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DBD5F-9567-45C0-B37E-49381BDECA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45AB2-F8A1-4D3B-BE1A-7393C3EA0B14}">
      <dgm:prSet/>
      <dgm:spPr/>
      <dgm:t>
        <a:bodyPr/>
        <a:lstStyle/>
        <a:p>
          <a:pPr algn="ctr" rtl="0"/>
          <a:r>
            <a:rPr lang="ru-RU" b="1" dirty="0" smtClean="0"/>
            <a:t>Проект по кулинарии Тема: Сырный хлеб.</a:t>
          </a:r>
          <a:endParaRPr lang="ru-RU" b="1" dirty="0"/>
        </a:p>
      </dgm:t>
    </dgm:pt>
    <dgm:pt modelId="{FEFA3A90-EE00-413C-9AD6-5E49B69AB4A2}" type="parTrans" cxnId="{DA664B67-0B2F-42A4-9CAF-B3627A0FE6E6}">
      <dgm:prSet/>
      <dgm:spPr/>
      <dgm:t>
        <a:bodyPr/>
        <a:lstStyle/>
        <a:p>
          <a:endParaRPr lang="ru-RU"/>
        </a:p>
      </dgm:t>
    </dgm:pt>
    <dgm:pt modelId="{265F8E31-80C9-44D9-8314-2288B20EE51B}" type="sibTrans" cxnId="{DA664B67-0B2F-42A4-9CAF-B3627A0FE6E6}">
      <dgm:prSet/>
      <dgm:spPr/>
      <dgm:t>
        <a:bodyPr/>
        <a:lstStyle/>
        <a:p>
          <a:endParaRPr lang="ru-RU"/>
        </a:p>
      </dgm:t>
    </dgm:pt>
    <dgm:pt modelId="{C3AC0F7D-F93A-477C-BFFD-2947D936AA4E}" type="pres">
      <dgm:prSet presAssocID="{CD5DBD5F-9567-45C0-B37E-49381BDECA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FB7B9-87AC-495F-AE6F-FEF65EFFAA52}" type="pres">
      <dgm:prSet presAssocID="{AEC45AB2-F8A1-4D3B-BE1A-7393C3EA0B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9A74A-8969-4010-8575-D6BFD2CBB188}" type="presOf" srcId="{AEC45AB2-F8A1-4D3B-BE1A-7393C3EA0B14}" destId="{D87FB7B9-87AC-495F-AE6F-FEF65EFFAA52}" srcOrd="0" destOrd="0" presId="urn:microsoft.com/office/officeart/2005/8/layout/vList2"/>
    <dgm:cxn modelId="{DA664B67-0B2F-42A4-9CAF-B3627A0FE6E6}" srcId="{CD5DBD5F-9567-45C0-B37E-49381BDECA65}" destId="{AEC45AB2-F8A1-4D3B-BE1A-7393C3EA0B14}" srcOrd="0" destOrd="0" parTransId="{FEFA3A90-EE00-413C-9AD6-5E49B69AB4A2}" sibTransId="{265F8E31-80C9-44D9-8314-2288B20EE51B}"/>
    <dgm:cxn modelId="{C4FE8270-18A1-43F5-8B4C-8602EA013547}" type="presOf" srcId="{CD5DBD5F-9567-45C0-B37E-49381BDECA65}" destId="{C3AC0F7D-F93A-477C-BFFD-2947D936AA4E}" srcOrd="0" destOrd="0" presId="urn:microsoft.com/office/officeart/2005/8/layout/vList2"/>
    <dgm:cxn modelId="{10E7648E-2285-41BD-8B08-9023A18AE687}" type="presParOf" srcId="{C3AC0F7D-F93A-477C-BFFD-2947D936AA4E}" destId="{D87FB7B9-87AC-495F-AE6F-FEF65EFFAA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FB7B9-87AC-495F-AE6F-FEF65EFFAA52}">
      <dsp:nvSpPr>
        <dsp:cNvPr id="0" name=""/>
        <dsp:cNvSpPr/>
      </dsp:nvSpPr>
      <dsp:spPr>
        <a:xfrm>
          <a:off x="0" y="56954"/>
          <a:ext cx="7772400" cy="2046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/>
            <a:t>Проект по кулинарии Тема: Сырный хлеб.</a:t>
          </a:r>
          <a:endParaRPr lang="ru-RU" sz="5300" b="1" kern="1200" dirty="0"/>
        </a:p>
      </dsp:txBody>
      <dsp:txXfrm>
        <a:off x="0" y="56954"/>
        <a:ext cx="7772400" cy="204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FC2C66-337E-488E-A58A-9E9759E8ADC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7DA084-2869-43E4-BC7A-DA3F9CDE7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5800" y="692697"/>
          <a:ext cx="7772400" cy="216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73016"/>
            <a:ext cx="5114778" cy="1101248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/>
              <a:t>Выполнила</a:t>
            </a:r>
            <a:r>
              <a:rPr lang="ru-RU" sz="1800" dirty="0" smtClean="0"/>
              <a:t>:</a:t>
            </a:r>
          </a:p>
          <a:p>
            <a:pPr algn="r"/>
            <a:r>
              <a:rPr lang="ru-RU" sz="1800" dirty="0" smtClean="0"/>
              <a:t> Хижняк </a:t>
            </a:r>
            <a:r>
              <a:rPr lang="ru-RU" sz="1800" dirty="0" smtClean="0"/>
              <a:t>В.В.</a:t>
            </a:r>
            <a:endParaRPr lang="ru-RU" sz="1800" dirty="0" smtClean="0"/>
          </a:p>
          <a:p>
            <a:pPr algn="r"/>
            <a:r>
              <a:rPr lang="ru-RU" sz="1800" dirty="0" smtClean="0"/>
              <a:t>г</a:t>
            </a:r>
            <a:r>
              <a:rPr lang="ru-RU" sz="1800" dirty="0" smtClean="0"/>
              <a:t>. Нижневартовск</a:t>
            </a:r>
          </a:p>
          <a:p>
            <a:pPr algn="r"/>
            <a:r>
              <a:rPr lang="ru-RU" sz="1800" dirty="0" smtClean="0"/>
              <a:t>2014 г. 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предлагаю вам приготовить сырный хлеб, который можно предложить на завтрак.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111\Desktop\хлеб\DSCN0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204863"/>
            <a:ext cx="5832136" cy="425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подготовим продукты.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понадобятся: узбекский лаваш, масло сливочное и подсолнечное, сыр.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11\Desktop\хлеб\DSCN03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Сначала разрезаем хлеб на две половинки. Вот так у вас должно получиться.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111\Desktop\хлеб\DSCN03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88840"/>
            <a:ext cx="3521075" cy="3888432"/>
          </a:xfrm>
          <a:prstGeom prst="rect">
            <a:avLst/>
          </a:prstGeom>
          <a:noFill/>
        </p:spPr>
      </p:pic>
      <p:pic>
        <p:nvPicPr>
          <p:cNvPr id="19459" name="Picture 3" descr="C:\Users\111\Desktop\хлеб\DSCN03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300" y="1988840"/>
            <a:ext cx="3521075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</a:rPr>
              <a:t>Намазываем сливочное масло </a:t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</a:rPr>
              <a:t>на нижний корж.</a:t>
            </a:r>
            <a:endParaRPr lang="ru-RU" sz="2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2" name="Picture 2" descr="C:\Users\111\Desktop\хлеб\DSCN03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542778"/>
            <a:ext cx="3521075" cy="3262486"/>
          </a:xfrm>
          <a:prstGeom prst="rect">
            <a:avLst/>
          </a:prstGeom>
          <a:noFill/>
        </p:spPr>
      </p:pic>
      <p:pic>
        <p:nvPicPr>
          <p:cNvPr id="20483" name="Picture 3" descr="C:\Users\111\Desktop\хлеб\DSCN0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300" y="2542778"/>
            <a:ext cx="3521075" cy="326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Трём на терке сыр и выкладываем на масло.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Picture 2" descr="C:\Users\111\Desktop\хлеб\DSCN0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42778"/>
            <a:ext cx="3521075" cy="3622526"/>
          </a:xfrm>
          <a:prstGeom prst="rect">
            <a:avLst/>
          </a:prstGeom>
          <a:noFill/>
        </p:spPr>
      </p:pic>
      <p:pic>
        <p:nvPicPr>
          <p:cNvPr id="21507" name="Picture 3" descr="C:\Users\111\Desktop\хлеб\DSCN0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542778"/>
            <a:ext cx="3521075" cy="362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524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сковороду наливаем подсолнечное масло, зажигаем газ. На прогретую сковороду кладём хлеб и обжариваем его с каждой стороны по минуте.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C:\Users\111\Desktop\хлеб\DSCN0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636912"/>
            <a:ext cx="3521075" cy="3240360"/>
          </a:xfrm>
          <a:prstGeom prst="rect">
            <a:avLst/>
          </a:prstGeom>
          <a:noFill/>
        </p:spPr>
      </p:pic>
      <p:pic>
        <p:nvPicPr>
          <p:cNvPr id="22531" name="Picture 3" descr="C:\Users\111\Desktop\хлеб\DSCN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78300" y="2542778"/>
            <a:ext cx="3521075" cy="3334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Готовый хлеб можно подавать с чаем, кофе или молоком.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111\Desktop\хлеб\DSCN03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Приятного аппетита!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111\Desktop\хлеб\DSCN0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100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Я предлагаю вам приготовить сырный хлеб, который можно предложить на завтрак.</vt:lpstr>
      <vt:lpstr>Сначала подготовим продукты.  Нам понадобятся: узбекский лаваш, масло сливочное и подсолнечное, сыр.</vt:lpstr>
      <vt:lpstr>Сначала разрезаем хлеб на две половинки. Вот так у вас должно получиться.</vt:lpstr>
      <vt:lpstr>Намазываем сливочное масло  на нижний корж.</vt:lpstr>
      <vt:lpstr>Трём на терке сыр и выкладываем на масло.</vt:lpstr>
      <vt:lpstr>На сковороду наливаем подсолнечное масло, зажигаем газ. На прогретую сковороду кладём хлеб и обжариваем его с каждой стороны по минуте.</vt:lpstr>
      <vt:lpstr>Готовый хлеб можно подавать с чаем, кофе или молоком.</vt:lpstr>
      <vt:lpstr>Приятного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12</cp:revision>
  <dcterms:created xsi:type="dcterms:W3CDTF">2014-05-05T15:08:39Z</dcterms:created>
  <dcterms:modified xsi:type="dcterms:W3CDTF">2014-12-23T04:24:28Z</dcterms:modified>
</cp:coreProperties>
</file>