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nkreceptov.ru/skazki/skazki-0013.s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48064" y="5226784"/>
            <a:ext cx="39959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ru-RU" sz="2400" i="1" dirty="0" smtClean="0">
                <a:solidFill>
                  <a:srgbClr val="002060"/>
                </a:solidFill>
              </a:rPr>
              <a:t>Подготовила</a:t>
            </a:r>
          </a:p>
          <a:p>
            <a:pPr lvl="0" algn="r">
              <a:spcBef>
                <a:spcPct val="0"/>
              </a:spcBef>
              <a:defRPr/>
            </a:pPr>
            <a:r>
              <a:rPr lang="ru-RU" sz="3600" b="1" i="1" dirty="0" smtClean="0">
                <a:solidFill>
                  <a:srgbClr val="002060"/>
                </a:solidFill>
              </a:rPr>
              <a:t> Жданова Н.А. </a:t>
            </a:r>
          </a:p>
          <a:p>
            <a:pPr lvl="0" algn="r">
              <a:spcBef>
                <a:spcPct val="0"/>
              </a:spcBef>
              <a:defRPr/>
            </a:pPr>
            <a:r>
              <a:rPr lang="ru-RU" sz="2000" i="1" dirty="0" smtClean="0">
                <a:solidFill>
                  <a:srgbClr val="002060"/>
                </a:solidFill>
              </a:rPr>
              <a:t>воспитатель  ГБОУ </a:t>
            </a:r>
            <a:r>
              <a:rPr lang="ru-RU" sz="2000" i="1" dirty="0" err="1" smtClean="0">
                <a:solidFill>
                  <a:srgbClr val="002060"/>
                </a:solidFill>
              </a:rPr>
              <a:t>д</a:t>
            </a:r>
            <a:r>
              <a:rPr lang="ru-RU" sz="2000" i="1" dirty="0" smtClean="0">
                <a:solidFill>
                  <a:srgbClr val="002060"/>
                </a:solidFill>
              </a:rPr>
              <a:t>/сада №724</a:t>
            </a:r>
          </a:p>
          <a:p>
            <a:pPr lvl="0" algn="r">
              <a:spcBef>
                <a:spcPct val="0"/>
              </a:spcBef>
              <a:defRPr/>
            </a:pPr>
            <a:r>
              <a:rPr lang="ru-RU" sz="2000" i="1" dirty="0" smtClean="0">
                <a:solidFill>
                  <a:srgbClr val="002060"/>
                </a:solidFill>
              </a:rPr>
              <a:t>г.Москвы </a:t>
            </a:r>
            <a:endParaRPr lang="ru-RU" sz="2000" i="1" dirty="0"/>
          </a:p>
        </p:txBody>
      </p:sp>
      <p:pic>
        <p:nvPicPr>
          <p:cNvPr id="4" name="Picture 2" descr="E:\сад\Развитие речи\ознакомление с худ. литературой\кот и лиса\skazki-0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806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4048" y="0"/>
            <a:ext cx="413995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 smtClean="0">
                <a:solidFill>
                  <a:srgbClr val="002060"/>
                </a:solidFill>
              </a:rPr>
              <a:t>Русская народная сказка   </a:t>
            </a:r>
            <a:r>
              <a:rPr lang="ru-RU" sz="4000" b="1" dirty="0" smtClean="0">
                <a:solidFill>
                  <a:srgbClr val="002060"/>
                </a:solidFill>
              </a:rPr>
              <a:t>«Кот и </a:t>
            </a:r>
            <a:r>
              <a:rPr lang="ru-RU" sz="4000" b="1" dirty="0" smtClean="0">
                <a:solidFill>
                  <a:srgbClr val="002060"/>
                </a:solidFill>
              </a:rPr>
              <a:t>л</a:t>
            </a:r>
            <a:r>
              <a:rPr lang="ru-RU" sz="4000" b="1" dirty="0" smtClean="0">
                <a:solidFill>
                  <a:srgbClr val="002060"/>
                </a:solidFill>
              </a:rPr>
              <a:t>иса</a:t>
            </a:r>
            <a:r>
              <a:rPr lang="ru-RU" sz="4000" b="1" dirty="0" smtClean="0">
                <a:solidFill>
                  <a:srgbClr val="002060"/>
                </a:solidFill>
              </a:rPr>
              <a:t>»</a:t>
            </a:r>
            <a:r>
              <a:rPr lang="ru-RU" sz="4000" i="1" dirty="0" smtClean="0">
                <a:solidFill>
                  <a:srgbClr val="002060"/>
                </a:solidFill>
              </a:rPr>
              <a:t>  </a:t>
            </a:r>
          </a:p>
          <a:p>
            <a:pPr algn="r"/>
            <a:r>
              <a:rPr lang="ru-RU" sz="2800" i="1" dirty="0" smtClean="0">
                <a:solidFill>
                  <a:srgbClr val="002060"/>
                </a:solidFill>
              </a:rPr>
              <a:t>Художник М.Соловьёв</a:t>
            </a:r>
            <a:r>
              <a:rPr lang="ru-RU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сад\Развитие речи\ознакомление с худ. литературой\кот и лиса\skazki-01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8064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796136" y="2060848"/>
            <a:ext cx="273630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Вскочил медведь да бежать, чуть волка не обогнал! Только треск по всему лесу слышен.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лисица вслед кричит: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Вот он вам задаст! Погодите!»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той поры все звери в лесу стали кота бояться.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:\сад\Развитие речи\ознакомление с худ. литературой\кот и лиса\skazki-0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20072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24128" y="2276872"/>
            <a:ext cx="30243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кот с лисой запаслись на всю зиму мясом и стали себе жить да поживать, и теперь живут, хлеб жуют.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67544" y="404664"/>
            <a:ext cx="8229600" cy="2780928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Источник</a:t>
            </a:r>
            <a:br>
              <a:rPr kumimoji="0" lang="ru-RU" sz="44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sz="4000" u="sng" dirty="0" smtClean="0">
                <a:hlinkClick r:id="rId2"/>
              </a:rPr>
              <a:t>http://www.bankreceptov.ru/skazki/skazki-0013.shtml</a:t>
            </a:r>
            <a:endParaRPr lang="ru-RU" sz="40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1" i="0" u="none" strike="noStrike" kern="120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сад\Развитие речи\ознакомление с худ. литературой\кот и лиса\skazki-01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508104" cy="6858000"/>
          </a:xfrm>
          <a:prstGeom prst="rect">
            <a:avLst/>
          </a:prstGeom>
          <a:noFill/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868144" y="2151439"/>
            <a:ext cx="28438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Жил-был мужик. Был у него кот, да такой баловник, что беда! Надоел он мужику. Вот мужик думал, думал, взял кота, посадил в мешок, завязал и понёс в лес.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сад\Развитие речи\ознакомление с худ. литературой\кот и лиса\skazki-01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436096" cy="6858000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652120" y="764704"/>
            <a:ext cx="31683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Принёс и бросил его в лесу: пускай пропадает.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Кот ходил, ходил и набрёл на избушку; залез на чердак и полёживает себе. А захочет есть - пойдёт по лесу птичек да мышей ловить, наестся досыта и опять на чердак, и горя ему мало!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Вот однажды пошёл он погулять, а навстречу ему лиса, увидала кота и дивится: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лет живу в лесу, а такого зверя не видывала».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Поклонилась коту и спрашивает: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Скажи, добрый молодец, кто ты таков, каким случаем ты сюда зашёл и как тебя по имени величать?» А кот вздыбил шерсть и говорит: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из сибирских лесов прислан к вам воеводою, а зовут меня Котофей Иванович».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сад\Развитие речи\ознакомление с худ. литературой\кот и лиса\skazki-01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436096" cy="6858000"/>
          </a:xfrm>
          <a:prstGeom prst="rect">
            <a:avLst/>
          </a:prstGeom>
          <a:noFill/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724128" y="1370094"/>
            <a:ext cx="309634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Ах, Котофей Иванович, - говорит лиса, - не знала про тебя, не ведала. Ну, пойдём же ко мне в гости». Кот пошёл к лисице; она привела его в свою нору и стала потчевать разной дичиною, а сама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выспрашивает: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Что, Котофей Иванович, женат ты али холост?»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Холост», - говорит кот.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я, лисица, - девица, возьми меня замуж».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Кот согласился, и начался у них пир да веселье.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другой день отправилась лиса добывать припасы, чтоб было чем с молодым мужем жить; а кот остался дома.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сад\Развитие речи\ознакомление с худ. литературой\кот и лиса\skazki-01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64088" cy="6858000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652120" y="908720"/>
            <a:ext cx="324036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Поймала лиса утку, несёт домой, а навстречу ей попадается волк.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«Отдай, лиса, утку!»  «Нет, не отдам! Я её мужу несу!» «А кто  твой муж, Лизавета Ивановна?»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«Разве ты не слыхал, что к нам из сибирских лесов прислан воевода Котофей Иванович? Я теперь воеводова жена». «Нет, не слыхал, Лизавета Ивановна. Как бы посмотреть на твоего мужа?» «У! Котофей Иванович у меня такой сердитый: коли кто не по нём, сейчас съест! Ты смотри, приготовь барана да принеси ему на поклон. Барана положи, а сам схоронись, чтоб он тебя не увидел, а то, брат, туго придётся!» Волк побежал за бараном.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сад\Развитие речи\ознакомление с худ. литературой\кот и лиса\skazki-01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20072" cy="6858000"/>
          </a:xfrm>
          <a:prstGeom prst="rect">
            <a:avLst/>
          </a:prstGeom>
          <a:noFill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508104" y="738664"/>
            <a:ext cx="3384376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Идёт лиса дальше, а навстречу ей медведь.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«Стой, лиса, куда утку несёшь? Отдай мне!» «Не отдам я тебе утку, а то Котофею Ивановичу пожалуюсь». «А кто такой Котофей Иванович?» «А который прислан к нам из сибирских лесов воеводою. Я теперь жена нашего воеводы.»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«Нельзя ли посмотреть его, Лизавета Ивановна?» «Котофей Иванович у меня такой сердитый: коли кто не по нём, сейчас съест! Ты ступай, приготовь быка да принеси ему на поклон. Да смотри, быка-то положи, а сам схоронись, чтоб Котофей Иванович тебя не увидел, а то, брат, туго придётся!»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Пошёл медведь за быком, а лиса побежала домой. Принёс волк барана и стоит в раздумье; смотрит - и медведь лезет с быком.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сад\Развитие речи\ознакомление с худ. литературой\кот и лиса\skazki-01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76056" cy="6858000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292080" y="455766"/>
            <a:ext cx="385192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«Здравствуй, брат Михайло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Иваныч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«Здравствуй, брат Левон! Что, не видал лисицы с мужем?» «Нет, брат, давно дожидаюсь.» «Ступай, зови.» «Нет, не пойду, Михайло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Иваныч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 Сам иди, ты посмелей меня.» «Нет, брат Левон, и я не пойду.» Вдруг откуда ни взялся - бежит заяц. Медведь как крикнет на него: «Поди-ка сюда, косой!» Заяц испугался, прибежал. «Ну что, косой, знаешь, где живёт лисица?» «Знаю, Михайло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Иваныч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!» «Ступай же скорее да скажи ей, что Михайло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Иваныч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 братом Левоном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Иванычем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давно уже готовы, ждут тебя с мужем, хотят поклониться бараном да быком.» Заяц пустился к лисе во всю свою прыть. А медведь и волк стали думать, где бы спрятаться. Медведь говорит: «Я полезу на сосну.» «А мне что же делать? Я куда денусь?» - спрашивает волк. «Ведь я на дерево ни за что не взберусь! Михайло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Иваныч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 Схорони, пожалуйста, куда-нибудь, помоги горю.»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сад\Развитие речи\ознакомление с худ. литературой\кот и лиса\skazki-01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04048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436095" y="1016441"/>
            <a:ext cx="3384377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Медведь положил его в кусты и завалил сухими листьями, а сам влез на сосну, на самую макушку, и поглядывает: не идёт ли Котофей с лисою?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Заяц меж тем прибежал к лисьей норе, постучался и говорит лисе: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Михайло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Иваныч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братом Левоном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Иванычем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прислали сказать, что они давно готовы, ждут тебя с мужем, хотят поклониться вам быком да бараном.»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Ступай, косой! Сейчас будем.»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Вот идёт кот с лисою. Медведь увидал их и говорит волку: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Ну, брат Левон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Иваныч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идёт лиса с мужем; какой же он маленький!»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сад\Развитие речи\ознакомление с худ. литературой\кот и лиса\skazki-01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8064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364088" y="374466"/>
            <a:ext cx="345638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Пришёл кот и сейчас же бросился на быка, шерсть на нём взъерошилась, и начал он рвать мясо и зубами и лапами, а сам мурчит, будто сердится: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Мало, мало!»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Думает медведь: «Невелик, да прожорлив! Нам четверым не съесть, а ему одному мало; пожалуй, и до нас доберётся!»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Захотелось волку посмотреть на Котофея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Иваныча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да сквозь листья не видать! И начал он раздвигать над глазами листья. Кот услыхал, что лист шевелится, подумал, что это мышь, да как кинется и прямо волку в морду вцепился когтями.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Волк вскочил, да давай бог ноги, и был таков.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кот сам испугался и бросился прямо на дерево, где медведь сидел.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Ну, - думает медведь, - увидал меня!»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Слезать-то некогда, вот он положился на божью волю да как шмякнется с дерева оземь, все печёнки отбил.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1119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</cp:lastModifiedBy>
  <cp:revision>15</cp:revision>
  <dcterms:created xsi:type="dcterms:W3CDTF">2014-01-19T05:59:03Z</dcterms:created>
  <dcterms:modified xsi:type="dcterms:W3CDTF">2014-03-23T10:27:12Z</dcterms:modified>
</cp:coreProperties>
</file>