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10AFF-ABF9-435F-8413-C388ADCCA88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2E55D-1B3C-4265-94BD-46C72F22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11500" b="1" spc="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11500" b="1" spc="3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400800" cy="1752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«ТЕРЕМОК»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6309320"/>
            <a:ext cx="529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Автор: Сеняева Наталья Павловна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17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Детские презентации&quot; - Детская презентация &quot;Теремок&quot; - viki.rdf.ru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47664" y="0"/>
            <a:ext cx="604867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f_4dc0060261532.jpg"/>
          <p:cNvPicPr>
            <a:picLocks noChangeAspect="1"/>
          </p:cNvPicPr>
          <p:nvPr/>
        </p:nvPicPr>
        <p:blipFill>
          <a:blip r:embed="rId3" cstate="print"/>
          <a:srcRect l="6688" t="19814" r="63387"/>
          <a:stretch>
            <a:fillRect/>
          </a:stretch>
        </p:blipFill>
        <p:spPr>
          <a:xfrm>
            <a:off x="1691680" y="2852936"/>
            <a:ext cx="1143597" cy="1118004"/>
          </a:xfrm>
          <a:prstGeom prst="rect">
            <a:avLst/>
          </a:prstGeom>
        </p:spPr>
      </p:pic>
      <p:pic>
        <p:nvPicPr>
          <p:cNvPr id="4" name="Рисунок 3" descr="56225_html_4b079b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700808"/>
            <a:ext cx="720080" cy="717642"/>
          </a:xfrm>
          <a:prstGeom prst="rect">
            <a:avLst/>
          </a:prstGeom>
        </p:spPr>
      </p:pic>
      <p:pic>
        <p:nvPicPr>
          <p:cNvPr id="5" name="Рисунок 4" descr="337525_original.jpg"/>
          <p:cNvPicPr>
            <a:picLocks noChangeAspect="1"/>
          </p:cNvPicPr>
          <p:nvPr/>
        </p:nvPicPr>
        <p:blipFill>
          <a:blip r:embed="rId5" cstate="print"/>
          <a:srcRect l="12200" t="8687" r="62600" b="7157"/>
          <a:stretch>
            <a:fillRect/>
          </a:stretch>
        </p:blipFill>
        <p:spPr>
          <a:xfrm>
            <a:off x="6516216" y="2780928"/>
            <a:ext cx="1080120" cy="1080120"/>
          </a:xfrm>
          <a:prstGeom prst="rect">
            <a:avLst/>
          </a:prstGeom>
        </p:spPr>
      </p:pic>
      <p:pic>
        <p:nvPicPr>
          <p:cNvPr id="6" name="Рисунок 5" descr="медведь.jpg"/>
          <p:cNvPicPr>
            <a:picLocks noChangeAspect="1"/>
          </p:cNvPicPr>
          <p:nvPr/>
        </p:nvPicPr>
        <p:blipFill>
          <a:blip r:embed="rId6" cstate="print"/>
          <a:srcRect l="46323" b="7014"/>
          <a:stretch>
            <a:fillRect/>
          </a:stretch>
        </p:blipFill>
        <p:spPr>
          <a:xfrm flipH="1">
            <a:off x="1835696" y="4365104"/>
            <a:ext cx="864096" cy="1080120"/>
          </a:xfrm>
          <a:prstGeom prst="rect">
            <a:avLst/>
          </a:prstGeom>
        </p:spPr>
      </p:pic>
      <p:pic>
        <p:nvPicPr>
          <p:cNvPr id="7" name="Picture 2" descr="http://im0-tub-ru.yandex.net/i?id=162ce471f15696f2467d01936a352bce-113-144&amp;n=21"/>
          <p:cNvPicPr>
            <a:picLocks noChangeAspect="1" noChangeArrowheads="1"/>
          </p:cNvPicPr>
          <p:nvPr/>
        </p:nvPicPr>
        <p:blipFill>
          <a:blip r:embed="rId7" cstate="print"/>
          <a:srcRect l="41757" b="13333"/>
          <a:stretch>
            <a:fillRect/>
          </a:stretch>
        </p:blipFill>
        <p:spPr bwMode="auto">
          <a:xfrm>
            <a:off x="6516216" y="4437112"/>
            <a:ext cx="760521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5.18519E-6 L 0.23629 0.0210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21267 0.01042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16528 3.7037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6545 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18334 0.010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052736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слайд титульный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слайд звери по щелчку перемещаются если дети неправильно отвечают, зверек остается на месте.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Мышка – на верхний этаж (3 этаж)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Лиса и лягушка – на средний этаж (2 этаж)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Волк и медведь – на нижний этаж (1 этаж)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156</TotalTime>
  <Words>59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Spring</vt:lpstr>
      <vt:lpstr>СКАЗКА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</dc:title>
  <dc:creator>Администратор</dc:creator>
  <cp:lastModifiedBy>HomeNot</cp:lastModifiedBy>
  <cp:revision>25</cp:revision>
  <dcterms:created xsi:type="dcterms:W3CDTF">2014-12-16T11:33:05Z</dcterms:created>
  <dcterms:modified xsi:type="dcterms:W3CDTF">2015-03-10T06:56:50Z</dcterms:modified>
</cp:coreProperties>
</file>