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3" autoAdjust="0"/>
    <p:restoredTop sz="94660"/>
  </p:normalViewPr>
  <p:slideViewPr>
    <p:cSldViewPr snapToGrid="0">
      <p:cViewPr varScale="1">
        <p:scale>
          <a:sx n="71" d="100"/>
          <a:sy n="71" d="100"/>
        </p:scale>
        <p:origin x="2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19ADE2A-3EF9-406D-80EF-7DF70C4C1AB8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3468-AB63-445E-91E5-1C6275FEA4D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392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DE2A-3EF9-406D-80EF-7DF70C4C1AB8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3468-AB63-445E-91E5-1C6275FEA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88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DE2A-3EF9-406D-80EF-7DF70C4C1AB8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3468-AB63-445E-91E5-1C6275FEA4D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6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DE2A-3EF9-406D-80EF-7DF70C4C1AB8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3468-AB63-445E-91E5-1C6275FEA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55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DE2A-3EF9-406D-80EF-7DF70C4C1AB8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3468-AB63-445E-91E5-1C6275FEA4D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322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DE2A-3EF9-406D-80EF-7DF70C4C1AB8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3468-AB63-445E-91E5-1C6275FEA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490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DE2A-3EF9-406D-80EF-7DF70C4C1AB8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3468-AB63-445E-91E5-1C6275FEA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9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DE2A-3EF9-406D-80EF-7DF70C4C1AB8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3468-AB63-445E-91E5-1C6275FEA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89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DE2A-3EF9-406D-80EF-7DF70C4C1AB8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3468-AB63-445E-91E5-1C6275FEA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88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DE2A-3EF9-406D-80EF-7DF70C4C1AB8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3468-AB63-445E-91E5-1C6275FEA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74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ADE2A-3EF9-406D-80EF-7DF70C4C1AB8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3468-AB63-445E-91E5-1C6275FEA4D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69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19ADE2A-3EF9-406D-80EF-7DF70C4C1AB8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0B83468-AB63-445E-91E5-1C6275FEA4D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1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Презентация занятия «Хорошая музыка с песней – путь к веселому настроению»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56" y="2286000"/>
            <a:ext cx="4022725" cy="40227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094" y="2286001"/>
            <a:ext cx="4168588" cy="4022724"/>
          </a:xfrm>
        </p:spPr>
      </p:pic>
    </p:spTree>
    <p:extLst>
      <p:ext uri="{BB962C8B-B14F-4D97-AF65-F5344CB8AC3E}">
        <p14:creationId xmlns:p14="http://schemas.microsoft.com/office/powerpoint/2010/main" val="77541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65" y="349622"/>
            <a:ext cx="11591364" cy="6306671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364645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1" y="94129"/>
            <a:ext cx="11846859" cy="666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6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40" y="497541"/>
            <a:ext cx="7503459" cy="603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2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5" y="-1"/>
            <a:ext cx="9749118" cy="666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2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0"/>
            <a:ext cx="5632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7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52</TotalTime>
  <Words>13</Words>
  <Application>Microsoft Office PowerPoint</Application>
  <PresentationFormat>Широкоэкранный</PresentationFormat>
  <Paragraphs>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Calibri</vt:lpstr>
      <vt:lpstr>Tw Cen MT</vt:lpstr>
      <vt:lpstr>Tw Cen MT Condensed</vt:lpstr>
      <vt:lpstr>Wingdings 3</vt:lpstr>
      <vt:lpstr>Интеграл</vt:lpstr>
      <vt:lpstr>Презентация занятия «Хорошая музыка с песней – путь к веселому настроению»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2015-02-22T11:47:55Z</dcterms:created>
  <dcterms:modified xsi:type="dcterms:W3CDTF">2015-02-22T12:51:35Z</dcterms:modified>
</cp:coreProperties>
</file>