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2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3" d="100"/>
          <a:sy n="23" d="100"/>
        </p:scale>
        <p:origin x="-44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60649"/>
            <a:ext cx="7772400" cy="1080119"/>
          </a:xfrm>
        </p:spPr>
        <p:txBody>
          <a:bodyPr/>
          <a:lstStyle>
            <a:lvl1pPr>
              <a:defRPr b="1" baseline="0"/>
            </a:lvl1pPr>
          </a:lstStyle>
          <a:p>
            <a:r>
              <a:rPr lang="ru-RU" dirty="0" smtClean="0"/>
              <a:t>Что такое музыка?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067944" y="1556792"/>
            <a:ext cx="4824536" cy="648072"/>
          </a:xfrm>
        </p:spPr>
        <p:txBody>
          <a:bodyPr/>
          <a:lstStyle>
            <a:lvl1pPr marL="0" indent="0" algn="ctr">
              <a:buNone/>
              <a:defRPr b="1" spc="100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>
                <a:latin typeface="Monotype Corsiva" panose="03010101010201010101" pitchFamily="66" charset="0"/>
              </a:rPr>
              <a:t>Тематическое занятие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5112">
            <a:off x="111351" y="961634"/>
            <a:ext cx="3937657" cy="35355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 trans="13000" intensity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771800" y="2151499"/>
            <a:ext cx="6372200" cy="50744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07029" flipH="1">
            <a:off x="1703243" y="1922835"/>
            <a:ext cx="3664793" cy="358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95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112EE3-8D7B-4B58-AB97-46ED5FB8A23A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DCEB5B-6502-4E9F-BC06-7ED6C8642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112EE3-8D7B-4B58-AB97-46ED5FB8A23A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DCEB5B-6502-4E9F-BC06-7ED6C8642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862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488832" cy="994122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72816"/>
            <a:ext cx="7992888" cy="48245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905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112EE3-8D7B-4B58-AB97-46ED5FB8A23A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DCEB5B-6502-4E9F-BC06-7ED6C8642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40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112EE3-8D7B-4B58-AB97-46ED5FB8A23A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DCEB5B-6502-4E9F-BC06-7ED6C8642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91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112EE3-8D7B-4B58-AB97-46ED5FB8A23A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DCEB5B-6502-4E9F-BC06-7ED6C8642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82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112EE3-8D7B-4B58-AB97-46ED5FB8A23A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DCEB5B-6502-4E9F-BC06-7ED6C8642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733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112EE3-8D7B-4B58-AB97-46ED5FB8A23A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DCEB5B-6502-4E9F-BC06-7ED6C8642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569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112EE3-8D7B-4B58-AB97-46ED5FB8A23A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DCEB5B-6502-4E9F-BC06-7ED6C8642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173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112EE3-8D7B-4B58-AB97-46ED5FB8A23A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DCEB5B-6502-4E9F-BC06-7ED6C8642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95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microsoft.com/office/2007/relationships/hdphoto" Target="../media/hdphoto3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5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00505">
            <a:off x="70967" y="-486825"/>
            <a:ext cx="6005348" cy="5813643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7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CrisscrossEtching trans="32000"/>
                    </a14:imgEffect>
                    <a14:imgEffect>
                      <a14:sharpenSoften amount="-19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92" y="35889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484784"/>
            <a:ext cx="8424936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25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6600" kern="1200">
          <a:solidFill>
            <a:srgbClr val="092EE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onotype Corsiva" panose="03010101010201010101" pitchFamily="66" charset="0"/>
          <a:ea typeface="+mj-ea"/>
          <a:cs typeface="Aharoni" panose="02010803020104030203" pitchFamily="2" charset="-79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556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Заголовок слайда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11</cp:revision>
  <dcterms:created xsi:type="dcterms:W3CDTF">2015-03-06T10:45:25Z</dcterms:created>
  <dcterms:modified xsi:type="dcterms:W3CDTF">2015-03-07T18:57:45Z</dcterms:modified>
</cp:coreProperties>
</file>