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318-A264-4726-AC54-1262F440200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1CF-67A9-4D76-9A07-DE787275D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318-A264-4726-AC54-1262F440200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1CF-67A9-4D76-9A07-DE787275D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318-A264-4726-AC54-1262F440200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1CF-67A9-4D76-9A07-DE787275D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318-A264-4726-AC54-1262F440200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1CF-67A9-4D76-9A07-DE787275D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318-A264-4726-AC54-1262F440200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1CF-67A9-4D76-9A07-DE787275D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318-A264-4726-AC54-1262F440200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1CF-67A9-4D76-9A07-DE787275D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318-A264-4726-AC54-1262F440200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1CF-67A9-4D76-9A07-DE787275D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318-A264-4726-AC54-1262F440200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1CF-67A9-4D76-9A07-DE787275D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318-A264-4726-AC54-1262F440200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1CF-67A9-4D76-9A07-DE787275D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318-A264-4726-AC54-1262F440200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61CF-67A9-4D76-9A07-DE787275D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318-A264-4726-AC54-1262F440200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2061CF-67A9-4D76-9A07-DE787275D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FB9318-A264-4726-AC54-1262F440200D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2061CF-67A9-4D76-9A07-DE787275DE7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СЕНСОРНОЕ  РАЗВИТИЕ</a:t>
            </a:r>
            <a:b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ДЕТЕЙ</a:t>
            </a:r>
            <a:b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РАННЕГО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70079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Из опыта работы Кравцовой Елены Николаевны.</a:t>
            </a:r>
          </a:p>
          <a:p>
            <a:r>
              <a:rPr lang="ru-RU" dirty="0" smtClean="0"/>
              <a:t>Воспитателя МБДОУ ДС№2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МОЗАЙКУ,ПАЗЛЫ СОБИРАТЬ, ПОСУДКОЙ В УГОЛКЕ ИГРАТЬ, И НАШИ РУЧКИ РАЗВИВАТЬ.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Сенсорное развитие ребенка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развитие его восприятия и формирование представлений о свойствах предметов и различных явлениях окружающего мира.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Сенсорные ощущения могут быть разными: </a:t>
            </a: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зрительные ощущения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ребенок видит контраст между светом и темнотой, различает цвета и оттенки, форму и величину предметов, их количество и расположение в пространстве;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слуховые ощущения –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ребенок слышит разнообразные звуки – музыку, звуки природы, шумы города, человеческую речь, и учится их различать;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• 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осязательные ощущения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ребенок ощущает посредством прикосновений, ощупывания различных по фактуре материалов, поверхности различных по величине и форме предметов, гладит животных, обнимает близких ему людей;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вкусовые ощущения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ребенок пробует и учится различать на вкус разнообразные продукты питания и блюда.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ct val="50000"/>
              </a:spcBef>
            </a:pP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Целью </a:t>
            </a:r>
            <a:r>
              <a:rPr lang="ru-RU" sz="31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сенсорного воспитания </a:t>
            </a:r>
            <a:r>
              <a:rPr lang="ru-RU" sz="31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является формирование сенсорных способностей у малышей.</a:t>
            </a:r>
          </a:p>
          <a:p>
            <a:pPr algn="ctr">
              <a:spcBef>
                <a:spcPct val="50000"/>
              </a:spcBef>
            </a:pPr>
            <a:endParaRPr lang="ru-RU" sz="31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100" dirty="0" smtClean="0">
                <a:solidFill>
                  <a:srgbClr val="3333FF"/>
                </a:solidFill>
                <a:latin typeface="Poor Richard" pitchFamily="18" charset="0"/>
              </a:rPr>
              <a:t>	</a:t>
            </a:r>
            <a:r>
              <a:rPr lang="ru-RU" sz="31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 этой основе выделяются следующие</a:t>
            </a:r>
            <a:r>
              <a:rPr lang="ru-RU" sz="31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задачи:</a:t>
            </a:r>
          </a:p>
          <a:p>
            <a:pPr algn="ctr">
              <a:lnSpc>
                <a:spcPct val="135000"/>
              </a:lnSpc>
              <a:buClr>
                <a:srgbClr val="FF3300"/>
              </a:buClr>
              <a:buNone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100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Формирование у детей систем </a:t>
            </a:r>
            <a:r>
              <a:rPr lang="ru-RU" sz="3100" b="1" dirty="0" err="1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перцептивных</a:t>
            </a:r>
            <a:r>
              <a:rPr lang="ru-RU" sz="3100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 действий</a:t>
            </a:r>
          </a:p>
          <a:p>
            <a:pPr algn="ctr">
              <a:lnSpc>
                <a:spcPct val="170000"/>
              </a:lnSpc>
              <a:buClr>
                <a:srgbClr val="FF0000"/>
              </a:buClr>
              <a:buNone/>
            </a:pPr>
            <a:r>
              <a:rPr lang="ru-RU" sz="3100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 →Формирование у детей систем сенсорных эталонов 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3100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ru-RU" sz="3100" b="1" dirty="0" smtClean="0">
                <a:solidFill>
                  <a:srgbClr val="0000B4"/>
                </a:solidFill>
                <a:latin typeface="Poor Richard" pitchFamily="18" charset="0"/>
              </a:rPr>
              <a:t> </a:t>
            </a:r>
            <a:r>
              <a:rPr lang="ru-RU" sz="3100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Формирование у детей умений самостоятельно применять системы </a:t>
            </a:r>
            <a:r>
              <a:rPr lang="ru-RU" sz="3100" b="1" dirty="0" err="1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перцептивных</a:t>
            </a:r>
            <a:r>
              <a:rPr lang="ru-RU" sz="3100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 действий и системы эталонов в практической и познавательной деятельности</a:t>
            </a: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546736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задачи сенсорного воспитания детей раннего возраста</a:t>
            </a:r>
          </a:p>
          <a:p>
            <a:pPr algn="just">
              <a:buNone/>
            </a:pPr>
            <a:endParaRPr lang="ru-RU" sz="2800" b="1" i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600" b="1" i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1-й год жизни: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Следует создать для малыша условия, чтобы он мог следить за движущимися игрушками, хватать предметы разной формы и величины</a:t>
            </a:r>
          </a:p>
          <a:p>
            <a:pPr algn="just">
              <a:buNone/>
            </a:pPr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2-3 год жизни: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должны научиться выделять, цвет, форму и величину как особые признаки предметов, накапливать представления об основных разновидностях цвета и формы и об отношении между двумя предметами по величине.</a:t>
            </a:r>
          </a:p>
          <a:p>
            <a:pPr algn="just">
              <a:buNone/>
            </a:pPr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год жизни: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формируют сенсорные эталоны. Одновременно с формированием эталонов необходимо учить детей способам обследования предметов: их группировке по цвету и форме вокруг образцов – эталонов, последовательному осмотру и описанию формы, выполнению все более сложных глазомерных действий. Наконец, в качестве особой задачи выступает необходимость развивать у детей аналитическое восприятие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r>
              <a:rPr lang="ru-RU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работы: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условий для сенсорного воспитания детей раннего возраста в условиях ДОУ</a:t>
            </a:r>
          </a:p>
          <a:p>
            <a:r>
              <a:rPr lang="ru-RU" sz="2200" b="1" u="sng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Задачи:</a:t>
            </a:r>
            <a:br>
              <a:rPr lang="ru-RU" sz="2200" b="1" u="sng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-  разнообразить развивающую среду в группе;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- развивать и совершенствовать у детей все виды восприятия, обогащать их чувственный опыт;</a:t>
            </a:r>
            <a:br>
              <a:rPr lang="ru-RU" sz="2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- вовлекать родителей в процесс работы по развитию сенсорных способностей детей.</a:t>
            </a:r>
            <a:br>
              <a:rPr lang="ru-RU" sz="2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4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4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Impact"/>
              </a:rPr>
              <a:t>     Мы играем и занимаемся</a:t>
            </a:r>
            <a:endParaRPr lang="ru-RU" sz="5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CC"/>
              </a:solidFill>
              <a:latin typeface="Impact"/>
            </a:endParaRPr>
          </a:p>
        </p:txBody>
      </p:sp>
      <p:pic>
        <p:nvPicPr>
          <p:cNvPr id="8" name="Picture 7" descr="C:\Users\123-ПК\Desktop\осень\DSC046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072362" cy="481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42918"/>
            <a:ext cx="8229600" cy="61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15" descr="H:\DCIM\Camera\IMG_20141029_153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928670"/>
            <a:ext cx="3241975" cy="4389437"/>
          </a:xfrm>
          <a:noFill/>
          <a:ln w="57150">
            <a:solidFill>
              <a:srgbClr val="CC00CC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14810" y="1285860"/>
            <a:ext cx="41434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Воспитатели в саду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Создают детям уют,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Сказки малышам читают,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Песенки для них поют,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Занимаются, играют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Прямо с самого утра.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Развиваться помогает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Сенсорная им игра.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5" descr="H:\DCIM\Camera\IMG_20141029_154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556" b="28049"/>
          <a:stretch>
            <a:fillRect/>
          </a:stretch>
        </p:blipFill>
        <p:spPr bwMode="auto">
          <a:xfrm>
            <a:off x="4786314" y="785794"/>
            <a:ext cx="4002434" cy="421367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857232"/>
            <a:ext cx="35719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Ведь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сенсорика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поможет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Научить детей всему: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Пирамидки собирать,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rPr>
              <a:t> ЦВЕТ И ФОРМУ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Consolas" pitchFamily="49" charset="0"/>
              </a:rPr>
              <a:t>РАЗЛИЧАТЬ,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9" descr="H:\DCIM\Camera\IMG_20141029_163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143248"/>
            <a:ext cx="407193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264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СЕНСОРНОЕ  РАЗВИТИЕ ДЕТЕЙ РАННЕГО ВОЗРАСТА</vt:lpstr>
      <vt:lpstr>Слайд 2</vt:lpstr>
      <vt:lpstr>Слайд 3</vt:lpstr>
      <vt:lpstr>Слайд 4</vt:lpstr>
      <vt:lpstr>Слайд 5</vt:lpstr>
      <vt:lpstr>Слайд 6</vt:lpstr>
      <vt:lpstr>     Мы играем и занимаемся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СЕНСОРНОЕ  РАЗВИТИЕ ДЕТЕЙ РАННЕГО ВОЗРАСТА</dc:title>
  <dc:creator>123-ПК</dc:creator>
  <cp:lastModifiedBy>123-ПК</cp:lastModifiedBy>
  <cp:revision>6</cp:revision>
  <dcterms:created xsi:type="dcterms:W3CDTF">2014-12-23T19:59:29Z</dcterms:created>
  <dcterms:modified xsi:type="dcterms:W3CDTF">2014-12-23T20:48:59Z</dcterms:modified>
</cp:coreProperties>
</file>