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6" r:id="rId3"/>
    <p:sldId id="256" r:id="rId4"/>
    <p:sldId id="264" r:id="rId5"/>
    <p:sldId id="269" r:id="rId6"/>
    <p:sldId id="265" r:id="rId7"/>
    <p:sldId id="271" r:id="rId8"/>
    <p:sldId id="259" r:id="rId9"/>
    <p:sldId id="258" r:id="rId10"/>
    <p:sldId id="257" r:id="rId11"/>
    <p:sldId id="260" r:id="rId12"/>
    <p:sldId id="261" r:id="rId13"/>
    <p:sldId id="270" r:id="rId14"/>
    <p:sldId id="267" r:id="rId15"/>
    <p:sldId id="26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03" autoAdjust="0"/>
  </p:normalViewPr>
  <p:slideViewPr>
    <p:cSldViewPr>
      <p:cViewPr varScale="1">
        <p:scale>
          <a:sx n="93" d="100"/>
          <a:sy n="93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4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ntalpiti.ru/files/99604/detki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340768"/>
            <a:ext cx="7458543" cy="451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3-tub-ru.yandex.net/i?id=117302754-63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06.radikal.ru/0804/dc/a545690278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6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im1-tub-ru.yandex.net/i?id=71445560-06-72&amp;n=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5"/>
          <a:stretch/>
        </p:blipFill>
        <p:spPr bwMode="auto">
          <a:xfrm>
            <a:off x="1061756" y="3429000"/>
            <a:ext cx="2571805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15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ollib.net/i/98/136998/i_01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76875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5.ru/image/full/20/95/chudo-derevo_52195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25237" r="7162" b="8188"/>
          <a:stretch/>
        </p:blipFill>
        <p:spPr bwMode="auto">
          <a:xfrm>
            <a:off x="1979712" y="1268760"/>
            <a:ext cx="5328592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91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ntalpiti.ru/files/99604/detki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58543" cy="451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ollib.net/i/98/136998/i_06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0" b="50424"/>
          <a:stretch/>
        </p:blipFill>
        <p:spPr bwMode="auto">
          <a:xfrm rot="21325247">
            <a:off x="1459151" y="850515"/>
            <a:ext cx="5928501" cy="5235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02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ntalpiti.ru/files/99604/detki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58543" cy="451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dessa360.net/person/058_Chukovski/01_about/person_58_Chukovski_pi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8545"/>
            <a:ext cx="4432399" cy="5867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ww.rulimony.ru/wp-content/uploads/2010/12/800_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5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2-tub-ru.yandex.net/i?id=305875878-54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80" y="2636912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im6-tub-ru.yandex.net/i?id=131623719-13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9" y="4739679"/>
            <a:ext cx="2177926" cy="1425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im6-tub-ru.yandex.net/i?id=281381987-54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80" y="457778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5-tub-ru.yandex.net/i?id=192590117-30-72&amp;n=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"/>
          <a:stretch/>
        </p:blipFill>
        <p:spPr bwMode="auto">
          <a:xfrm>
            <a:off x="1979923" y="1052736"/>
            <a:ext cx="1476375" cy="1356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http://im2-tub-ru.yandex.net/i?id=101927705-40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8" y="2996952"/>
            <a:ext cx="17526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oktanta.ru/images/goods/card/1446_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53" y="4425702"/>
            <a:ext cx="1872207" cy="1512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http://im1-tub-ru.yandex.net/i?id=277954674-37-72&amp;n=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57" y="2193454"/>
            <a:ext cx="17049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im4-tub-ru.yandex.net/i?id=620361242-52-72&amp;n=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66" y="764704"/>
            <a:ext cx="142875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http://im5-tub-ru.yandex.net/i?id=216490537-44-72&amp;n=2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29502"/>
            <a:ext cx="1800200" cy="142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im7-tub-ru.yandex.net/i?id=127614668-39-72&amp;n=2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91974"/>
            <a:ext cx="1733218" cy="1634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73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oktanta.ru/images/goods/card/1446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232248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http://im1-tub-ru.yandex.net/i?id=277954674-37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55886"/>
            <a:ext cx="2401838" cy="2173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im4-tub-ru.yandex.net/i?id=620361242-52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47" y="476672"/>
            <a:ext cx="1931573" cy="18607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http://im5-tub-ru.yandex.net/i?id=216490537-44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307345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im7-tub-ru.yandex.net/i?id=127614668-39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47" y="4591974"/>
            <a:ext cx="1733218" cy="1634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50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.depositphotos.com/1003492/1693/v/450/dep_16930071-Old-sail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040560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ww.rulimony.ru/wp-content/uploads/2010/12/800_6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 bwMode="auto">
          <a:xfrm>
            <a:off x="539552" y="692696"/>
            <a:ext cx="8064895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2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(2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 b="4570"/>
          <a:stretch/>
        </p:blipFill>
        <p:spPr bwMode="auto">
          <a:xfrm>
            <a:off x="989189" y="188640"/>
            <a:ext cx="7272808" cy="6192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4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rofl.com.ua/images/2007/photos_volleys_ships_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90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23</cp:revision>
  <dcterms:created xsi:type="dcterms:W3CDTF">2013-01-06T18:32:13Z</dcterms:created>
  <dcterms:modified xsi:type="dcterms:W3CDTF">2014-03-26T13:22:09Z</dcterms:modified>
</cp:coreProperties>
</file>