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9" r:id="rId8"/>
    <p:sldId id="270" r:id="rId9"/>
    <p:sldId id="261" r:id="rId10"/>
    <p:sldId id="277" r:id="rId11"/>
    <p:sldId id="275" r:id="rId12"/>
    <p:sldId id="276" r:id="rId13"/>
    <p:sldId id="278" r:id="rId14"/>
    <p:sldId id="262" r:id="rId15"/>
    <p:sldId id="264" r:id="rId16"/>
    <p:sldId id="273" r:id="rId17"/>
    <p:sldId id="274" r:id="rId18"/>
    <p:sldId id="268" r:id="rId19"/>
    <p:sldId id="266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>
        <p:scale>
          <a:sx n="100" d="100"/>
          <a:sy n="100" d="100"/>
        </p:scale>
        <p:origin x="-49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048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430634-C21F-4616-9FE5-AAE826DE7918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44BFF4-0954-46EE-8754-DFD1089DF4FC}">
      <dgm:prSet phldrT="[Текст]"/>
      <dgm:spPr/>
      <dgm:t>
        <a:bodyPr/>
        <a:lstStyle/>
        <a:p>
          <a:r>
            <a:rPr lang="ru-RU" dirty="0" smtClean="0"/>
            <a:t>Презентация проекта</a:t>
          </a:r>
          <a:endParaRPr lang="ru-RU" dirty="0"/>
        </a:p>
      </dgm:t>
    </dgm:pt>
    <dgm:pt modelId="{93C288B2-B646-4481-A4CF-54A6466E0C54}" type="parTrans" cxnId="{783175F5-E804-4BE0-98EF-42EBA81E0A54}">
      <dgm:prSet/>
      <dgm:spPr/>
      <dgm:t>
        <a:bodyPr/>
        <a:lstStyle/>
        <a:p>
          <a:endParaRPr lang="ru-RU"/>
        </a:p>
      </dgm:t>
    </dgm:pt>
    <dgm:pt modelId="{19ED3868-463C-4FE1-BDE9-30F935B38019}" type="sibTrans" cxnId="{783175F5-E804-4BE0-98EF-42EBA81E0A54}">
      <dgm:prSet/>
      <dgm:spPr/>
      <dgm:t>
        <a:bodyPr/>
        <a:lstStyle/>
        <a:p>
          <a:endParaRPr lang="ru-RU"/>
        </a:p>
      </dgm:t>
    </dgm:pt>
    <dgm:pt modelId="{C1FB6151-2819-497F-AA3A-5740CB5C87E3}">
      <dgm:prSet phldrT="[Текст]"/>
      <dgm:spPr/>
      <dgm:t>
        <a:bodyPr/>
        <a:lstStyle/>
        <a:p>
          <a:r>
            <a:rPr lang="ru-RU" dirty="0" smtClean="0"/>
            <a:t>Изучение литературы</a:t>
          </a:r>
          <a:endParaRPr lang="ru-RU" dirty="0"/>
        </a:p>
      </dgm:t>
    </dgm:pt>
    <dgm:pt modelId="{B356ABEB-A763-4960-A207-5A3734AED9F6}" type="parTrans" cxnId="{5A3C5064-F8CA-4ED4-97A9-AE6EB5B5E73A}">
      <dgm:prSet/>
      <dgm:spPr/>
      <dgm:t>
        <a:bodyPr/>
        <a:lstStyle/>
        <a:p>
          <a:endParaRPr lang="ru-RU"/>
        </a:p>
      </dgm:t>
    </dgm:pt>
    <dgm:pt modelId="{DDE1626F-03C7-46FF-8C68-98C26E120AD8}" type="sibTrans" cxnId="{5A3C5064-F8CA-4ED4-97A9-AE6EB5B5E73A}">
      <dgm:prSet/>
      <dgm:spPr/>
      <dgm:t>
        <a:bodyPr/>
        <a:lstStyle/>
        <a:p>
          <a:endParaRPr lang="ru-RU"/>
        </a:p>
      </dgm:t>
    </dgm:pt>
    <dgm:pt modelId="{E36BF727-F24F-4C7B-81DD-431951739F23}">
      <dgm:prSet phldrT="[Текст]"/>
      <dgm:spPr/>
      <dgm:t>
        <a:bodyPr/>
        <a:lstStyle/>
        <a:p>
          <a:r>
            <a:rPr lang="ru-RU" dirty="0" smtClean="0"/>
            <a:t>Анкетирование родителей</a:t>
          </a:r>
          <a:endParaRPr lang="ru-RU" dirty="0"/>
        </a:p>
      </dgm:t>
    </dgm:pt>
    <dgm:pt modelId="{AFB7DC37-BA3C-4909-A809-6CD27F46F1CC}" type="parTrans" cxnId="{EF8407D9-1A38-40F2-84CB-F673871EC039}">
      <dgm:prSet/>
      <dgm:spPr/>
      <dgm:t>
        <a:bodyPr/>
        <a:lstStyle/>
        <a:p>
          <a:endParaRPr lang="ru-RU"/>
        </a:p>
      </dgm:t>
    </dgm:pt>
    <dgm:pt modelId="{A7A3F4FF-553C-4B5E-88AB-BEF8F9777E87}" type="sibTrans" cxnId="{EF8407D9-1A38-40F2-84CB-F673871EC039}">
      <dgm:prSet/>
      <dgm:spPr/>
      <dgm:t>
        <a:bodyPr/>
        <a:lstStyle/>
        <a:p>
          <a:endParaRPr lang="ru-RU"/>
        </a:p>
      </dgm:t>
    </dgm:pt>
    <dgm:pt modelId="{9914A604-B0DD-47B0-8402-2564B6EA0A31}">
      <dgm:prSet phldrT="[Текст]"/>
      <dgm:spPr/>
      <dgm:t>
        <a:bodyPr/>
        <a:lstStyle/>
        <a:p>
          <a:r>
            <a:rPr lang="ru-RU" dirty="0" smtClean="0"/>
            <a:t>Презентация обобщённого опыта работы</a:t>
          </a:r>
          <a:endParaRPr lang="ru-RU" dirty="0"/>
        </a:p>
      </dgm:t>
    </dgm:pt>
    <dgm:pt modelId="{842783EC-C2B4-4CD1-8E5F-05536C32D2A1}" type="parTrans" cxnId="{04DB3243-9668-4A88-84D8-27848C644BC6}">
      <dgm:prSet/>
      <dgm:spPr/>
      <dgm:t>
        <a:bodyPr/>
        <a:lstStyle/>
        <a:p>
          <a:endParaRPr lang="ru-RU"/>
        </a:p>
      </dgm:t>
    </dgm:pt>
    <dgm:pt modelId="{654BDB39-AAC2-48AB-9B1F-035049C38E59}" type="sibTrans" cxnId="{04DB3243-9668-4A88-84D8-27848C644BC6}">
      <dgm:prSet/>
      <dgm:spPr/>
      <dgm:t>
        <a:bodyPr/>
        <a:lstStyle/>
        <a:p>
          <a:endParaRPr lang="ru-RU"/>
        </a:p>
      </dgm:t>
    </dgm:pt>
    <dgm:pt modelId="{6550EB1D-371E-4CCB-8833-D09F6DB53092}">
      <dgm:prSet/>
      <dgm:spPr/>
      <dgm:t>
        <a:bodyPr/>
        <a:lstStyle/>
        <a:p>
          <a:r>
            <a:rPr lang="ru-RU" dirty="0" smtClean="0"/>
            <a:t>Составление плана реализации</a:t>
          </a:r>
          <a:endParaRPr lang="ru-RU" dirty="0"/>
        </a:p>
      </dgm:t>
    </dgm:pt>
    <dgm:pt modelId="{6740F563-8D23-4A09-9F68-DBE83DA501D4}" type="parTrans" cxnId="{96433FDA-A7F7-4C37-B025-52A399082A62}">
      <dgm:prSet/>
      <dgm:spPr/>
      <dgm:t>
        <a:bodyPr/>
        <a:lstStyle/>
        <a:p>
          <a:endParaRPr lang="ru-RU"/>
        </a:p>
      </dgm:t>
    </dgm:pt>
    <dgm:pt modelId="{D4313DD5-1C8C-4ADA-B29D-3F1FDCF5ADFC}" type="sibTrans" cxnId="{96433FDA-A7F7-4C37-B025-52A399082A62}">
      <dgm:prSet/>
      <dgm:spPr/>
      <dgm:t>
        <a:bodyPr/>
        <a:lstStyle/>
        <a:p>
          <a:endParaRPr lang="ru-RU"/>
        </a:p>
      </dgm:t>
    </dgm:pt>
    <dgm:pt modelId="{15FC0831-0488-4049-BA0F-8153F1194740}">
      <dgm:prSet/>
      <dgm:spPr/>
      <dgm:t>
        <a:bodyPr/>
        <a:lstStyle/>
        <a:p>
          <a:r>
            <a:rPr lang="ru-RU" dirty="0" smtClean="0"/>
            <a:t>Разработка проекта</a:t>
          </a:r>
          <a:endParaRPr lang="ru-RU" dirty="0"/>
        </a:p>
      </dgm:t>
    </dgm:pt>
    <dgm:pt modelId="{AB613588-5F42-416A-A6E4-1E6107D0BEBB}" type="parTrans" cxnId="{49C0F5B9-5BE5-4F64-ABB8-7B3DA62A8DB2}">
      <dgm:prSet/>
      <dgm:spPr/>
      <dgm:t>
        <a:bodyPr/>
        <a:lstStyle/>
        <a:p>
          <a:endParaRPr lang="ru-RU"/>
        </a:p>
      </dgm:t>
    </dgm:pt>
    <dgm:pt modelId="{7E26A9B1-A961-4A45-B71F-74A8964031E5}" type="sibTrans" cxnId="{49C0F5B9-5BE5-4F64-ABB8-7B3DA62A8DB2}">
      <dgm:prSet/>
      <dgm:spPr/>
      <dgm:t>
        <a:bodyPr/>
        <a:lstStyle/>
        <a:p>
          <a:endParaRPr lang="ru-RU"/>
        </a:p>
      </dgm:t>
    </dgm:pt>
    <dgm:pt modelId="{CA1A04AA-9944-4592-9C6A-89F929FB7442}" type="pres">
      <dgm:prSet presAssocID="{39430634-C21F-4616-9FE5-AAE826DE791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7AC98FE-C0B2-4226-9A75-CD6820867A0F}" type="pres">
      <dgm:prSet presAssocID="{4B44BFF4-0954-46EE-8754-DFD1089DF4FC}" presName="singleCycle" presStyleCnt="0"/>
      <dgm:spPr/>
    </dgm:pt>
    <dgm:pt modelId="{C7D209FF-44BB-4BB2-BEAA-100DFC8E3B57}" type="pres">
      <dgm:prSet presAssocID="{4B44BFF4-0954-46EE-8754-DFD1089DF4FC}" presName="singleCenter" presStyleLbl="node1" presStyleIdx="0" presStyleCnt="6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B66F660B-C6DB-45D1-B63B-9E9A0EC5872E}" type="pres">
      <dgm:prSet presAssocID="{B356ABEB-A763-4960-A207-5A3734AED9F6}" presName="Name56" presStyleLbl="parChTrans1D2" presStyleIdx="0" presStyleCnt="5"/>
      <dgm:spPr/>
      <dgm:t>
        <a:bodyPr/>
        <a:lstStyle/>
        <a:p>
          <a:endParaRPr lang="ru-RU"/>
        </a:p>
      </dgm:t>
    </dgm:pt>
    <dgm:pt modelId="{9B344657-F00E-4C2C-9A76-BBBD3E5EFDF2}" type="pres">
      <dgm:prSet presAssocID="{C1FB6151-2819-497F-AA3A-5740CB5C87E3}" presName="text0" presStyleLbl="node1" presStyleIdx="1" presStyleCnt="6" custScaleX="2435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A97706-9F8B-4511-9202-9922FE731429}" type="pres">
      <dgm:prSet presAssocID="{AB613588-5F42-416A-A6E4-1E6107D0BEBB}" presName="Name56" presStyleLbl="parChTrans1D2" presStyleIdx="1" presStyleCnt="5"/>
      <dgm:spPr/>
      <dgm:t>
        <a:bodyPr/>
        <a:lstStyle/>
        <a:p>
          <a:endParaRPr lang="ru-RU"/>
        </a:p>
      </dgm:t>
    </dgm:pt>
    <dgm:pt modelId="{24629C79-9D31-4105-9497-3F98E90250D8}" type="pres">
      <dgm:prSet presAssocID="{15FC0831-0488-4049-BA0F-8153F1194740}" presName="text0" presStyleLbl="node1" presStyleIdx="2" presStyleCnt="6" custScaleX="2172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814E06-26DE-47CD-A7AE-508DE9DB5A61}" type="pres">
      <dgm:prSet presAssocID="{6740F563-8D23-4A09-9F68-DBE83DA501D4}" presName="Name56" presStyleLbl="parChTrans1D2" presStyleIdx="2" presStyleCnt="5"/>
      <dgm:spPr/>
      <dgm:t>
        <a:bodyPr/>
        <a:lstStyle/>
        <a:p>
          <a:endParaRPr lang="ru-RU"/>
        </a:p>
      </dgm:t>
    </dgm:pt>
    <dgm:pt modelId="{6612159B-57D7-48CF-B4B1-AB182F835BCE}" type="pres">
      <dgm:prSet presAssocID="{6550EB1D-371E-4CCB-8833-D09F6DB53092}" presName="text0" presStyleLbl="node1" presStyleIdx="3" presStyleCnt="6" custScaleX="2160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412108-956E-4C16-921B-8D7B009E4331}" type="pres">
      <dgm:prSet presAssocID="{AFB7DC37-BA3C-4909-A809-6CD27F46F1CC}" presName="Name56" presStyleLbl="parChTrans1D2" presStyleIdx="3" presStyleCnt="5"/>
      <dgm:spPr/>
      <dgm:t>
        <a:bodyPr/>
        <a:lstStyle/>
        <a:p>
          <a:endParaRPr lang="ru-RU"/>
        </a:p>
      </dgm:t>
    </dgm:pt>
    <dgm:pt modelId="{AF0EEF77-9E1D-4FE3-8838-A26FE0DC90CA}" type="pres">
      <dgm:prSet presAssocID="{E36BF727-F24F-4C7B-81DD-431951739F23}" presName="text0" presStyleLbl="node1" presStyleIdx="4" presStyleCnt="6" custScaleX="2095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BC8A30-B654-42F4-AEBF-55602FECBA80}" type="pres">
      <dgm:prSet presAssocID="{842783EC-C2B4-4CD1-8E5F-05536C32D2A1}" presName="Name56" presStyleLbl="parChTrans1D2" presStyleIdx="4" presStyleCnt="5"/>
      <dgm:spPr/>
      <dgm:t>
        <a:bodyPr/>
        <a:lstStyle/>
        <a:p>
          <a:endParaRPr lang="ru-RU"/>
        </a:p>
      </dgm:t>
    </dgm:pt>
    <dgm:pt modelId="{54DE32A5-4F3B-42B4-AE51-FA59A9639405}" type="pres">
      <dgm:prSet presAssocID="{9914A604-B0DD-47B0-8402-2564B6EA0A31}" presName="text0" presStyleLbl="node1" presStyleIdx="5" presStyleCnt="6" custScaleX="2049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9838A6-DE2E-4271-B1FB-52AA191766D4}" type="presOf" srcId="{C1FB6151-2819-497F-AA3A-5740CB5C87E3}" destId="{9B344657-F00E-4C2C-9A76-BBBD3E5EFDF2}" srcOrd="0" destOrd="0" presId="urn:microsoft.com/office/officeart/2008/layout/RadialCluster"/>
    <dgm:cxn modelId="{B6CF6A1A-AFE9-4799-8ABC-17C708434871}" type="presOf" srcId="{842783EC-C2B4-4CD1-8E5F-05536C32D2A1}" destId="{B3BC8A30-B654-42F4-AEBF-55602FECBA80}" srcOrd="0" destOrd="0" presId="urn:microsoft.com/office/officeart/2008/layout/RadialCluster"/>
    <dgm:cxn modelId="{49C0F5B9-5BE5-4F64-ABB8-7B3DA62A8DB2}" srcId="{4B44BFF4-0954-46EE-8754-DFD1089DF4FC}" destId="{15FC0831-0488-4049-BA0F-8153F1194740}" srcOrd="1" destOrd="0" parTransId="{AB613588-5F42-416A-A6E4-1E6107D0BEBB}" sibTransId="{7E26A9B1-A961-4A45-B71F-74A8964031E5}"/>
    <dgm:cxn modelId="{1CA04D5B-8951-4B86-8D91-68E35E96D5FB}" type="presOf" srcId="{AFB7DC37-BA3C-4909-A809-6CD27F46F1CC}" destId="{FC412108-956E-4C16-921B-8D7B009E4331}" srcOrd="0" destOrd="0" presId="urn:microsoft.com/office/officeart/2008/layout/RadialCluster"/>
    <dgm:cxn modelId="{2AB54699-2E59-41BF-A54B-380DFC382507}" type="presOf" srcId="{39430634-C21F-4616-9FE5-AAE826DE7918}" destId="{CA1A04AA-9944-4592-9C6A-89F929FB7442}" srcOrd="0" destOrd="0" presId="urn:microsoft.com/office/officeart/2008/layout/RadialCluster"/>
    <dgm:cxn modelId="{5A3C5064-F8CA-4ED4-97A9-AE6EB5B5E73A}" srcId="{4B44BFF4-0954-46EE-8754-DFD1089DF4FC}" destId="{C1FB6151-2819-497F-AA3A-5740CB5C87E3}" srcOrd="0" destOrd="0" parTransId="{B356ABEB-A763-4960-A207-5A3734AED9F6}" sibTransId="{DDE1626F-03C7-46FF-8C68-98C26E120AD8}"/>
    <dgm:cxn modelId="{C7824065-DDA1-46FD-85A1-F1116D17B79A}" type="presOf" srcId="{15FC0831-0488-4049-BA0F-8153F1194740}" destId="{24629C79-9D31-4105-9497-3F98E90250D8}" srcOrd="0" destOrd="0" presId="urn:microsoft.com/office/officeart/2008/layout/RadialCluster"/>
    <dgm:cxn modelId="{96433FDA-A7F7-4C37-B025-52A399082A62}" srcId="{4B44BFF4-0954-46EE-8754-DFD1089DF4FC}" destId="{6550EB1D-371E-4CCB-8833-D09F6DB53092}" srcOrd="2" destOrd="0" parTransId="{6740F563-8D23-4A09-9F68-DBE83DA501D4}" sibTransId="{D4313DD5-1C8C-4ADA-B29D-3F1FDCF5ADFC}"/>
    <dgm:cxn modelId="{783175F5-E804-4BE0-98EF-42EBA81E0A54}" srcId="{39430634-C21F-4616-9FE5-AAE826DE7918}" destId="{4B44BFF4-0954-46EE-8754-DFD1089DF4FC}" srcOrd="0" destOrd="0" parTransId="{93C288B2-B646-4481-A4CF-54A6466E0C54}" sibTransId="{19ED3868-463C-4FE1-BDE9-30F935B38019}"/>
    <dgm:cxn modelId="{3DA0D525-CEF5-41A0-BBF4-33911C6E63E7}" type="presOf" srcId="{9914A604-B0DD-47B0-8402-2564B6EA0A31}" destId="{54DE32A5-4F3B-42B4-AE51-FA59A9639405}" srcOrd="0" destOrd="0" presId="urn:microsoft.com/office/officeart/2008/layout/RadialCluster"/>
    <dgm:cxn modelId="{EF8407D9-1A38-40F2-84CB-F673871EC039}" srcId="{4B44BFF4-0954-46EE-8754-DFD1089DF4FC}" destId="{E36BF727-F24F-4C7B-81DD-431951739F23}" srcOrd="3" destOrd="0" parTransId="{AFB7DC37-BA3C-4909-A809-6CD27F46F1CC}" sibTransId="{A7A3F4FF-553C-4B5E-88AB-BEF8F9777E87}"/>
    <dgm:cxn modelId="{3CB84D5F-1D6A-4602-9FB9-DF4D388B559D}" type="presOf" srcId="{B356ABEB-A763-4960-A207-5A3734AED9F6}" destId="{B66F660B-C6DB-45D1-B63B-9E9A0EC5872E}" srcOrd="0" destOrd="0" presId="urn:microsoft.com/office/officeart/2008/layout/RadialCluster"/>
    <dgm:cxn modelId="{43C3C5DB-AE0E-403B-A9A8-489AFEA90F9C}" type="presOf" srcId="{6740F563-8D23-4A09-9F68-DBE83DA501D4}" destId="{BE814E06-26DE-47CD-A7AE-508DE9DB5A61}" srcOrd="0" destOrd="0" presId="urn:microsoft.com/office/officeart/2008/layout/RadialCluster"/>
    <dgm:cxn modelId="{534D7641-13DA-4A8C-B405-3380EE6827BF}" type="presOf" srcId="{E36BF727-F24F-4C7B-81DD-431951739F23}" destId="{AF0EEF77-9E1D-4FE3-8838-A26FE0DC90CA}" srcOrd="0" destOrd="0" presId="urn:microsoft.com/office/officeart/2008/layout/RadialCluster"/>
    <dgm:cxn modelId="{5EBF5C78-9CC8-4AF0-A0B4-54CFB0653022}" type="presOf" srcId="{4B44BFF4-0954-46EE-8754-DFD1089DF4FC}" destId="{C7D209FF-44BB-4BB2-BEAA-100DFC8E3B57}" srcOrd="0" destOrd="0" presId="urn:microsoft.com/office/officeart/2008/layout/RadialCluster"/>
    <dgm:cxn modelId="{04DB3243-9668-4A88-84D8-27848C644BC6}" srcId="{4B44BFF4-0954-46EE-8754-DFD1089DF4FC}" destId="{9914A604-B0DD-47B0-8402-2564B6EA0A31}" srcOrd="4" destOrd="0" parTransId="{842783EC-C2B4-4CD1-8E5F-05536C32D2A1}" sibTransId="{654BDB39-AAC2-48AB-9B1F-035049C38E59}"/>
    <dgm:cxn modelId="{BEDDEECC-403E-47DD-BB33-2012F248E684}" type="presOf" srcId="{AB613588-5F42-416A-A6E4-1E6107D0BEBB}" destId="{C1A97706-9F8B-4511-9202-9922FE731429}" srcOrd="0" destOrd="0" presId="urn:microsoft.com/office/officeart/2008/layout/RadialCluster"/>
    <dgm:cxn modelId="{9BD767EE-F56D-4149-9E5C-C61E8A1DA24A}" type="presOf" srcId="{6550EB1D-371E-4CCB-8833-D09F6DB53092}" destId="{6612159B-57D7-48CF-B4B1-AB182F835BCE}" srcOrd="0" destOrd="0" presId="urn:microsoft.com/office/officeart/2008/layout/RadialCluster"/>
    <dgm:cxn modelId="{015BE20E-3CBC-4264-8FC2-79F349F6BA20}" type="presParOf" srcId="{CA1A04AA-9944-4592-9C6A-89F929FB7442}" destId="{27AC98FE-C0B2-4226-9A75-CD6820867A0F}" srcOrd="0" destOrd="0" presId="urn:microsoft.com/office/officeart/2008/layout/RadialCluster"/>
    <dgm:cxn modelId="{4FB4EB40-2849-4EB1-B5C2-CF32BB777F95}" type="presParOf" srcId="{27AC98FE-C0B2-4226-9A75-CD6820867A0F}" destId="{C7D209FF-44BB-4BB2-BEAA-100DFC8E3B57}" srcOrd="0" destOrd="0" presId="urn:microsoft.com/office/officeart/2008/layout/RadialCluster"/>
    <dgm:cxn modelId="{15EE61E4-CA2D-4E81-B5B5-87034766EBE6}" type="presParOf" srcId="{27AC98FE-C0B2-4226-9A75-CD6820867A0F}" destId="{B66F660B-C6DB-45D1-B63B-9E9A0EC5872E}" srcOrd="1" destOrd="0" presId="urn:microsoft.com/office/officeart/2008/layout/RadialCluster"/>
    <dgm:cxn modelId="{FC785712-63A4-4DF2-BBAE-F31EC789A087}" type="presParOf" srcId="{27AC98FE-C0B2-4226-9A75-CD6820867A0F}" destId="{9B344657-F00E-4C2C-9A76-BBBD3E5EFDF2}" srcOrd="2" destOrd="0" presId="urn:microsoft.com/office/officeart/2008/layout/RadialCluster"/>
    <dgm:cxn modelId="{0A2C0182-E2FA-4062-AB86-C54F4106B01F}" type="presParOf" srcId="{27AC98FE-C0B2-4226-9A75-CD6820867A0F}" destId="{C1A97706-9F8B-4511-9202-9922FE731429}" srcOrd="3" destOrd="0" presId="urn:microsoft.com/office/officeart/2008/layout/RadialCluster"/>
    <dgm:cxn modelId="{63BFF715-2FEE-46D1-A421-48954FDD1E18}" type="presParOf" srcId="{27AC98FE-C0B2-4226-9A75-CD6820867A0F}" destId="{24629C79-9D31-4105-9497-3F98E90250D8}" srcOrd="4" destOrd="0" presId="urn:microsoft.com/office/officeart/2008/layout/RadialCluster"/>
    <dgm:cxn modelId="{183D133B-16E5-4E29-AF09-40068C972251}" type="presParOf" srcId="{27AC98FE-C0B2-4226-9A75-CD6820867A0F}" destId="{BE814E06-26DE-47CD-A7AE-508DE9DB5A61}" srcOrd="5" destOrd="0" presId="urn:microsoft.com/office/officeart/2008/layout/RadialCluster"/>
    <dgm:cxn modelId="{E2FA3F34-9C73-4188-9D24-A9A6414E7A8E}" type="presParOf" srcId="{27AC98FE-C0B2-4226-9A75-CD6820867A0F}" destId="{6612159B-57D7-48CF-B4B1-AB182F835BCE}" srcOrd="6" destOrd="0" presId="urn:microsoft.com/office/officeart/2008/layout/RadialCluster"/>
    <dgm:cxn modelId="{5C63A935-D7C7-4E55-8B2C-C29F2E2DB196}" type="presParOf" srcId="{27AC98FE-C0B2-4226-9A75-CD6820867A0F}" destId="{FC412108-956E-4C16-921B-8D7B009E4331}" srcOrd="7" destOrd="0" presId="urn:microsoft.com/office/officeart/2008/layout/RadialCluster"/>
    <dgm:cxn modelId="{C470EFDC-BB71-426D-BC2D-76B4D2C7B611}" type="presParOf" srcId="{27AC98FE-C0B2-4226-9A75-CD6820867A0F}" destId="{AF0EEF77-9E1D-4FE3-8838-A26FE0DC90CA}" srcOrd="8" destOrd="0" presId="urn:microsoft.com/office/officeart/2008/layout/RadialCluster"/>
    <dgm:cxn modelId="{A89F9552-426D-48D9-A00D-C8F5D7810545}" type="presParOf" srcId="{27AC98FE-C0B2-4226-9A75-CD6820867A0F}" destId="{B3BC8A30-B654-42F4-AEBF-55602FECBA80}" srcOrd="9" destOrd="0" presId="urn:microsoft.com/office/officeart/2008/layout/RadialCluster"/>
    <dgm:cxn modelId="{FA1667FD-D35E-4BB3-B4D7-C7EDAB78BDED}" type="presParOf" srcId="{27AC98FE-C0B2-4226-9A75-CD6820867A0F}" destId="{54DE32A5-4F3B-42B4-AE51-FA59A9639405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14F3DC-1DE5-4DD7-A7D1-8F3DBC24312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740833-4381-4D84-9C6F-C0F648109995}">
      <dgm:prSet phldrT="[Текст]"/>
      <dgm:spPr/>
      <dgm:t>
        <a:bodyPr/>
        <a:lstStyle/>
        <a:p>
          <a:r>
            <a:rPr lang="ru-RU" dirty="0" smtClean="0"/>
            <a:t>устойчивый интерес детей к  литературе, образность речи детей </a:t>
          </a:r>
          <a:endParaRPr lang="ru-RU" dirty="0"/>
        </a:p>
      </dgm:t>
    </dgm:pt>
    <dgm:pt modelId="{2AB9C75A-F77B-4DF7-B69C-F680D968861D}" type="parTrans" cxnId="{0117352A-B3E9-4C50-9066-E7A2339C4F0D}">
      <dgm:prSet/>
      <dgm:spPr/>
      <dgm:t>
        <a:bodyPr/>
        <a:lstStyle/>
        <a:p>
          <a:endParaRPr lang="ru-RU"/>
        </a:p>
      </dgm:t>
    </dgm:pt>
    <dgm:pt modelId="{E6635C54-2C61-425C-A70B-D5201D3999C0}" type="sibTrans" cxnId="{0117352A-B3E9-4C50-9066-E7A2339C4F0D}">
      <dgm:prSet/>
      <dgm:spPr/>
      <dgm:t>
        <a:bodyPr/>
        <a:lstStyle/>
        <a:p>
          <a:endParaRPr lang="ru-RU"/>
        </a:p>
      </dgm:t>
    </dgm:pt>
    <dgm:pt modelId="{FBC3D200-1822-4E62-8A36-09880BA3A965}">
      <dgm:prSet phldrT="[Текст]"/>
      <dgm:spPr/>
      <dgm:t>
        <a:bodyPr/>
        <a:lstStyle/>
        <a:p>
          <a:r>
            <a:rPr lang="ru-RU" dirty="0" smtClean="0"/>
            <a:t>Консультирование родителей</a:t>
          </a:r>
          <a:endParaRPr lang="ru-RU" dirty="0"/>
        </a:p>
      </dgm:t>
    </dgm:pt>
    <dgm:pt modelId="{77FA0A30-0F43-4FE2-9FFC-5411B6EB4365}" type="parTrans" cxnId="{B05F2780-0593-408B-922E-C799D3150DBD}">
      <dgm:prSet/>
      <dgm:spPr/>
      <dgm:t>
        <a:bodyPr/>
        <a:lstStyle/>
        <a:p>
          <a:endParaRPr lang="ru-RU"/>
        </a:p>
      </dgm:t>
    </dgm:pt>
    <dgm:pt modelId="{445EFB90-E9BE-4455-A96B-F41C1846FE04}" type="sibTrans" cxnId="{B05F2780-0593-408B-922E-C799D3150DBD}">
      <dgm:prSet/>
      <dgm:spPr/>
      <dgm:t>
        <a:bodyPr/>
        <a:lstStyle/>
        <a:p>
          <a:endParaRPr lang="ru-RU"/>
        </a:p>
      </dgm:t>
    </dgm:pt>
    <dgm:pt modelId="{B6D1E567-23E8-438F-AE92-1163A8050ACF}">
      <dgm:prSet/>
      <dgm:spPr/>
      <dgm:t>
        <a:bodyPr/>
        <a:lstStyle/>
        <a:p>
          <a:r>
            <a:rPr lang="ru-RU" dirty="0" smtClean="0"/>
            <a:t>Работа с детьми</a:t>
          </a:r>
          <a:endParaRPr lang="ru-RU" dirty="0"/>
        </a:p>
      </dgm:t>
    </dgm:pt>
    <dgm:pt modelId="{8EDCF2B4-CC9F-47FA-A8EC-1E4F23B4039A}" type="parTrans" cxnId="{2F25DC47-0BFA-45DB-A207-45CC8C300427}">
      <dgm:prSet/>
      <dgm:spPr/>
      <dgm:t>
        <a:bodyPr/>
        <a:lstStyle/>
        <a:p>
          <a:endParaRPr lang="ru-RU"/>
        </a:p>
      </dgm:t>
    </dgm:pt>
    <dgm:pt modelId="{5CB6E667-12C2-4222-ADB9-E266E8617F56}" type="sibTrans" cxnId="{2F25DC47-0BFA-45DB-A207-45CC8C300427}">
      <dgm:prSet/>
      <dgm:spPr/>
      <dgm:t>
        <a:bodyPr/>
        <a:lstStyle/>
        <a:p>
          <a:endParaRPr lang="ru-RU"/>
        </a:p>
      </dgm:t>
    </dgm:pt>
    <dgm:pt modelId="{6CA0989B-DA73-44E5-A88E-367A91B18F5C}">
      <dgm:prSet phldrT="[Текст]"/>
      <dgm:spPr/>
      <dgm:t>
        <a:bodyPr/>
        <a:lstStyle/>
        <a:p>
          <a:r>
            <a:rPr lang="ru-RU" dirty="0" smtClean="0"/>
            <a:t>Мероприятия с педагогами ДОУ</a:t>
          </a:r>
          <a:endParaRPr lang="ru-RU" dirty="0"/>
        </a:p>
      </dgm:t>
    </dgm:pt>
    <dgm:pt modelId="{18105DAE-7608-48AE-A032-3FA6339AD9C6}" type="sibTrans" cxnId="{C5D8897C-F207-4912-B864-EB8DC6DBE208}">
      <dgm:prSet/>
      <dgm:spPr/>
      <dgm:t>
        <a:bodyPr/>
        <a:lstStyle/>
        <a:p>
          <a:endParaRPr lang="ru-RU"/>
        </a:p>
      </dgm:t>
    </dgm:pt>
    <dgm:pt modelId="{A260449C-168B-4910-AD40-7E32CF334580}" type="parTrans" cxnId="{C5D8897C-F207-4912-B864-EB8DC6DBE208}">
      <dgm:prSet/>
      <dgm:spPr/>
      <dgm:t>
        <a:bodyPr/>
        <a:lstStyle/>
        <a:p>
          <a:endParaRPr lang="ru-RU"/>
        </a:p>
      </dgm:t>
    </dgm:pt>
    <dgm:pt modelId="{0B952495-1964-4AA7-82FA-3AB232B25D79}" type="pres">
      <dgm:prSet presAssocID="{AD14F3DC-1DE5-4DD7-A7D1-8F3DBC24312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CBAD470-30FD-47E9-B767-E1C908150FAA}" type="pres">
      <dgm:prSet presAssocID="{2E740833-4381-4D84-9C6F-C0F648109995}" presName="hierRoot1" presStyleCnt="0"/>
      <dgm:spPr/>
    </dgm:pt>
    <dgm:pt modelId="{0FBA960D-CDDA-45D2-B75C-DA97FB99FACC}" type="pres">
      <dgm:prSet presAssocID="{2E740833-4381-4D84-9C6F-C0F648109995}" presName="composite" presStyleCnt="0"/>
      <dgm:spPr/>
    </dgm:pt>
    <dgm:pt modelId="{136476A9-0FD8-40BB-BF5E-D5C1BDBBBA38}" type="pres">
      <dgm:prSet presAssocID="{2E740833-4381-4D84-9C6F-C0F648109995}" presName="background" presStyleLbl="node0" presStyleIdx="0" presStyleCnt="1"/>
      <dgm:spPr/>
    </dgm:pt>
    <dgm:pt modelId="{D2AAA1C8-67BB-4D5A-8D6E-546C78968086}" type="pres">
      <dgm:prSet presAssocID="{2E740833-4381-4D84-9C6F-C0F648109995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D2E0EE-90F0-4783-B6C1-DD53C4C935DE}" type="pres">
      <dgm:prSet presAssocID="{2E740833-4381-4D84-9C6F-C0F648109995}" presName="hierChild2" presStyleCnt="0"/>
      <dgm:spPr/>
    </dgm:pt>
    <dgm:pt modelId="{53D5FF19-EC4B-4208-A879-BB329D899AC4}" type="pres">
      <dgm:prSet presAssocID="{77FA0A30-0F43-4FE2-9FFC-5411B6EB4365}" presName="Name10" presStyleLbl="parChTrans1D2" presStyleIdx="0" presStyleCnt="3"/>
      <dgm:spPr/>
      <dgm:t>
        <a:bodyPr/>
        <a:lstStyle/>
        <a:p>
          <a:endParaRPr lang="ru-RU"/>
        </a:p>
      </dgm:t>
    </dgm:pt>
    <dgm:pt modelId="{90F6344A-F5C0-4E89-92DE-F2CBD71D3790}" type="pres">
      <dgm:prSet presAssocID="{FBC3D200-1822-4E62-8A36-09880BA3A965}" presName="hierRoot2" presStyleCnt="0"/>
      <dgm:spPr/>
    </dgm:pt>
    <dgm:pt modelId="{D8168A14-C45A-4036-934E-6D441DF547CB}" type="pres">
      <dgm:prSet presAssocID="{FBC3D200-1822-4E62-8A36-09880BA3A965}" presName="composite2" presStyleCnt="0"/>
      <dgm:spPr/>
    </dgm:pt>
    <dgm:pt modelId="{FBB4DAF8-50E5-4546-A64C-C31D2DAC8B0F}" type="pres">
      <dgm:prSet presAssocID="{FBC3D200-1822-4E62-8A36-09880BA3A965}" presName="background2" presStyleLbl="node2" presStyleIdx="0" presStyleCnt="3"/>
      <dgm:spPr/>
    </dgm:pt>
    <dgm:pt modelId="{60D04F6D-B025-4205-8D7D-EB7974F21846}" type="pres">
      <dgm:prSet presAssocID="{FBC3D200-1822-4E62-8A36-09880BA3A965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5B6ED5-0D87-4D6B-BF57-0BFE9BEBF57E}" type="pres">
      <dgm:prSet presAssocID="{FBC3D200-1822-4E62-8A36-09880BA3A965}" presName="hierChild3" presStyleCnt="0"/>
      <dgm:spPr/>
    </dgm:pt>
    <dgm:pt modelId="{B1F45BC0-61BC-4B06-A4CD-EE0FDD43A265}" type="pres">
      <dgm:prSet presAssocID="{8EDCF2B4-CC9F-47FA-A8EC-1E4F23B4039A}" presName="Name10" presStyleLbl="parChTrans1D2" presStyleIdx="1" presStyleCnt="3"/>
      <dgm:spPr/>
      <dgm:t>
        <a:bodyPr/>
        <a:lstStyle/>
        <a:p>
          <a:endParaRPr lang="ru-RU"/>
        </a:p>
      </dgm:t>
    </dgm:pt>
    <dgm:pt modelId="{8949C1E8-B1D1-46CE-8DBE-6C3615029127}" type="pres">
      <dgm:prSet presAssocID="{B6D1E567-23E8-438F-AE92-1163A8050ACF}" presName="hierRoot2" presStyleCnt="0"/>
      <dgm:spPr/>
    </dgm:pt>
    <dgm:pt modelId="{795E6E53-DB50-4B2E-BB24-5773B3EB5362}" type="pres">
      <dgm:prSet presAssocID="{B6D1E567-23E8-438F-AE92-1163A8050ACF}" presName="composite2" presStyleCnt="0"/>
      <dgm:spPr/>
    </dgm:pt>
    <dgm:pt modelId="{E90A4DE5-0887-4ECA-A710-1EEE43D71A41}" type="pres">
      <dgm:prSet presAssocID="{B6D1E567-23E8-438F-AE92-1163A8050ACF}" presName="background2" presStyleLbl="node2" presStyleIdx="1" presStyleCnt="3"/>
      <dgm:spPr/>
    </dgm:pt>
    <dgm:pt modelId="{93EFB5B3-7E8E-48E2-9A30-F9AC40440652}" type="pres">
      <dgm:prSet presAssocID="{B6D1E567-23E8-438F-AE92-1163A8050ACF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FD7DBE-FB9F-4986-88FC-9B2F0BE8EAB1}" type="pres">
      <dgm:prSet presAssocID="{B6D1E567-23E8-438F-AE92-1163A8050ACF}" presName="hierChild3" presStyleCnt="0"/>
      <dgm:spPr/>
    </dgm:pt>
    <dgm:pt modelId="{70A253FB-B5C0-4B98-AE53-5B5501E89ED5}" type="pres">
      <dgm:prSet presAssocID="{A260449C-168B-4910-AD40-7E32CF334580}" presName="Name10" presStyleLbl="parChTrans1D2" presStyleIdx="2" presStyleCnt="3"/>
      <dgm:spPr/>
      <dgm:t>
        <a:bodyPr/>
        <a:lstStyle/>
        <a:p>
          <a:endParaRPr lang="ru-RU"/>
        </a:p>
      </dgm:t>
    </dgm:pt>
    <dgm:pt modelId="{2A26F4DD-7AFE-493C-B920-53B73091B34C}" type="pres">
      <dgm:prSet presAssocID="{6CA0989B-DA73-44E5-A88E-367A91B18F5C}" presName="hierRoot2" presStyleCnt="0"/>
      <dgm:spPr/>
    </dgm:pt>
    <dgm:pt modelId="{0303FDCA-E533-49A7-B4B6-828743BE57B2}" type="pres">
      <dgm:prSet presAssocID="{6CA0989B-DA73-44E5-A88E-367A91B18F5C}" presName="composite2" presStyleCnt="0"/>
      <dgm:spPr/>
    </dgm:pt>
    <dgm:pt modelId="{F29A0685-6C5B-44E8-B085-7233AC9E5419}" type="pres">
      <dgm:prSet presAssocID="{6CA0989B-DA73-44E5-A88E-367A91B18F5C}" presName="background2" presStyleLbl="node2" presStyleIdx="2" presStyleCnt="3"/>
      <dgm:spPr/>
    </dgm:pt>
    <dgm:pt modelId="{928FAD9B-C254-4049-94C6-75B5AF09C372}" type="pres">
      <dgm:prSet presAssocID="{6CA0989B-DA73-44E5-A88E-367A91B18F5C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15814C-7AC2-4434-97D4-9FAD7A7D2FF2}" type="pres">
      <dgm:prSet presAssocID="{6CA0989B-DA73-44E5-A88E-367A91B18F5C}" presName="hierChild3" presStyleCnt="0"/>
      <dgm:spPr/>
    </dgm:pt>
  </dgm:ptLst>
  <dgm:cxnLst>
    <dgm:cxn modelId="{5F6150BC-4846-425E-8DEC-B610E1F9862A}" type="presOf" srcId="{6CA0989B-DA73-44E5-A88E-367A91B18F5C}" destId="{928FAD9B-C254-4049-94C6-75B5AF09C372}" srcOrd="0" destOrd="0" presId="urn:microsoft.com/office/officeart/2005/8/layout/hierarchy1"/>
    <dgm:cxn modelId="{9A020349-A656-4641-872F-BB23D7C093E5}" type="presOf" srcId="{A260449C-168B-4910-AD40-7E32CF334580}" destId="{70A253FB-B5C0-4B98-AE53-5B5501E89ED5}" srcOrd="0" destOrd="0" presId="urn:microsoft.com/office/officeart/2005/8/layout/hierarchy1"/>
    <dgm:cxn modelId="{CD748BA9-4EC3-492B-BAF9-23692FC09467}" type="presOf" srcId="{AD14F3DC-1DE5-4DD7-A7D1-8F3DBC24312D}" destId="{0B952495-1964-4AA7-82FA-3AB232B25D79}" srcOrd="0" destOrd="0" presId="urn:microsoft.com/office/officeart/2005/8/layout/hierarchy1"/>
    <dgm:cxn modelId="{2F25DC47-0BFA-45DB-A207-45CC8C300427}" srcId="{2E740833-4381-4D84-9C6F-C0F648109995}" destId="{B6D1E567-23E8-438F-AE92-1163A8050ACF}" srcOrd="1" destOrd="0" parTransId="{8EDCF2B4-CC9F-47FA-A8EC-1E4F23B4039A}" sibTransId="{5CB6E667-12C2-4222-ADB9-E266E8617F56}"/>
    <dgm:cxn modelId="{B05F2780-0593-408B-922E-C799D3150DBD}" srcId="{2E740833-4381-4D84-9C6F-C0F648109995}" destId="{FBC3D200-1822-4E62-8A36-09880BA3A965}" srcOrd="0" destOrd="0" parTransId="{77FA0A30-0F43-4FE2-9FFC-5411B6EB4365}" sibTransId="{445EFB90-E9BE-4455-A96B-F41C1846FE04}"/>
    <dgm:cxn modelId="{7BEFDC35-5BC4-4921-B65B-AD414E86D211}" type="presOf" srcId="{77FA0A30-0F43-4FE2-9FFC-5411B6EB4365}" destId="{53D5FF19-EC4B-4208-A879-BB329D899AC4}" srcOrd="0" destOrd="0" presId="urn:microsoft.com/office/officeart/2005/8/layout/hierarchy1"/>
    <dgm:cxn modelId="{0117352A-B3E9-4C50-9066-E7A2339C4F0D}" srcId="{AD14F3DC-1DE5-4DD7-A7D1-8F3DBC24312D}" destId="{2E740833-4381-4D84-9C6F-C0F648109995}" srcOrd="0" destOrd="0" parTransId="{2AB9C75A-F77B-4DF7-B69C-F680D968861D}" sibTransId="{E6635C54-2C61-425C-A70B-D5201D3999C0}"/>
    <dgm:cxn modelId="{98053FE7-AEA1-427E-BCDE-B4FE3C9EA3CF}" type="presOf" srcId="{2E740833-4381-4D84-9C6F-C0F648109995}" destId="{D2AAA1C8-67BB-4D5A-8D6E-546C78968086}" srcOrd="0" destOrd="0" presId="urn:microsoft.com/office/officeart/2005/8/layout/hierarchy1"/>
    <dgm:cxn modelId="{E36FAA41-0873-4426-A7E9-C42AB12C3239}" type="presOf" srcId="{B6D1E567-23E8-438F-AE92-1163A8050ACF}" destId="{93EFB5B3-7E8E-48E2-9A30-F9AC40440652}" srcOrd="0" destOrd="0" presId="urn:microsoft.com/office/officeart/2005/8/layout/hierarchy1"/>
    <dgm:cxn modelId="{C5D8897C-F207-4912-B864-EB8DC6DBE208}" srcId="{2E740833-4381-4D84-9C6F-C0F648109995}" destId="{6CA0989B-DA73-44E5-A88E-367A91B18F5C}" srcOrd="2" destOrd="0" parTransId="{A260449C-168B-4910-AD40-7E32CF334580}" sibTransId="{18105DAE-7608-48AE-A032-3FA6339AD9C6}"/>
    <dgm:cxn modelId="{B6D2D1D7-1227-4EF9-A5F9-15698CFD5AB6}" type="presOf" srcId="{FBC3D200-1822-4E62-8A36-09880BA3A965}" destId="{60D04F6D-B025-4205-8D7D-EB7974F21846}" srcOrd="0" destOrd="0" presId="urn:microsoft.com/office/officeart/2005/8/layout/hierarchy1"/>
    <dgm:cxn modelId="{24433700-927F-4DB1-86E6-DADCD5FF417B}" type="presOf" srcId="{8EDCF2B4-CC9F-47FA-A8EC-1E4F23B4039A}" destId="{B1F45BC0-61BC-4B06-A4CD-EE0FDD43A265}" srcOrd="0" destOrd="0" presId="urn:microsoft.com/office/officeart/2005/8/layout/hierarchy1"/>
    <dgm:cxn modelId="{1D17FC8A-3E1B-4E82-ADF4-BC56FA763ED4}" type="presParOf" srcId="{0B952495-1964-4AA7-82FA-3AB232B25D79}" destId="{6CBAD470-30FD-47E9-B767-E1C908150FAA}" srcOrd="0" destOrd="0" presId="urn:microsoft.com/office/officeart/2005/8/layout/hierarchy1"/>
    <dgm:cxn modelId="{481302A7-FD21-4DAB-A3E3-DE62634C4787}" type="presParOf" srcId="{6CBAD470-30FD-47E9-B767-E1C908150FAA}" destId="{0FBA960D-CDDA-45D2-B75C-DA97FB99FACC}" srcOrd="0" destOrd="0" presId="urn:microsoft.com/office/officeart/2005/8/layout/hierarchy1"/>
    <dgm:cxn modelId="{C9E6DDA2-0274-4829-99E4-72E0A35FED28}" type="presParOf" srcId="{0FBA960D-CDDA-45D2-B75C-DA97FB99FACC}" destId="{136476A9-0FD8-40BB-BF5E-D5C1BDBBBA38}" srcOrd="0" destOrd="0" presId="urn:microsoft.com/office/officeart/2005/8/layout/hierarchy1"/>
    <dgm:cxn modelId="{1F0F2BB7-CDE3-4DD2-81B9-17F0138E442A}" type="presParOf" srcId="{0FBA960D-CDDA-45D2-B75C-DA97FB99FACC}" destId="{D2AAA1C8-67BB-4D5A-8D6E-546C78968086}" srcOrd="1" destOrd="0" presId="urn:microsoft.com/office/officeart/2005/8/layout/hierarchy1"/>
    <dgm:cxn modelId="{83149D61-C388-48A6-841C-A3CEA94B5507}" type="presParOf" srcId="{6CBAD470-30FD-47E9-B767-E1C908150FAA}" destId="{57D2E0EE-90F0-4783-B6C1-DD53C4C935DE}" srcOrd="1" destOrd="0" presId="urn:microsoft.com/office/officeart/2005/8/layout/hierarchy1"/>
    <dgm:cxn modelId="{8C393A7D-A85D-4457-A666-2E6AB817D47F}" type="presParOf" srcId="{57D2E0EE-90F0-4783-B6C1-DD53C4C935DE}" destId="{53D5FF19-EC4B-4208-A879-BB329D899AC4}" srcOrd="0" destOrd="0" presId="urn:microsoft.com/office/officeart/2005/8/layout/hierarchy1"/>
    <dgm:cxn modelId="{18A7E4A5-8EA4-4687-AFE3-E7006B1B0A00}" type="presParOf" srcId="{57D2E0EE-90F0-4783-B6C1-DD53C4C935DE}" destId="{90F6344A-F5C0-4E89-92DE-F2CBD71D3790}" srcOrd="1" destOrd="0" presId="urn:microsoft.com/office/officeart/2005/8/layout/hierarchy1"/>
    <dgm:cxn modelId="{44B7E536-1D99-421D-B096-41B07671F544}" type="presParOf" srcId="{90F6344A-F5C0-4E89-92DE-F2CBD71D3790}" destId="{D8168A14-C45A-4036-934E-6D441DF547CB}" srcOrd="0" destOrd="0" presId="urn:microsoft.com/office/officeart/2005/8/layout/hierarchy1"/>
    <dgm:cxn modelId="{A178C702-D32C-43A6-8F3A-E07D088791BC}" type="presParOf" srcId="{D8168A14-C45A-4036-934E-6D441DF547CB}" destId="{FBB4DAF8-50E5-4546-A64C-C31D2DAC8B0F}" srcOrd="0" destOrd="0" presId="urn:microsoft.com/office/officeart/2005/8/layout/hierarchy1"/>
    <dgm:cxn modelId="{97F28F4F-BC73-427B-B62F-132ADD018117}" type="presParOf" srcId="{D8168A14-C45A-4036-934E-6D441DF547CB}" destId="{60D04F6D-B025-4205-8D7D-EB7974F21846}" srcOrd="1" destOrd="0" presId="urn:microsoft.com/office/officeart/2005/8/layout/hierarchy1"/>
    <dgm:cxn modelId="{2568051A-80D7-42F2-B47D-6398FFC9F836}" type="presParOf" srcId="{90F6344A-F5C0-4E89-92DE-F2CBD71D3790}" destId="{425B6ED5-0D87-4D6B-BF57-0BFE9BEBF57E}" srcOrd="1" destOrd="0" presId="urn:microsoft.com/office/officeart/2005/8/layout/hierarchy1"/>
    <dgm:cxn modelId="{B7D7A682-8A09-499C-BFAC-62500C0C26D8}" type="presParOf" srcId="{57D2E0EE-90F0-4783-B6C1-DD53C4C935DE}" destId="{B1F45BC0-61BC-4B06-A4CD-EE0FDD43A265}" srcOrd="2" destOrd="0" presId="urn:microsoft.com/office/officeart/2005/8/layout/hierarchy1"/>
    <dgm:cxn modelId="{73B5B584-F5C3-4B9A-B973-BA95914AA4D9}" type="presParOf" srcId="{57D2E0EE-90F0-4783-B6C1-DD53C4C935DE}" destId="{8949C1E8-B1D1-46CE-8DBE-6C3615029127}" srcOrd="3" destOrd="0" presId="urn:microsoft.com/office/officeart/2005/8/layout/hierarchy1"/>
    <dgm:cxn modelId="{04810FDA-F49C-48EA-90A2-60F051B1ABE7}" type="presParOf" srcId="{8949C1E8-B1D1-46CE-8DBE-6C3615029127}" destId="{795E6E53-DB50-4B2E-BB24-5773B3EB5362}" srcOrd="0" destOrd="0" presId="urn:microsoft.com/office/officeart/2005/8/layout/hierarchy1"/>
    <dgm:cxn modelId="{1B563474-F55F-4BD6-B2F5-0BD86B8F2C39}" type="presParOf" srcId="{795E6E53-DB50-4B2E-BB24-5773B3EB5362}" destId="{E90A4DE5-0887-4ECA-A710-1EEE43D71A41}" srcOrd="0" destOrd="0" presId="urn:microsoft.com/office/officeart/2005/8/layout/hierarchy1"/>
    <dgm:cxn modelId="{E2C3B108-4C33-4D42-AC7D-36387D59A515}" type="presParOf" srcId="{795E6E53-DB50-4B2E-BB24-5773B3EB5362}" destId="{93EFB5B3-7E8E-48E2-9A30-F9AC40440652}" srcOrd="1" destOrd="0" presId="urn:microsoft.com/office/officeart/2005/8/layout/hierarchy1"/>
    <dgm:cxn modelId="{074F01A1-0140-4CAA-BBD0-3CBC12A9FEED}" type="presParOf" srcId="{8949C1E8-B1D1-46CE-8DBE-6C3615029127}" destId="{10FD7DBE-FB9F-4986-88FC-9B2F0BE8EAB1}" srcOrd="1" destOrd="0" presId="urn:microsoft.com/office/officeart/2005/8/layout/hierarchy1"/>
    <dgm:cxn modelId="{82C82CD8-768B-4658-BDC5-8B820895B3C7}" type="presParOf" srcId="{57D2E0EE-90F0-4783-B6C1-DD53C4C935DE}" destId="{70A253FB-B5C0-4B98-AE53-5B5501E89ED5}" srcOrd="4" destOrd="0" presId="urn:microsoft.com/office/officeart/2005/8/layout/hierarchy1"/>
    <dgm:cxn modelId="{830964B8-0194-496F-A548-59FE7888461C}" type="presParOf" srcId="{57D2E0EE-90F0-4783-B6C1-DD53C4C935DE}" destId="{2A26F4DD-7AFE-493C-B920-53B73091B34C}" srcOrd="5" destOrd="0" presId="urn:microsoft.com/office/officeart/2005/8/layout/hierarchy1"/>
    <dgm:cxn modelId="{9654DC6B-2648-4D28-A188-D870B0DC25C3}" type="presParOf" srcId="{2A26F4DD-7AFE-493C-B920-53B73091B34C}" destId="{0303FDCA-E533-49A7-B4B6-828743BE57B2}" srcOrd="0" destOrd="0" presId="urn:microsoft.com/office/officeart/2005/8/layout/hierarchy1"/>
    <dgm:cxn modelId="{5EF85F43-CC40-43D9-9751-85C0732D9A93}" type="presParOf" srcId="{0303FDCA-E533-49A7-B4B6-828743BE57B2}" destId="{F29A0685-6C5B-44E8-B085-7233AC9E5419}" srcOrd="0" destOrd="0" presId="urn:microsoft.com/office/officeart/2005/8/layout/hierarchy1"/>
    <dgm:cxn modelId="{800E4316-FE67-4B77-A7EE-4FD587A97456}" type="presParOf" srcId="{0303FDCA-E533-49A7-B4B6-828743BE57B2}" destId="{928FAD9B-C254-4049-94C6-75B5AF09C372}" srcOrd="1" destOrd="0" presId="urn:microsoft.com/office/officeart/2005/8/layout/hierarchy1"/>
    <dgm:cxn modelId="{0D42692A-DAE9-4E6C-B44B-82DA0A3FD028}" type="presParOf" srcId="{2A26F4DD-7AFE-493C-B920-53B73091B34C}" destId="{7915814C-7AC2-4434-97D4-9FAD7A7D2FF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C8E590-1389-4178-B0C0-E3920FC15489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2746F69-8B2A-4EA0-97C1-F78092797857}">
      <dgm:prSet phldrT="[Текст]"/>
      <dgm:spPr/>
      <dgm:t>
        <a:bodyPr/>
        <a:lstStyle/>
        <a:p>
          <a:r>
            <a:rPr lang="ru-RU" dirty="0" smtClean="0"/>
            <a:t>Обобщение и распространение опыта работы</a:t>
          </a:r>
          <a:endParaRPr lang="ru-RU" dirty="0"/>
        </a:p>
      </dgm:t>
    </dgm:pt>
    <dgm:pt modelId="{F901E9D4-2BD2-4AF5-A504-CD4AF33D8FF5}" type="parTrans" cxnId="{525EF86D-60DE-4E86-8B02-84FFF1E2DEC1}">
      <dgm:prSet/>
      <dgm:spPr/>
      <dgm:t>
        <a:bodyPr/>
        <a:lstStyle/>
        <a:p>
          <a:endParaRPr lang="ru-RU"/>
        </a:p>
      </dgm:t>
    </dgm:pt>
    <dgm:pt modelId="{7714221A-9CC7-45AA-8240-D7DAE6C08B15}" type="sibTrans" cxnId="{525EF86D-60DE-4E86-8B02-84FFF1E2DEC1}">
      <dgm:prSet/>
      <dgm:spPr/>
      <dgm:t>
        <a:bodyPr/>
        <a:lstStyle/>
        <a:p>
          <a:endParaRPr lang="ru-RU"/>
        </a:p>
      </dgm:t>
    </dgm:pt>
    <dgm:pt modelId="{0FE4215F-096B-48C0-B014-556B48B2836C}">
      <dgm:prSet phldrT="[Текст]"/>
      <dgm:spPr/>
      <dgm:t>
        <a:bodyPr/>
        <a:lstStyle/>
        <a:p>
          <a:r>
            <a:rPr lang="ru-RU" dirty="0" smtClean="0"/>
            <a:t>Обсуждение проекта и итогов его реализации с педагогами ДОУ</a:t>
          </a:r>
          <a:endParaRPr lang="ru-RU" dirty="0"/>
        </a:p>
      </dgm:t>
    </dgm:pt>
    <dgm:pt modelId="{44A99998-C91A-4C39-BAF5-F65A9A3FBC46}" type="parTrans" cxnId="{2AAA6681-7C07-4FEA-888E-FD1CA4A7FB3E}">
      <dgm:prSet/>
      <dgm:spPr/>
      <dgm:t>
        <a:bodyPr/>
        <a:lstStyle/>
        <a:p>
          <a:endParaRPr lang="ru-RU"/>
        </a:p>
      </dgm:t>
    </dgm:pt>
    <dgm:pt modelId="{73CE505E-4DA2-4F81-9E33-87629DF64E68}" type="sibTrans" cxnId="{2AAA6681-7C07-4FEA-888E-FD1CA4A7FB3E}">
      <dgm:prSet/>
      <dgm:spPr/>
      <dgm:t>
        <a:bodyPr/>
        <a:lstStyle/>
        <a:p>
          <a:endParaRPr lang="ru-RU"/>
        </a:p>
      </dgm:t>
    </dgm:pt>
    <dgm:pt modelId="{8E5A03E9-8393-4295-8F38-05AE71F10FAA}">
      <dgm:prSet phldrT="[Текст]"/>
      <dgm:spPr/>
      <dgm:t>
        <a:bodyPr/>
        <a:lstStyle/>
        <a:p>
          <a:r>
            <a:rPr lang="ru-RU" dirty="0" smtClean="0"/>
            <a:t>Представление проекта и  итогов его реализации родителям</a:t>
          </a:r>
          <a:endParaRPr lang="ru-RU" dirty="0"/>
        </a:p>
      </dgm:t>
    </dgm:pt>
    <dgm:pt modelId="{FB28F425-A355-4EC0-AE86-5D89FB93C784}" type="parTrans" cxnId="{702D950B-F44B-4179-8607-214439D146D7}">
      <dgm:prSet/>
      <dgm:spPr/>
      <dgm:t>
        <a:bodyPr/>
        <a:lstStyle/>
        <a:p>
          <a:endParaRPr lang="ru-RU"/>
        </a:p>
      </dgm:t>
    </dgm:pt>
    <dgm:pt modelId="{A69149AC-4F28-4E2F-844A-CD8F64AD0FC7}" type="sibTrans" cxnId="{702D950B-F44B-4179-8607-214439D146D7}">
      <dgm:prSet/>
      <dgm:spPr/>
      <dgm:t>
        <a:bodyPr/>
        <a:lstStyle/>
        <a:p>
          <a:endParaRPr lang="ru-RU"/>
        </a:p>
      </dgm:t>
    </dgm:pt>
    <dgm:pt modelId="{EC9CEF82-BCFE-4633-AED4-A5FE6E81DB9F}" type="pres">
      <dgm:prSet presAssocID="{24C8E590-1389-4178-B0C0-E3920FC1548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A8598C-36E2-415D-8729-F12CB49F81D0}" type="pres">
      <dgm:prSet presAssocID="{B2746F69-8B2A-4EA0-97C1-F78092797857}" presName="centerShape" presStyleLbl="node0" presStyleIdx="0" presStyleCnt="1" custScaleX="151678" custScaleY="154965" custLinFactNeighborX="-38143" custLinFactNeighborY="-4734"/>
      <dgm:spPr/>
      <dgm:t>
        <a:bodyPr/>
        <a:lstStyle/>
        <a:p>
          <a:endParaRPr lang="ru-RU"/>
        </a:p>
      </dgm:t>
    </dgm:pt>
    <dgm:pt modelId="{CA01F3AE-D22B-4481-8E67-06AC52550AC9}" type="pres">
      <dgm:prSet presAssocID="{0FE4215F-096B-48C0-B014-556B48B2836C}" presName="node" presStyleLbl="node1" presStyleIdx="0" presStyleCnt="2" custScaleX="364365" custScaleY="171410" custRadScaleRad="102563" custRadScaleInc="1721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31D0ED-6B34-48D8-A641-D8380119206F}" type="pres">
      <dgm:prSet presAssocID="{0FE4215F-096B-48C0-B014-556B48B2836C}" presName="dummy" presStyleCnt="0"/>
      <dgm:spPr/>
    </dgm:pt>
    <dgm:pt modelId="{BCBFFABF-80CB-45B2-B404-BABD0CD750C3}" type="pres">
      <dgm:prSet presAssocID="{73CE505E-4DA2-4F81-9E33-87629DF64E68}" presName="sibTrans" presStyleLbl="sibTrans2D1" presStyleIdx="0" presStyleCnt="2" custLinFactNeighborX="21365" custLinFactNeighborY="18645"/>
      <dgm:spPr/>
      <dgm:t>
        <a:bodyPr/>
        <a:lstStyle/>
        <a:p>
          <a:endParaRPr lang="ru-RU"/>
        </a:p>
      </dgm:t>
    </dgm:pt>
    <dgm:pt modelId="{209D02C4-002C-41FF-BC5C-7D78FD8A344C}" type="pres">
      <dgm:prSet presAssocID="{8E5A03E9-8393-4295-8F38-05AE71F10FAA}" presName="node" presStyleLbl="node1" presStyleIdx="1" presStyleCnt="2" custScaleX="395506" custScaleY="177878" custRadScaleRad="163545" custRadScaleInc="897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E3CDF8-5969-41BC-A90A-E5947DECD81A}" type="pres">
      <dgm:prSet presAssocID="{8E5A03E9-8393-4295-8F38-05AE71F10FAA}" presName="dummy" presStyleCnt="0"/>
      <dgm:spPr/>
    </dgm:pt>
    <dgm:pt modelId="{751BF365-08EF-48A2-8213-E47DCA2ED5D2}" type="pres">
      <dgm:prSet presAssocID="{A69149AC-4F28-4E2F-844A-CD8F64AD0FC7}" presName="sibTrans" presStyleLbl="sibTrans2D1" presStyleIdx="1" presStyleCnt="2"/>
      <dgm:spPr/>
      <dgm:t>
        <a:bodyPr/>
        <a:lstStyle/>
        <a:p>
          <a:endParaRPr lang="ru-RU"/>
        </a:p>
      </dgm:t>
    </dgm:pt>
  </dgm:ptLst>
  <dgm:cxnLst>
    <dgm:cxn modelId="{B16901DE-6551-4520-B7C2-7268C922DA6B}" type="presOf" srcId="{24C8E590-1389-4178-B0C0-E3920FC15489}" destId="{EC9CEF82-BCFE-4633-AED4-A5FE6E81DB9F}" srcOrd="0" destOrd="0" presId="urn:microsoft.com/office/officeart/2005/8/layout/radial6"/>
    <dgm:cxn modelId="{7F47DEFD-0DF2-4822-8FF2-964648544D20}" type="presOf" srcId="{A69149AC-4F28-4E2F-844A-CD8F64AD0FC7}" destId="{751BF365-08EF-48A2-8213-E47DCA2ED5D2}" srcOrd="0" destOrd="0" presId="urn:microsoft.com/office/officeart/2005/8/layout/radial6"/>
    <dgm:cxn modelId="{2AAA6681-7C07-4FEA-888E-FD1CA4A7FB3E}" srcId="{B2746F69-8B2A-4EA0-97C1-F78092797857}" destId="{0FE4215F-096B-48C0-B014-556B48B2836C}" srcOrd="0" destOrd="0" parTransId="{44A99998-C91A-4C39-BAF5-F65A9A3FBC46}" sibTransId="{73CE505E-4DA2-4F81-9E33-87629DF64E68}"/>
    <dgm:cxn modelId="{64FDD3E1-AA9F-4D62-9A4C-AD7985C583D9}" type="presOf" srcId="{8E5A03E9-8393-4295-8F38-05AE71F10FAA}" destId="{209D02C4-002C-41FF-BC5C-7D78FD8A344C}" srcOrd="0" destOrd="0" presId="urn:microsoft.com/office/officeart/2005/8/layout/radial6"/>
    <dgm:cxn modelId="{CDA8ED7B-D94B-4A7C-8370-3C5A778302E9}" type="presOf" srcId="{0FE4215F-096B-48C0-B014-556B48B2836C}" destId="{CA01F3AE-D22B-4481-8E67-06AC52550AC9}" srcOrd="0" destOrd="0" presId="urn:microsoft.com/office/officeart/2005/8/layout/radial6"/>
    <dgm:cxn modelId="{525EF86D-60DE-4E86-8B02-84FFF1E2DEC1}" srcId="{24C8E590-1389-4178-B0C0-E3920FC15489}" destId="{B2746F69-8B2A-4EA0-97C1-F78092797857}" srcOrd="0" destOrd="0" parTransId="{F901E9D4-2BD2-4AF5-A504-CD4AF33D8FF5}" sibTransId="{7714221A-9CC7-45AA-8240-D7DAE6C08B15}"/>
    <dgm:cxn modelId="{9D8B75C5-AF65-450C-A460-FB32C141D68C}" type="presOf" srcId="{73CE505E-4DA2-4F81-9E33-87629DF64E68}" destId="{BCBFFABF-80CB-45B2-B404-BABD0CD750C3}" srcOrd="0" destOrd="0" presId="urn:microsoft.com/office/officeart/2005/8/layout/radial6"/>
    <dgm:cxn modelId="{702D950B-F44B-4179-8607-214439D146D7}" srcId="{B2746F69-8B2A-4EA0-97C1-F78092797857}" destId="{8E5A03E9-8393-4295-8F38-05AE71F10FAA}" srcOrd="1" destOrd="0" parTransId="{FB28F425-A355-4EC0-AE86-5D89FB93C784}" sibTransId="{A69149AC-4F28-4E2F-844A-CD8F64AD0FC7}"/>
    <dgm:cxn modelId="{030681E6-343E-4B1E-9D8D-993F896CFD2E}" type="presOf" srcId="{B2746F69-8B2A-4EA0-97C1-F78092797857}" destId="{43A8598C-36E2-415D-8729-F12CB49F81D0}" srcOrd="0" destOrd="0" presId="urn:microsoft.com/office/officeart/2005/8/layout/radial6"/>
    <dgm:cxn modelId="{E34E80DB-E878-4154-8734-B1A45B9D193F}" type="presParOf" srcId="{EC9CEF82-BCFE-4633-AED4-A5FE6E81DB9F}" destId="{43A8598C-36E2-415D-8729-F12CB49F81D0}" srcOrd="0" destOrd="0" presId="urn:microsoft.com/office/officeart/2005/8/layout/radial6"/>
    <dgm:cxn modelId="{E8C7893E-9070-4C94-BB33-AB61A977B8CC}" type="presParOf" srcId="{EC9CEF82-BCFE-4633-AED4-A5FE6E81DB9F}" destId="{CA01F3AE-D22B-4481-8E67-06AC52550AC9}" srcOrd="1" destOrd="0" presId="urn:microsoft.com/office/officeart/2005/8/layout/radial6"/>
    <dgm:cxn modelId="{6C7AF0F6-482B-40C6-B40D-CF501579285A}" type="presParOf" srcId="{EC9CEF82-BCFE-4633-AED4-A5FE6E81DB9F}" destId="{9D31D0ED-6B34-48D8-A641-D8380119206F}" srcOrd="2" destOrd="0" presId="urn:microsoft.com/office/officeart/2005/8/layout/radial6"/>
    <dgm:cxn modelId="{7B00A8FB-5B8F-4067-ACBE-8EC787FE3070}" type="presParOf" srcId="{EC9CEF82-BCFE-4633-AED4-A5FE6E81DB9F}" destId="{BCBFFABF-80CB-45B2-B404-BABD0CD750C3}" srcOrd="3" destOrd="0" presId="urn:microsoft.com/office/officeart/2005/8/layout/radial6"/>
    <dgm:cxn modelId="{CD458638-A83D-4E31-B22C-6DA896338FE0}" type="presParOf" srcId="{EC9CEF82-BCFE-4633-AED4-A5FE6E81DB9F}" destId="{209D02C4-002C-41FF-BC5C-7D78FD8A344C}" srcOrd="4" destOrd="0" presId="urn:microsoft.com/office/officeart/2005/8/layout/radial6"/>
    <dgm:cxn modelId="{2C9D02D1-8B32-45DE-880F-45FDF6C23056}" type="presParOf" srcId="{EC9CEF82-BCFE-4633-AED4-A5FE6E81DB9F}" destId="{A9E3CDF8-5969-41BC-A90A-E5947DECD81A}" srcOrd="5" destOrd="0" presId="urn:microsoft.com/office/officeart/2005/8/layout/radial6"/>
    <dgm:cxn modelId="{9C3655A7-0AB1-4C33-9B7D-621E5D8B7BD0}" type="presParOf" srcId="{EC9CEF82-BCFE-4633-AED4-A5FE6E81DB9F}" destId="{751BF365-08EF-48A2-8213-E47DCA2ED5D2}" srcOrd="6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5778C-1F93-422D-AAB4-2689C03614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71957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BD2A4-75FB-4022-BF39-72B17EA373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127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DB8E-B8AA-4FA8-9422-AE6755E9A82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245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1A09D-AF44-4319-A4D5-235606E7CE0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5550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3BE89-C3A6-400D-80C2-44AD473FF71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09538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1BF44-DC01-4C00-9AFB-6431AF91FEF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2985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DB64D-41EE-4219-8173-33E37CDA3F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495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9A80F-60DF-4E04-9A88-F275322B2EA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106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BAA8E-3E47-4763-AC70-C0A589EB10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6972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A16CF-0D26-4A3A-AA9B-82556693C62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7543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98EF7-D3F6-486F-B03D-CE80C9DF75F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335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DC51F8D-9AA8-4734-A473-A9756449D6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6" r:id="rId1"/>
    <p:sldLayoutId id="2147484138" r:id="rId2"/>
    <p:sldLayoutId id="2147484147" r:id="rId3"/>
    <p:sldLayoutId id="2147484139" r:id="rId4"/>
    <p:sldLayoutId id="2147484140" r:id="rId5"/>
    <p:sldLayoutId id="2147484141" r:id="rId6"/>
    <p:sldLayoutId id="2147484142" r:id="rId7"/>
    <p:sldLayoutId id="2147484143" r:id="rId8"/>
    <p:sldLayoutId id="2147484148" r:id="rId9"/>
    <p:sldLayoutId id="2147484144" r:id="rId10"/>
    <p:sldLayoutId id="2147484145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2060848"/>
            <a:ext cx="7858180" cy="1857388"/>
          </a:xfrm>
          <a:ln>
            <a:miter lim="800000"/>
            <a:headEnd/>
            <a:tailEnd/>
          </a:ln>
          <a:extLst/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Презентация проекта</a:t>
            </a:r>
            <a:r>
              <a:rPr lang="ru-RU" sz="6700" dirty="0" smtClean="0"/>
              <a:t>:</a:t>
            </a:r>
            <a:r>
              <a:rPr lang="ru-RU" sz="6700" dirty="0"/>
              <a:t/>
            </a:r>
            <a:br>
              <a:rPr lang="ru-RU" sz="6700" dirty="0"/>
            </a:br>
            <a:r>
              <a:rPr lang="ru-RU" sz="6700" dirty="0" smtClean="0"/>
              <a:t>«Волшебный мир книг»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3600" dirty="0" smtClean="0"/>
          </a:p>
        </p:txBody>
      </p:sp>
      <p:pic>
        <p:nvPicPr>
          <p:cNvPr id="5123" name="Picture 5" descr="G:\Без имени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00500"/>
            <a:ext cx="19621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2843808" y="5443314"/>
            <a:ext cx="5832648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ru-RU" dirty="0"/>
              <a:t>   </a:t>
            </a:r>
            <a:r>
              <a:rPr lang="ru-RU" dirty="0" smtClean="0"/>
              <a:t> </a:t>
            </a:r>
          </a:p>
          <a:p>
            <a:pPr eaLnBrk="1" hangingPunct="1"/>
            <a:endParaRPr lang="ru-RU" dirty="0"/>
          </a:p>
          <a:p>
            <a:pPr algn="r" eaLnBrk="1" hangingPunct="1"/>
            <a:r>
              <a:rPr lang="ru-RU" dirty="0" err="1" smtClean="0"/>
              <a:t>с.Небуг</a:t>
            </a:r>
            <a:r>
              <a:rPr lang="ru-RU" dirty="0" smtClean="0"/>
              <a:t> Туапсинского р-на Краснодарского кр., </a:t>
            </a:r>
          </a:p>
          <a:p>
            <a:pPr algn="r" eaLnBrk="1" hangingPunct="1"/>
            <a:r>
              <a:rPr lang="ru-RU" dirty="0"/>
              <a:t> </a:t>
            </a:r>
            <a:r>
              <a:rPr lang="ru-RU" dirty="0" smtClean="0"/>
              <a:t>   МБДОУ ДС КВ №17 «Весёлые гномики»</a:t>
            </a:r>
          </a:p>
          <a:p>
            <a:pPr algn="r" eaLnBrk="1" hangingPunct="1"/>
            <a:r>
              <a:rPr lang="ru-RU" dirty="0"/>
              <a:t> </a:t>
            </a:r>
            <a:r>
              <a:rPr lang="ru-RU" dirty="0" smtClean="0"/>
              <a:t>    Подготовила: воспитатель Тямина О.А.</a:t>
            </a:r>
          </a:p>
          <a:p>
            <a:pPr eaLnBrk="1" hangingPunct="1"/>
            <a:r>
              <a:rPr lang="ru-RU" dirty="0"/>
              <a:t> </a:t>
            </a:r>
            <a:r>
              <a:rPr lang="ru-RU" dirty="0" smtClean="0"/>
              <a:t>                           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           </a:t>
            </a:r>
          </a:p>
        </p:txBody>
      </p:sp>
      <p:sp>
        <p:nvSpPr>
          <p:cNvPr id="5125" name="Прямоугольник 4"/>
          <p:cNvSpPr>
            <a:spLocks noChangeArrowheads="1"/>
          </p:cNvSpPr>
          <p:nvPr/>
        </p:nvSpPr>
        <p:spPr bwMode="auto">
          <a:xfrm>
            <a:off x="4445000" y="32448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13000" y="3982135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/>
              <a:t>Тип проекта:</a:t>
            </a:r>
            <a:r>
              <a:rPr lang="ru-RU" sz="2000" dirty="0"/>
              <a:t> педагогический, творческий, </a:t>
            </a:r>
            <a:r>
              <a:rPr lang="ru-RU" sz="2000" dirty="0" smtClean="0"/>
              <a:t>долгосрочный рассчитан на 17 месяцев (1 год и 5 месяцев)</a:t>
            </a:r>
            <a:endParaRPr lang="ru-RU" sz="2000" dirty="0"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764704"/>
            <a:ext cx="8305800" cy="49685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9600" dirty="0" smtClean="0"/>
              <a:t>Программа мероприятий по реализации проекта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3320034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07926"/>
          </a:xfrm>
        </p:spPr>
        <p:txBody>
          <a:bodyPr/>
          <a:lstStyle/>
          <a:p>
            <a:pPr algn="ctr"/>
            <a:r>
              <a:rPr lang="ru-RU" dirty="0" smtClean="0"/>
              <a:t>Первый этап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4389437"/>
          </a:xfrm>
        </p:spPr>
        <p:txBody>
          <a:bodyPr/>
          <a:lstStyle/>
          <a:p>
            <a:r>
              <a:rPr lang="ru-RU" dirty="0" smtClean="0"/>
              <a:t>Подготовительный  </a:t>
            </a:r>
          </a:p>
          <a:p>
            <a:pPr marL="0" indent="0">
              <a:buNone/>
            </a:pPr>
            <a:r>
              <a:rPr lang="ru-RU" dirty="0" smtClean="0"/>
              <a:t>01.09.2013 – 01.12.2013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Итогом реализации подготовительного этапа является данная презентация. Цель презентации: познакомить администрацию и педагогов ДОУ с проектом.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608125402"/>
              </p:ext>
            </p:extLst>
          </p:nvPr>
        </p:nvGraphicFramePr>
        <p:xfrm>
          <a:off x="3048000" y="134076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884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Второй этап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983832"/>
          </a:xfrm>
        </p:spPr>
        <p:txBody>
          <a:bodyPr/>
          <a:lstStyle/>
          <a:p>
            <a:r>
              <a:rPr lang="ru-RU" dirty="0" smtClean="0"/>
              <a:t>Основной</a:t>
            </a:r>
          </a:p>
          <a:p>
            <a:pPr marL="0" indent="0">
              <a:buNone/>
            </a:pPr>
            <a:r>
              <a:rPr lang="ru-RU" dirty="0" smtClean="0"/>
              <a:t> 01.12.2013 – 01.01.2015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Итогом  реализации основного этапа явится праздник «Волшебный мир книг», который продемонстрирует родителя интерес детей к чтению и знание художественной литературы .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676183473"/>
              </p:ext>
            </p:extLst>
          </p:nvPr>
        </p:nvGraphicFramePr>
        <p:xfrm>
          <a:off x="2843808" y="134076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407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Третий этап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389437"/>
          </a:xfrm>
        </p:spPr>
        <p:txBody>
          <a:bodyPr/>
          <a:lstStyle/>
          <a:p>
            <a:r>
              <a:rPr lang="ru-RU" dirty="0" smtClean="0"/>
              <a:t>Завершающий</a:t>
            </a:r>
          </a:p>
          <a:p>
            <a:pPr marL="0" indent="0">
              <a:buNone/>
            </a:pPr>
            <a:r>
              <a:rPr lang="ru-RU" dirty="0" smtClean="0"/>
              <a:t>01.01.2015 – 01.03.2015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Итогом реализации завершающего этапа станет анализ результативности и распространение опыта работы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82388258"/>
              </p:ext>
            </p:extLst>
          </p:nvPr>
        </p:nvGraphicFramePr>
        <p:xfrm>
          <a:off x="2411760" y="105273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0809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dirty="0" smtClean="0"/>
              <a:t>ОЖИДАЕМЫЕ РЕЗУЛЬТАТЫ РЕАЛИЗАЦИИ ПРОЕКТА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sz="2000" dirty="0" smtClean="0"/>
          </a:p>
          <a:p>
            <a:pPr lvl="0"/>
            <a:r>
              <a:rPr lang="ru-RU" sz="2000" dirty="0" smtClean="0"/>
              <a:t> </a:t>
            </a:r>
            <a:r>
              <a:rPr lang="ru-RU" sz="2000" dirty="0"/>
              <a:t>Повышение интереса детей к художественной литературе.</a:t>
            </a:r>
          </a:p>
          <a:p>
            <a:pPr lvl="0"/>
            <a:r>
              <a:rPr lang="ru-RU" sz="2000" dirty="0"/>
              <a:t>Разработка системы работы с книгой.</a:t>
            </a:r>
          </a:p>
          <a:p>
            <a:pPr lvl="0"/>
            <a:r>
              <a:rPr lang="ru-RU" sz="2000" dirty="0"/>
              <a:t>Повышение компетентности членов семьи в вопросах воспитания грамотного читателя, речевого   развития ребёнка.</a:t>
            </a:r>
          </a:p>
          <a:p>
            <a:pPr lvl="0"/>
            <a:r>
              <a:rPr lang="ru-RU" sz="2000" dirty="0"/>
              <a:t>Возрождение домашнего чтения.</a:t>
            </a:r>
          </a:p>
          <a:p>
            <a:pPr lvl="0"/>
            <a:r>
              <a:rPr lang="ru-RU" sz="2000" dirty="0"/>
              <a:t>Позитивные изменения в речи детей.</a:t>
            </a:r>
          </a:p>
          <a:p>
            <a:pPr lvl="0"/>
            <a:r>
              <a:rPr lang="ru-RU" sz="2000" dirty="0"/>
              <a:t>Обобщение и распространение педагогического опыта.</a:t>
            </a:r>
          </a:p>
          <a:p>
            <a:pPr eaLnBrk="1" hangingPunct="1">
              <a:buFontTx/>
              <a:buNone/>
            </a:pPr>
            <a:endParaRPr lang="ru-RU" sz="2000" dirty="0" smtClean="0"/>
          </a:p>
        </p:txBody>
      </p:sp>
      <p:pic>
        <p:nvPicPr>
          <p:cNvPr id="17412" name="Picture 5" descr="C:\Users\Пользователь\Desktop\Картинки\fayl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5286375"/>
            <a:ext cx="1633538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Критерии результативности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57250" y="1857374"/>
            <a:ext cx="7696200" cy="3731865"/>
          </a:xfrm>
        </p:spPr>
        <p:txBody>
          <a:bodyPr/>
          <a:lstStyle/>
          <a:p>
            <a:r>
              <a:rPr lang="ru-RU" dirty="0" smtClean="0"/>
              <a:t>сформирован устойчивый интерес детей </a:t>
            </a:r>
            <a:r>
              <a:rPr lang="ru-RU" dirty="0"/>
              <a:t>к литературе, как виду искусства;</a:t>
            </a:r>
          </a:p>
          <a:p>
            <a:pPr lvl="0"/>
            <a:r>
              <a:rPr lang="ru-RU" dirty="0" smtClean="0"/>
              <a:t>формируется </a:t>
            </a:r>
            <a:r>
              <a:rPr lang="ru-RU" dirty="0"/>
              <a:t>образность речи детей старшего дошкольного возраста.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/>
              <a:t> </a:t>
            </a:r>
            <a:r>
              <a:rPr lang="ru-RU" dirty="0" smtClean="0"/>
              <a:t>  Методом оценки данных ключевых показателей          является мониторинг ОО «Чтение художественной литературы» и ОО «Коммуникация»</a:t>
            </a:r>
          </a:p>
        </p:txBody>
      </p:sp>
      <p:pic>
        <p:nvPicPr>
          <p:cNvPr id="18436" name="Picture 4" descr="C:\Users\Пользователь\Desktop\Картинки\fayl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013176"/>
            <a:ext cx="1762125" cy="16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Предполагаемые риски</a:t>
            </a:r>
            <a:r>
              <a:rPr lang="ru-RU" sz="3200" dirty="0" smtClean="0"/>
              <a:t>: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1115615" y="1916113"/>
            <a:ext cx="6984777" cy="438943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1800" dirty="0" smtClean="0"/>
              <a:t>	    </a:t>
            </a:r>
          </a:p>
          <a:p>
            <a:pPr>
              <a:buFont typeface="Wingdings 2" pitchFamily="18" charset="2"/>
              <a:buNone/>
            </a:pPr>
            <a:endParaRPr lang="ru-RU" sz="1800" dirty="0"/>
          </a:p>
          <a:p>
            <a:pPr lvl="0"/>
            <a:r>
              <a:rPr lang="ru-RU" sz="2400" dirty="0"/>
              <a:t>д</a:t>
            </a:r>
            <a:r>
              <a:rPr lang="ru-RU" sz="2400" dirty="0" smtClean="0"/>
              <a:t>ети </a:t>
            </a:r>
            <a:r>
              <a:rPr lang="ru-RU" sz="2400" dirty="0"/>
              <a:t>не заинтересуются предлагаемыми материалами;</a:t>
            </a:r>
          </a:p>
          <a:p>
            <a:pPr lvl="0"/>
            <a:r>
              <a:rPr lang="ru-RU" sz="2400" dirty="0"/>
              <a:t>н</a:t>
            </a:r>
            <a:r>
              <a:rPr lang="ru-RU" sz="2400" dirty="0" smtClean="0"/>
              <a:t>екоторые </a:t>
            </a:r>
            <a:r>
              <a:rPr lang="ru-RU" sz="2400" dirty="0"/>
              <a:t>сотрудники не проникнутся актуальностью </a:t>
            </a:r>
            <a:r>
              <a:rPr lang="ru-RU" sz="2400" dirty="0" smtClean="0"/>
              <a:t>проекта;</a:t>
            </a:r>
            <a:endParaRPr lang="ru-RU" sz="2400" dirty="0"/>
          </a:p>
          <a:p>
            <a:pPr lvl="0"/>
            <a:r>
              <a:rPr lang="ru-RU" sz="2400" dirty="0"/>
              <a:t>р</a:t>
            </a:r>
            <a:r>
              <a:rPr lang="ru-RU" sz="2400" dirty="0" smtClean="0"/>
              <a:t>одители </a:t>
            </a:r>
            <a:r>
              <a:rPr lang="ru-RU" sz="2400" dirty="0"/>
              <a:t>не заинтересуются темой проекта, недостаточно компетентны в вопросах формирования речи детей, приобщении детей к чтению.</a:t>
            </a:r>
          </a:p>
          <a:p>
            <a:pPr>
              <a:buFont typeface="Wingdings 2" pitchFamily="18" charset="2"/>
              <a:buNone/>
            </a:pPr>
            <a:endParaRPr lang="ru-RU" sz="1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Управление проектом:</a:t>
            </a:r>
            <a:endParaRPr lang="ru-RU" dirty="0"/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1800" dirty="0" smtClean="0"/>
              <a:t> </a:t>
            </a:r>
          </a:p>
          <a:p>
            <a:endParaRPr lang="ru-RU" sz="2800" dirty="0" smtClean="0"/>
          </a:p>
          <a:p>
            <a:pPr lvl="0"/>
            <a:r>
              <a:rPr lang="ru-RU" dirty="0"/>
              <a:t>Руководители проекта — педагог старшей группы</a:t>
            </a:r>
          </a:p>
          <a:p>
            <a:pPr lvl="0"/>
            <a:r>
              <a:rPr lang="ru-RU" dirty="0"/>
              <a:t>Участники проекта – педагоги, родители, дети</a:t>
            </a:r>
          </a:p>
          <a:p>
            <a:pPr lvl="0"/>
            <a:r>
              <a:rPr lang="ru-RU" dirty="0"/>
              <a:t>Эксперт – заместитель заведующего по УВР.</a:t>
            </a:r>
          </a:p>
          <a:p>
            <a:pPr marL="0" indent="0">
              <a:buNone/>
            </a:pPr>
            <a:endParaRPr lang="ru-RU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Анализ ресурсов </a:t>
            </a:r>
            <a:br>
              <a:rPr lang="ru-RU" sz="4000" dirty="0" smtClean="0"/>
            </a:br>
            <a:r>
              <a:rPr lang="ru-RU" sz="4000" dirty="0" smtClean="0"/>
              <a:t>БЮДЖЕТ ПРОЕКТА.</a:t>
            </a:r>
            <a:br>
              <a:rPr lang="ru-RU" sz="4000" dirty="0" smtClean="0"/>
            </a:br>
            <a:endParaRPr lang="ru-RU" sz="4000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2636913"/>
            <a:ext cx="8229600" cy="216024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3600" dirty="0" smtClean="0"/>
              <a:t>Проект не требует дополнительных вложений бюджетных средств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548680"/>
            <a:ext cx="7851648" cy="1828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en-US" sz="3600" dirty="0" smtClean="0"/>
              <a:t> </a:t>
            </a:r>
            <a:r>
              <a:rPr lang="ru-RU" sz="7200" dirty="0" smtClean="0"/>
              <a:t>СПАСИБО ЗА ВНИМАНИЕ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000" dirty="0" smtClean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204864"/>
            <a:ext cx="3810000" cy="476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ОБОСНОВАНИЕ НЕОБХОДИМОСТИ ПРОЕКТА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14563"/>
            <a:ext cx="8229600" cy="4110037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2000" dirty="0"/>
              <a:t>Книга должна войти в мир ребёнка как можно раньше, обогатить этот мир, сделать его интересным, полным необычайных открытий. </a:t>
            </a:r>
            <a:endParaRPr lang="ru-RU" sz="20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ru-RU" sz="2000" dirty="0"/>
              <a:t>С</a:t>
            </a:r>
            <a:r>
              <a:rPr lang="ru-RU" sz="2000" dirty="0" smtClean="0"/>
              <a:t>овременные </a:t>
            </a:r>
            <a:r>
              <a:rPr lang="ru-RU" sz="2000" dirty="0"/>
              <a:t>дети всё чаще проводят своё время за компьютерными играми, просмотром телепередач и всё реже читают </a:t>
            </a:r>
            <a:r>
              <a:rPr lang="ru-RU" sz="2000" dirty="0" smtClean="0"/>
              <a:t>книги.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000" dirty="0"/>
              <a:t>От взрослого в большей степени зависит и то, станет ли ребёнок настоящим, увлечённым  читателем </a:t>
            </a:r>
            <a:r>
              <a:rPr lang="ru-RU" sz="2000" dirty="0" smtClean="0"/>
              <a:t>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000" dirty="0"/>
              <a:t>На сегодняшний день актуальность решения этой проблемы очевидна, ведь чтение связано не только с грамотностью и образованностью. Оно формирует идеалы, расширяет кругозор, обогащает внутренний мир человека.</a:t>
            </a:r>
            <a:endParaRPr lang="ru-RU" sz="2000" dirty="0" smtClean="0"/>
          </a:p>
          <a:p>
            <a:pPr eaLnBrk="1" hangingPunct="1">
              <a:buFontTx/>
              <a:buNone/>
            </a:pPr>
            <a:r>
              <a:rPr lang="ru-RU" dirty="0" smtClean="0"/>
              <a:t>  </a:t>
            </a:r>
          </a:p>
        </p:txBody>
      </p:sp>
      <p:pic>
        <p:nvPicPr>
          <p:cNvPr id="6148" name="Picture 6" descr="C:\Users\Пользователь\Desktop\Картинки\fayl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785813"/>
            <a:ext cx="17208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ЦЕЛЕВАЯ АУДИТОРИЯ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 typeface="Arial" charset="0"/>
              <a:buChar char="•"/>
            </a:pPr>
            <a:r>
              <a:rPr lang="ru-RU" sz="3200" dirty="0" smtClean="0"/>
              <a:t>Дети старшего дошкольного возраста</a:t>
            </a:r>
          </a:p>
          <a:p>
            <a:pPr eaLnBrk="1" hangingPunct="1">
              <a:buFont typeface="Arial" charset="0"/>
              <a:buChar char="•"/>
            </a:pPr>
            <a:r>
              <a:rPr lang="ru-RU" sz="3200" dirty="0" smtClean="0"/>
              <a:t>Воспитатели</a:t>
            </a:r>
          </a:p>
          <a:p>
            <a:pPr eaLnBrk="1" hangingPunct="1">
              <a:buFont typeface="Arial" charset="0"/>
              <a:buChar char="•"/>
            </a:pPr>
            <a:r>
              <a:rPr lang="ru-RU" sz="3200" dirty="0" smtClean="0"/>
              <a:t>Родители детей</a:t>
            </a:r>
          </a:p>
        </p:txBody>
      </p:sp>
      <p:pic>
        <p:nvPicPr>
          <p:cNvPr id="7172" name="Picture 4" descr="C:\Users\Пользователь\Desktop\Картинки\b2cd3a34c62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5" y="3571875"/>
            <a:ext cx="3286125" cy="310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ЦЕЛИ ПРОЕКТА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714375" y="1857375"/>
            <a:ext cx="7572375" cy="2428875"/>
          </a:xfrm>
        </p:spPr>
        <p:txBody>
          <a:bodyPr/>
          <a:lstStyle/>
          <a:p>
            <a:pPr marL="539750" lvl="4" eaLnBrk="1" hangingPunct="1">
              <a:buFontTx/>
              <a:buNone/>
            </a:pPr>
            <a:endParaRPr lang="ru-RU" sz="2400" i="1" u="sng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 способствовать формированию устойчивого интереса ребёнка к литературе, как виду искусства;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формировать образность речи детей старшего дошкольного возраста.</a:t>
            </a:r>
          </a:p>
          <a:p>
            <a:pPr>
              <a:buFont typeface="Wingdings 2" pitchFamily="18" charset="2"/>
              <a:buNone/>
            </a:pPr>
            <a:endParaRPr lang="ru-RU" sz="2800" dirty="0" smtClean="0"/>
          </a:p>
          <a:p>
            <a:pPr marL="539750" lvl="4" eaLnBrk="1" hangingPunct="1">
              <a:buFontTx/>
              <a:buNone/>
            </a:pPr>
            <a:endParaRPr lang="ru-RU" sz="2800" i="1" u="sng" dirty="0" smtClean="0"/>
          </a:p>
        </p:txBody>
      </p:sp>
      <p:pic>
        <p:nvPicPr>
          <p:cNvPr id="8196" name="Picture 4" descr="C:\Users\Пользователь\Desktop\Картинки\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4643438"/>
            <a:ext cx="22225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142875"/>
            <a:ext cx="6870700" cy="1600200"/>
          </a:xfrm>
        </p:spPr>
        <p:txBody>
          <a:bodyPr/>
          <a:lstStyle/>
          <a:p>
            <a:pPr eaLnBrk="1" hangingPunct="1"/>
            <a:r>
              <a:rPr lang="ru-RU" dirty="0" smtClean="0"/>
              <a:t>ЗАДАЧИ ПРОЕКТА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42938" y="1643063"/>
            <a:ext cx="7696200" cy="5000625"/>
          </a:xfrm>
        </p:spPr>
        <p:txBody>
          <a:bodyPr>
            <a:normAutofit fontScale="5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ru-RU" sz="2400" dirty="0" smtClean="0"/>
          </a:p>
          <a:p>
            <a:pPr lvl="0"/>
            <a:r>
              <a:rPr lang="ru-RU" sz="3600" dirty="0"/>
              <a:t>приобщать детей к книжной культуре, воспитывать грамотного читателя;</a:t>
            </a:r>
          </a:p>
          <a:p>
            <a:pPr lvl="0"/>
            <a:r>
              <a:rPr lang="ru-RU" sz="3600" dirty="0"/>
              <a:t>создать благоприятную психологическую среду для детского взаимодействия, воспитывать у детей интерес к народному творчеству, развивать в детях оригинальное, творческое восприятие содержания знакомых сказок;</a:t>
            </a:r>
          </a:p>
          <a:p>
            <a:pPr lvl="0"/>
            <a:r>
              <a:rPr lang="ru-RU" sz="3600" dirty="0"/>
              <a:t>повысить эффективность работы по приобщению детей к книге во взаимодействии всех участников образовательного процесса: педагогов, детей, родителей;</a:t>
            </a:r>
          </a:p>
          <a:p>
            <a:pPr lvl="0"/>
            <a:r>
              <a:rPr lang="ru-RU" sz="3600" dirty="0"/>
              <a:t>совершенствовать стиль партнёрских отношений с семьёй, культурными и общественными организациями, способствующими воспитанию у детей интереса к художественной литературе;</a:t>
            </a:r>
          </a:p>
          <a:p>
            <a:pPr lvl="0"/>
            <a:r>
              <a:rPr lang="ru-RU" sz="3600" dirty="0"/>
              <a:t>способствовать поддержанию традиций семейного чтения;</a:t>
            </a:r>
          </a:p>
          <a:p>
            <a:pPr lvl="0"/>
            <a:r>
              <a:rPr lang="ru-RU" sz="3600" dirty="0"/>
              <a:t>повысить культуру речи педагогов, родителей и детей;</a:t>
            </a:r>
          </a:p>
          <a:p>
            <a:pPr lvl="0"/>
            <a:r>
              <a:rPr lang="ru-RU" sz="3600" dirty="0"/>
              <a:t>воспитывать бережное отношение к книге как  результату труда многих людей.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4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pPr eaLnBrk="1" hangingPunct="1"/>
            <a:r>
              <a:rPr lang="ru-RU" sz="6600" dirty="0"/>
              <a:t>Н</a:t>
            </a:r>
            <a:r>
              <a:rPr lang="ru-RU" sz="6600" dirty="0" smtClean="0"/>
              <a:t>аправленность: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0" y="1989138"/>
            <a:ext cx="8748464" cy="43894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dirty="0" smtClean="0"/>
              <a:t>проект </a:t>
            </a:r>
            <a:r>
              <a:rPr lang="ru-RU" sz="4000" dirty="0"/>
              <a:t>направлен на установление взаимодействия родителей, детей, педагогов в решении проблемы воспитания грамотного читателя.</a:t>
            </a:r>
            <a:endParaRPr lang="ru-RU" sz="4000" dirty="0"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dirty="0" smtClean="0"/>
              <a:t>Рабочий план реализации проекта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4389437"/>
          </a:xfrm>
        </p:spPr>
        <p:txBody>
          <a:bodyPr/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4000" dirty="0" smtClean="0"/>
              <a:t>Мероприятия с родителями</a:t>
            </a:r>
            <a:endParaRPr lang="en-US" sz="4000" dirty="0" smtClean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2400" dirty="0" smtClean="0"/>
              <a:t>Анкетирование родителей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2400" dirty="0" smtClean="0"/>
              <a:t>Консультации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2400" dirty="0" smtClean="0"/>
              <a:t>Организация выставок работ детей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2400" dirty="0" smtClean="0"/>
              <a:t>Родительские собрания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2400" dirty="0" smtClean="0"/>
              <a:t>Памятки</a:t>
            </a:r>
          </a:p>
          <a:p>
            <a:pPr eaLnBrk="1" hangingPunct="1">
              <a:defRPr/>
            </a:pPr>
            <a:r>
              <a:rPr lang="ru-RU" sz="2400" dirty="0" smtClean="0"/>
              <a:t>Итоговый праздник «Волшебный мир книг»</a:t>
            </a:r>
            <a:endParaRPr lang="ru-RU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dirty="0" smtClean="0"/>
              <a:t>Рабочий план реализации проекта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163"/>
            <a:ext cx="5698976" cy="4389437"/>
          </a:xfrm>
        </p:spPr>
        <p:txBody>
          <a:bodyPr/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4000" dirty="0" smtClean="0"/>
              <a:t>Работа с детьми</a:t>
            </a:r>
            <a:endParaRPr lang="en-US" sz="40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1800" dirty="0" smtClean="0"/>
              <a:t>Ежедневное чтение и беседы по прочитанному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1800" dirty="0" smtClean="0"/>
              <a:t>Познавательное занятие «Откуда берутся книги»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1800" dirty="0" smtClean="0"/>
              <a:t>Беседы о любимых сказках и любимых героях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1800" dirty="0" smtClean="0"/>
              <a:t>Игры по закреплению знаний прочитанных произведений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1800" dirty="0" smtClean="0"/>
              <a:t>Игры по развитию творческих способностей детей (режиссёрские игры, </a:t>
            </a:r>
            <a:r>
              <a:rPr lang="ru-RU" sz="1800" dirty="0" err="1" smtClean="0"/>
              <a:t>сказкотворчество</a:t>
            </a:r>
            <a:r>
              <a:rPr lang="ru-RU" sz="1800" dirty="0" smtClean="0"/>
              <a:t>, рисование по сказкам)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1800" dirty="0" smtClean="0"/>
              <a:t>Конкурсы чтения стихотворений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1800" dirty="0" smtClean="0"/>
              <a:t>Беседы с детьми о </a:t>
            </a:r>
            <a:r>
              <a:rPr lang="ru-RU" sz="1800" dirty="0"/>
              <a:t>б</a:t>
            </a:r>
            <a:r>
              <a:rPr lang="ru-RU" sz="1800" dirty="0" smtClean="0"/>
              <a:t>ережном отношении к книгам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1800" dirty="0" smtClean="0"/>
              <a:t>Праздник «Волшебный мир книг»</a:t>
            </a:r>
            <a:endParaRPr lang="en-US" sz="1800" dirty="0" smtClean="0"/>
          </a:p>
          <a:p>
            <a:pPr marL="0" indent="0" eaLnBrk="1" hangingPunct="1">
              <a:buNone/>
              <a:defRPr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C:\Users\Пользователь\Desktop\Картинки\09049c1f2c7d7c479158555645444a5d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7838" y="2317750"/>
            <a:ext cx="3586162" cy="454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РАБОЧИЙ ПЛАН РЕАЛИЗАЦИИ ПРОЕКТА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916832"/>
            <a:ext cx="5757863" cy="438943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2000" dirty="0" smtClean="0"/>
              <a:t> </a:t>
            </a:r>
            <a:r>
              <a:rPr lang="ru-RU" sz="4000" dirty="0" smtClean="0"/>
              <a:t>Мероприятия с воспитателями ДОУ:</a:t>
            </a:r>
          </a:p>
          <a:p>
            <a:pPr lvl="0"/>
            <a:r>
              <a:rPr lang="ru-RU" sz="2000" dirty="0"/>
              <a:t>п</a:t>
            </a:r>
            <a:r>
              <a:rPr lang="ru-RU" sz="2000" dirty="0" smtClean="0"/>
              <a:t>резентация </a:t>
            </a:r>
            <a:r>
              <a:rPr lang="ru-RU" sz="2000" dirty="0"/>
              <a:t>опыта работы «Образовательные технологии в работе ОО «Чтение художественной литературы» </a:t>
            </a:r>
          </a:p>
          <a:p>
            <a:pPr lvl="0"/>
            <a:r>
              <a:rPr lang="ru-RU" sz="2000" dirty="0"/>
              <a:t>к</a:t>
            </a:r>
            <a:r>
              <a:rPr lang="ru-RU" sz="2000" dirty="0" smtClean="0"/>
              <a:t>онсультации для педагогов с целью повышения эффективности работы </a:t>
            </a:r>
            <a:r>
              <a:rPr lang="ru-RU" sz="2000" dirty="0"/>
              <a:t>по приобщению детей к книге </a:t>
            </a:r>
            <a:endParaRPr lang="ru-RU" sz="2000" dirty="0" smtClean="0"/>
          </a:p>
          <a:p>
            <a:pPr lvl="0"/>
            <a:r>
              <a:rPr lang="ru-RU" sz="2000" dirty="0"/>
              <a:t>п</a:t>
            </a:r>
            <a:r>
              <a:rPr lang="ru-RU" sz="2000" dirty="0" smtClean="0"/>
              <a:t>одведение итогов реализации проекта ,      обсуждение достигнутых результатов и возникших трудностей</a:t>
            </a:r>
            <a:endParaRPr lang="ru-RU" sz="20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4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1135</TotalTime>
  <Words>588</Words>
  <Application>Microsoft Office PowerPoint</Application>
  <PresentationFormat>Экран (4:3)</PresentationFormat>
  <Paragraphs>135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          Презентация проекта: «Волшебный мир книг» </vt:lpstr>
      <vt:lpstr>ОБОСНОВАНИЕ НЕОБХОДИМОСТИ ПРОЕКТА</vt:lpstr>
      <vt:lpstr>ЦЕЛЕВАЯ АУДИТОРИЯ</vt:lpstr>
      <vt:lpstr>ЦЕЛИ ПРОЕКТА</vt:lpstr>
      <vt:lpstr>ЗАДАЧИ ПРОЕКТА</vt:lpstr>
      <vt:lpstr>Направленность:</vt:lpstr>
      <vt:lpstr>Рабочий план реализации проекта</vt:lpstr>
      <vt:lpstr>Рабочий план реализации проекта</vt:lpstr>
      <vt:lpstr>РАБОЧИЙ ПЛАН РЕАЛИЗАЦИИ ПРОЕКТА </vt:lpstr>
      <vt:lpstr>Программа мероприятий по реализации проекта</vt:lpstr>
      <vt:lpstr>Первый этап</vt:lpstr>
      <vt:lpstr>Второй этап</vt:lpstr>
      <vt:lpstr>Третий этап</vt:lpstr>
      <vt:lpstr>ОЖИДАЕМЫЕ РЕЗУЛЬТАТЫ РЕАЛИЗАЦИИ ПРОЕКТА</vt:lpstr>
      <vt:lpstr>Критерии результативности </vt:lpstr>
      <vt:lpstr>Предполагаемые риски:</vt:lpstr>
      <vt:lpstr>Управление проектом:</vt:lpstr>
      <vt:lpstr> Анализ ресурсов  БЮДЖЕТ ПРОЕКТА. </vt:lpstr>
      <vt:lpstr>  СПАСИБО ЗА ВНИМАНИЕ</vt:lpstr>
    </vt:vector>
  </TitlesOfParts>
  <Company>Организация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Матрица проекта</dc:title>
  <dc:creator>Customer</dc:creator>
  <cp:lastModifiedBy>RePack by Diakov</cp:lastModifiedBy>
  <cp:revision>163</cp:revision>
  <cp:lastPrinted>2012-10-16T17:26:24Z</cp:lastPrinted>
  <dcterms:created xsi:type="dcterms:W3CDTF">2010-04-08T02:58:28Z</dcterms:created>
  <dcterms:modified xsi:type="dcterms:W3CDTF">2014-11-11T15:52:48Z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4404896</vt:lpwstr>
  </property>
  <property fmtid="{D5CDD505-2E9C-101B-9397-08002B2CF9AE}" pid="3" name="NXPowerLiteSettings">
    <vt:lpwstr>F7200358026400</vt:lpwstr>
  </property>
  <property fmtid="{D5CDD505-2E9C-101B-9397-08002B2CF9AE}" pid="4" name="NXPowerLiteVersion">
    <vt:lpwstr>D6.0.5</vt:lpwstr>
  </property>
</Properties>
</file>