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481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3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7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52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1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6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35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3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1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377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94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0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5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2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4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6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9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4F60A1-87AD-457D-B0EF-0DBB3D77686F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08.02.2015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EF4DA2-21B1-4BEF-8E51-EAC9E5ADB47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14400" y="1700213"/>
            <a:ext cx="8229600" cy="1828800"/>
          </a:xfrm>
        </p:spPr>
        <p:txBody>
          <a:bodyPr/>
          <a:lstStyle/>
          <a:p>
            <a:r>
              <a:rPr lang="ru-RU" dirty="0" smtClean="0"/>
              <a:t>ШИРОКАЯ МАСЛЕНИЦА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3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534" y="2060848"/>
            <a:ext cx="3960440" cy="2448272"/>
          </a:xfrm>
        </p:spPr>
        <p:txBody>
          <a:bodyPr/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Широкая Масленица,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Мы тобой хвалимся,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На горах катаемся,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Блинами объедаемся!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03818"/>
            <a:ext cx="3537634" cy="265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5669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60" y="59035"/>
            <a:ext cx="3126827" cy="2345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" y="59035"/>
            <a:ext cx="3059052" cy="203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87" y="2433945"/>
            <a:ext cx="2072207" cy="155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0" y="2246876"/>
            <a:ext cx="2321632" cy="174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2832"/>
            <a:ext cx="2448730" cy="183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50920"/>
            <a:ext cx="8856984" cy="409044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Масленица - один из самых любимых в народе праздников, самый шумный и веселый в народном календаре праздник. Причем, каждый год время Масленицы меняется, ведь это - «переходящий» праздник, время которого зависит от того, когда в данный год будет праздноваться Пасха (отмечаться в первое воскресенье после весен­него равноденствия и полнолуния). На переломе от зимы к весне на Руси исстари на Масленицу как бы повторяли зимние Святки. Однако Масленица берет начало еще в языческих традициях наших далеких предков - древних славян, которые в конце февраля - начале марта устраивали проводы Зимы - праздник, посвященный рождающемуся Солнцу. Потому и эмблемой этого старинного праздника стал блин, как знак Солнца.</a:t>
            </a:r>
          </a:p>
        </p:txBody>
      </p:sp>
      <p:pic>
        <p:nvPicPr>
          <p:cNvPr id="2050" name="Picture 2" descr="C:\Documents and Settings\Admin\Мои документы\Мои рисунки\3f397a2619c4322548cb3d9b4f0f11ec-thumb-690x1500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362"/>
            <a:ext cx="3526059" cy="264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24"/>
            <a:ext cx="3528392" cy="254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Апекс</vt:lpstr>
      <vt:lpstr>1_Апекс</vt:lpstr>
      <vt:lpstr>2_Апекс</vt:lpstr>
      <vt:lpstr>ШИРОКАЯ МАСЛЕНИЦА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Наталия</dc:creator>
  <cp:lastModifiedBy>Наталия</cp:lastModifiedBy>
  <cp:revision>1</cp:revision>
  <dcterms:created xsi:type="dcterms:W3CDTF">2015-02-08T17:39:58Z</dcterms:created>
  <dcterms:modified xsi:type="dcterms:W3CDTF">2015-02-08T17:42:38Z</dcterms:modified>
</cp:coreProperties>
</file>