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Оказывает помощь в создании предметно- развивающей среды в группах.</a:t>
            </a:r>
          </a:p>
        </p:txBody>
      </p:sp>
      <p:pic>
        <p:nvPicPr>
          <p:cNvPr id="26627" name="Picture 3" descr="rykunova5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8382000" cy="4029075"/>
          </a:xfrm>
          <a:prstGeom prst="rect">
            <a:avLst/>
          </a:prstGeom>
          <a:noFill/>
        </p:spPr>
      </p:pic>
      <p:pic>
        <p:nvPicPr>
          <p:cNvPr id="26628" name="Picture 4" descr="j01996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192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20813"/>
          </a:xfrm>
        </p:spPr>
        <p:txBody>
          <a:bodyPr/>
          <a:lstStyle/>
          <a:p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Участвует в организации  проведении Дня открытых дверей</a:t>
            </a:r>
          </a:p>
        </p:txBody>
      </p:sp>
      <p:pic>
        <p:nvPicPr>
          <p:cNvPr id="22531" name="Рисунок 4" descr="314777_vse_o_psihologii_p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G_367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7315200" cy="3886200"/>
          </a:xfrm>
          <a:prstGeom prst="rect">
            <a:avLst/>
          </a:prstGeom>
          <a:noFill/>
        </p:spPr>
      </p:pic>
      <p:pic>
        <p:nvPicPr>
          <p:cNvPr id="22533" name="Picture 5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495800"/>
            <a:ext cx="2514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1550987"/>
          </a:xfrm>
        </p:spPr>
        <p:txBody>
          <a:bodyPr/>
          <a:lstStyle/>
          <a:p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Помогает в создании эмоционального настроя , повышение внимание детей при выполнении упражнений на активизацию дыхания и голоса</a:t>
            </a: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8675" name="Рисунок 3" descr="1299844073_2501201136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8077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886200" cy="2971800"/>
          </a:xfrm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3528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2209800"/>
            <a:ext cx="1905000" cy="1905000"/>
          </a:xfrm>
        </p:spPr>
      </p:pic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3733800" y="152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4648200" y="3124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4648200" y="4114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657600" y="411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1905000" y="4114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1828800" y="3124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 flipV="1">
            <a:off x="2133600" y="1676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V="1">
            <a:off x="4648200" y="1676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2667000" y="2286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b="1"/>
              <a:t>любознательный,</a:t>
            </a:r>
          </a:p>
          <a:p>
            <a:pPr marL="342900" indent="-342900" algn="ctr"/>
            <a:r>
              <a:rPr lang="ru-RU" sz="1400" b="1"/>
              <a:t> активный, интересуется </a:t>
            </a:r>
          </a:p>
          <a:p>
            <a:pPr marL="342900" indent="-342900" algn="ctr"/>
            <a:r>
              <a:rPr lang="ru-RU" sz="1400" b="1"/>
              <a:t>новым, неизвестным</a:t>
            </a:r>
          </a:p>
          <a:p>
            <a:pPr marL="342900" indent="-342900" algn="ctr"/>
            <a:r>
              <a:rPr lang="ru-RU" sz="1400" b="1"/>
              <a:t> в окружающем мире</a:t>
            </a:r>
          </a:p>
          <a:p>
            <a:pPr marL="342900" indent="-342900" algn="ctr"/>
            <a:endParaRPr lang="ru-RU" sz="1200" b="1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5105400" y="1295400"/>
            <a:ext cx="2286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b="1"/>
              <a:t>Эмоционально</a:t>
            </a:r>
          </a:p>
          <a:p>
            <a:pPr marL="342900" indent="-342900" algn="ctr"/>
            <a:r>
              <a:rPr lang="ru-RU" sz="1400" b="1"/>
              <a:t> отзывчивый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257800" y="2438400"/>
            <a:ext cx="2209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b="1"/>
              <a:t>овладевший </a:t>
            </a:r>
          </a:p>
          <a:p>
            <a:pPr marL="342900" indent="-342900" algn="ctr"/>
            <a:r>
              <a:rPr lang="ru-RU" sz="1400" b="1"/>
              <a:t>средствами общения </a:t>
            </a:r>
          </a:p>
          <a:p>
            <a:pPr marL="342900" indent="-342900" algn="ctr"/>
            <a:r>
              <a:rPr lang="ru-RU" sz="1400" b="1"/>
              <a:t>и способами </a:t>
            </a:r>
          </a:p>
          <a:p>
            <a:pPr marL="342900" indent="-342900" algn="ctr"/>
            <a:r>
              <a:rPr lang="ru-RU" sz="1400" b="1"/>
              <a:t>взаимодействия с</a:t>
            </a:r>
          </a:p>
          <a:p>
            <a:pPr marL="342900" indent="-342900" algn="ctr"/>
            <a:r>
              <a:rPr lang="ru-RU" sz="1400" b="1"/>
              <a:t> взрослыми и</a:t>
            </a:r>
          </a:p>
          <a:p>
            <a:pPr marL="342900" indent="-342900" algn="ctr"/>
            <a:r>
              <a:rPr lang="ru-RU" sz="1400" b="1"/>
              <a:t> сверстниками.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334000" y="4419600"/>
            <a:ext cx="2209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b="1"/>
              <a:t>способный управлять </a:t>
            </a:r>
          </a:p>
          <a:p>
            <a:pPr marL="342900" indent="-342900" algn="ctr"/>
            <a:r>
              <a:rPr lang="ru-RU" sz="1400" b="1"/>
              <a:t>своим поведением</a:t>
            </a:r>
          </a:p>
          <a:p>
            <a:pPr marL="342900" indent="-342900" algn="ctr"/>
            <a:r>
              <a:rPr lang="ru-RU" sz="1400" b="1"/>
              <a:t> и планировать</a:t>
            </a:r>
          </a:p>
          <a:p>
            <a:pPr marL="342900" indent="-342900" algn="ctr"/>
            <a:r>
              <a:rPr lang="ru-RU" sz="1400" b="1"/>
              <a:t> свои действия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2971800" y="4953000"/>
            <a:ext cx="20574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b="1"/>
              <a:t>способный решать</a:t>
            </a:r>
          </a:p>
          <a:p>
            <a:pPr marL="342900" indent="-342900" algn="ctr"/>
            <a:r>
              <a:rPr lang="ru-RU" sz="1400" b="1"/>
              <a:t> интеллектуальные </a:t>
            </a:r>
          </a:p>
          <a:p>
            <a:pPr marL="342900" indent="-342900" algn="ctr"/>
            <a:r>
              <a:rPr lang="ru-RU" sz="1400" b="1"/>
              <a:t>и личностные</a:t>
            </a:r>
          </a:p>
          <a:p>
            <a:pPr marL="342900" indent="-342900" algn="ctr"/>
            <a:r>
              <a:rPr lang="ru-RU" sz="1400" b="1"/>
              <a:t> задачи (проблемы),</a:t>
            </a:r>
          </a:p>
          <a:p>
            <a:pPr marL="342900" indent="-342900" algn="ctr"/>
            <a:r>
              <a:rPr lang="ru-RU" sz="1400" b="1"/>
              <a:t> адекватные возрасту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228600" y="4343400"/>
            <a:ext cx="2133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b="1"/>
              <a:t>имеющий первичные</a:t>
            </a:r>
          </a:p>
          <a:p>
            <a:pPr marL="342900" indent="-342900" algn="ctr"/>
            <a:r>
              <a:rPr lang="ru-RU" sz="1400" b="1"/>
              <a:t> представления о </a:t>
            </a:r>
          </a:p>
          <a:p>
            <a:pPr marL="342900" indent="-342900" algn="ctr"/>
            <a:r>
              <a:rPr lang="ru-RU" sz="1400" b="1"/>
              <a:t>себе, семье, обществе, </a:t>
            </a:r>
          </a:p>
          <a:p>
            <a:pPr marL="342900" indent="-342900" algn="ctr"/>
            <a:r>
              <a:rPr lang="ru-RU" sz="1400" b="1"/>
              <a:t>государстве, мире и </a:t>
            </a:r>
          </a:p>
          <a:p>
            <a:pPr marL="342900" indent="-342900" algn="ctr"/>
            <a:r>
              <a:rPr lang="ru-RU" sz="1400" b="1"/>
              <a:t>природе</a:t>
            </a: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152400" y="2514600"/>
            <a:ext cx="2133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b="1"/>
              <a:t>Овладевший</a:t>
            </a:r>
          </a:p>
          <a:p>
            <a:pPr marL="342900" indent="-342900" algn="ctr"/>
            <a:r>
              <a:rPr lang="ru-RU" sz="1400" b="1"/>
              <a:t>необходимыми</a:t>
            </a:r>
          </a:p>
          <a:p>
            <a:pPr marL="342900" indent="-342900" algn="ctr"/>
            <a:r>
              <a:rPr lang="ru-RU" sz="1400" b="1"/>
              <a:t> умениями и навыками.</a:t>
            </a: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228600" y="457200"/>
            <a:ext cx="2209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b="1"/>
              <a:t>Физически развитый, </a:t>
            </a:r>
          </a:p>
          <a:p>
            <a:pPr marL="342900" indent="-342900" algn="ctr"/>
            <a:r>
              <a:rPr lang="ru-RU" sz="1400" b="1"/>
              <a:t>овладевший</a:t>
            </a:r>
          </a:p>
          <a:p>
            <a:pPr marL="342900" indent="-342900" algn="ctr"/>
            <a:r>
              <a:rPr lang="ru-RU" sz="1400" b="1"/>
              <a:t> основными </a:t>
            </a:r>
          </a:p>
          <a:p>
            <a:pPr marL="342900" indent="-342900" algn="ctr"/>
            <a:r>
              <a:rPr lang="ru-RU" sz="1400" b="1"/>
              <a:t>культурно-</a:t>
            </a:r>
          </a:p>
          <a:p>
            <a:pPr marL="342900" indent="-342900" algn="ctr"/>
            <a:r>
              <a:rPr lang="ru-RU" sz="1400" b="1"/>
              <a:t>гигиеническими</a:t>
            </a:r>
          </a:p>
          <a:p>
            <a:pPr marL="342900" indent="-342900" algn="ctr"/>
            <a:r>
              <a:rPr lang="ru-RU" sz="1400" b="1"/>
              <a:t> навыками.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Оказывает помощь в создании предметно- развивающей среды в группах.</vt:lpstr>
      <vt:lpstr>Участвует в организации  проведении Дня открытых дверей</vt:lpstr>
      <vt:lpstr>Помогает в создании эмоционального настроя , повышение внимание детей при выполнении упражнений на активизацию дыхания и голоса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Оказывает помощь в создании предметно- развивающей среды в группах.</dc:title>
  <dc:creator>Детский сад 53</dc:creator>
  <cp:lastModifiedBy>Детский сад 53</cp:lastModifiedBy>
  <cp:revision>1</cp:revision>
  <dcterms:created xsi:type="dcterms:W3CDTF">2015-02-08T17:59:41Z</dcterms:created>
  <dcterms:modified xsi:type="dcterms:W3CDTF">2015-02-08T18:04:32Z</dcterms:modified>
</cp:coreProperties>
</file>