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68" r:id="rId6"/>
    <p:sldId id="262" r:id="rId7"/>
    <p:sldId id="264" r:id="rId8"/>
    <p:sldId id="263" r:id="rId9"/>
    <p:sldId id="260" r:id="rId10"/>
    <p:sldId id="259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33"/>
    <a:srgbClr val="0C788E"/>
    <a:srgbClr val="FF66CC"/>
    <a:srgbClr val="FF3399"/>
    <a:srgbClr val="422C16"/>
    <a:srgbClr val="663300"/>
    <a:srgbClr val="006666"/>
    <a:srgbClr val="0099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91680" y="908720"/>
            <a:ext cx="5832475" cy="252028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РОЛЬ</a:t>
            </a:r>
            <a:r>
              <a:rPr lang="ru-RU" sz="36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ХУДОЖЕСТВЕННОЙ</a:t>
            </a:r>
            <a:r>
              <a:rPr lang="ru-RU" sz="36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ЛИТЕРАТУРЫ</a:t>
            </a:r>
            <a:r>
              <a:rPr lang="ru-RU" sz="36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36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РАЗВИТИИ</a:t>
            </a:r>
            <a:r>
              <a:rPr lang="ru-RU" sz="36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РЕЧИ</a:t>
            </a:r>
            <a:r>
              <a:rPr lang="ru-RU" sz="3600" b="1" dirty="0" smtClean="0">
                <a:solidFill>
                  <a:srgbClr val="66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ДЕТЕЙ</a:t>
            </a:r>
            <a:endParaRPr lang="es-ES" sz="36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0344" y="5157192"/>
            <a:ext cx="5550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2400" b="1" kern="0" dirty="0">
              <a:solidFill>
                <a:srgbClr val="66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157192"/>
            <a:ext cx="7056784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  <a:latin typeface="+mj-lt"/>
              </a:rPr>
              <a:t>Воспитатель МБДОУ д/с № 11 «Колосок»</a:t>
            </a:r>
          </a:p>
          <a:p>
            <a:r>
              <a:rPr lang="ru-RU" sz="2400" b="1" dirty="0" smtClean="0">
                <a:solidFill>
                  <a:srgbClr val="660033"/>
                </a:solidFill>
                <a:latin typeface="+mj-lt"/>
              </a:rPr>
              <a:t>          Зайцева </a:t>
            </a:r>
            <a:r>
              <a:rPr lang="ru-RU" sz="2400" b="1" dirty="0">
                <a:solidFill>
                  <a:srgbClr val="660033"/>
                </a:solidFill>
                <a:latin typeface="+mj-lt"/>
              </a:rPr>
              <a:t>Т</a:t>
            </a:r>
            <a:r>
              <a:rPr lang="ru-RU" sz="2400" b="1" dirty="0" smtClean="0">
                <a:solidFill>
                  <a:srgbClr val="660033"/>
                </a:solidFill>
                <a:latin typeface="+mj-lt"/>
              </a:rPr>
              <a:t>атьяна Эдуардовна</a:t>
            </a:r>
          </a:p>
          <a:p>
            <a:r>
              <a:rPr lang="ru-RU" sz="2400" b="1" dirty="0" smtClean="0">
                <a:solidFill>
                  <a:srgbClr val="660033"/>
                </a:solidFill>
                <a:latin typeface="+mj-lt"/>
              </a:rPr>
              <a:t>                   1 младшая группа</a:t>
            </a:r>
            <a:endParaRPr lang="ru-RU" sz="2400" b="1" dirty="0">
              <a:solidFill>
                <a:srgbClr val="660033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В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ывод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583264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Главный результат проведенной работы в том, что дети любят книги, рассматривают их, просят прочитать, обмениваются своими впечатлениями, активно используют в речи выразительные средства языка, сочиняют, фантазируют, с удовольствием участвуют в инсценировке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сказок.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88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Цель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186808" cy="4785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«пробуждать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у детей желание слушать рассказывание сказок, чтение художественных произведений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…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воспитывать умение следить за развитием действия в сказке, рассказе, сочувствовать положительным героям».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851473" cy="312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256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Задачи</a:t>
            </a:r>
            <a:endParaRPr lang="ru-RU" u="sng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воспитание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звуковой культуры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речи.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обогащение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 активизация словаря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ормирование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грамматического строя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речи.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ознакомление с художественной литературой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38138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ознакомления с художественной литературой</a:t>
            </a:r>
            <a:endParaRPr lang="ru-RU" sz="32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5194920" cy="576064"/>
          </a:xfrm>
        </p:spPr>
        <p:txBody>
          <a:bodyPr/>
          <a:lstStyle/>
          <a:p>
            <a:r>
              <a:rPr lang="ru-RU" sz="2800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Рассказывание </a:t>
            </a:r>
            <a:r>
              <a:rPr lang="ru-RU" sz="2800" u="sng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потешки</a:t>
            </a:r>
            <a:endParaRPr lang="ru-RU" sz="2800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412776"/>
            <a:ext cx="4751511" cy="648072"/>
          </a:xfrm>
        </p:spPr>
        <p:txBody>
          <a:bodyPr/>
          <a:lstStyle/>
          <a:p>
            <a:r>
              <a:rPr lang="ru-RU" sz="2800" u="sng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Инсценирование</a:t>
            </a:r>
            <a:endParaRPr lang="ru-RU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529890" cy="24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462828" cy="25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082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Рассказывание сказок</a:t>
            </a:r>
            <a:endParaRPr lang="ru-RU" sz="36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43192" cy="29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88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</a:rPr>
              <a:t>Рассмотрение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</a:rPr>
              <a:t>ярких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</a:rPr>
              <a:t>картинок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  и </a:t>
            </a: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</a:rPr>
              <a:t>книжек</a:t>
            </a:r>
            <a:endParaRPr lang="ru-RU" sz="3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2636911"/>
            <a:ext cx="1800200" cy="16561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Users\Мой\Desktop\SAM_02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034680" cy="318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Мой\Desktop\SAM_0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24" y="1700808"/>
            <a:ext cx="388339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62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театрализованной деятельности</a:t>
            </a:r>
            <a:endParaRPr lang="ru-RU" sz="36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270387"/>
            <a:ext cx="410034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77142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C7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Приходит     «Сказочница»</a:t>
            </a: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6235"/>
            <a:ext cx="3441044" cy="242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788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</a:rPr>
              <a:t>Уголок книги и театра в группе</a:t>
            </a:r>
            <a:endParaRPr lang="ru-RU" sz="3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627337" cy="362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7278"/>
            <a:ext cx="4358640" cy="302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67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Сопровождая человека с самых первых лет его жизни, художественная литература оказывает большое влияние на развитие и обогащение речи ребенка: она воспитывает воображение, дает прекрасные образцы русского литературного языка. Слушая знакомую сказку, стихотворение, ребенок переживает, волнуется вместе с героями. Так он учится понимать литературные произведения и посредством этого формируется как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1474399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5433</TotalTime>
  <Words>206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РОЛЬ ХУДОЖЕСТВЕННОЙ ЛИТЕРАТУРЫ В РАЗВИТИИ РЕЧИ ДЕТЕЙ</vt:lpstr>
      <vt:lpstr>Цель</vt:lpstr>
      <vt:lpstr>Задачи</vt:lpstr>
      <vt:lpstr>Методы ознакомления с художественной литературой</vt:lpstr>
      <vt:lpstr>Рассказывание сказок</vt:lpstr>
      <vt:lpstr>Рассмотрение ярких картинок  и книжек</vt:lpstr>
      <vt:lpstr>Использование театрализованной деятельности</vt:lpstr>
      <vt:lpstr>Уголок книги и театра в группе</vt:lpstr>
      <vt:lpstr>Значение</vt:lpstr>
      <vt:lpstr>Вывод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746</cp:revision>
  <dcterms:created xsi:type="dcterms:W3CDTF">2010-05-23T14:28:12Z</dcterms:created>
  <dcterms:modified xsi:type="dcterms:W3CDTF">2013-12-18T18:49:27Z</dcterms:modified>
</cp:coreProperties>
</file>