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71" r:id="rId13"/>
    <p:sldId id="270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34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floor>
      <c:spPr>
        <a:ln>
          <a:solidFill>
            <a:schemeClr val="tx1"/>
          </a:solidFill>
        </a:ln>
      </c:spPr>
    </c:floor>
    <c:sideWall>
      <c:spPr>
        <a:noFill/>
        <a:ln w="19050">
          <a:solidFill>
            <a:schemeClr val="tx1"/>
          </a:solidFill>
        </a:ln>
      </c:spPr>
    </c:side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</c:v>
                </c:pt>
                <c:pt idx="1">
                  <c:v>0</c:v>
                </c:pt>
              </c:numCache>
            </c:numRef>
          </c:val>
        </c:ser>
        <c:shape val="pyramid"/>
        <c:axId val="68543616"/>
        <c:axId val="68545152"/>
        <c:axId val="73902720"/>
      </c:bar3DChart>
      <c:catAx>
        <c:axId val="68543616"/>
        <c:scaling>
          <c:orientation val="minMax"/>
        </c:scaling>
        <c:axPos val="b"/>
        <c:tickLblPos val="nextTo"/>
        <c:crossAx val="68545152"/>
        <c:crosses val="autoZero"/>
        <c:auto val="1"/>
        <c:lblAlgn val="ctr"/>
        <c:lblOffset val="100"/>
      </c:catAx>
      <c:valAx>
        <c:axId val="68545152"/>
        <c:scaling>
          <c:orientation val="minMax"/>
        </c:scaling>
        <c:axPos val="l"/>
        <c:majorGridlines>
          <c:spPr>
            <a:ln w="28575">
              <a:solidFill>
                <a:schemeClr val="tx1"/>
              </a:solidFill>
            </a:ln>
          </c:spPr>
        </c:majorGridlines>
        <c:numFmt formatCode="General" sourceLinked="1"/>
        <c:tickLblPos val="nextTo"/>
        <c:crossAx val="68543616"/>
        <c:crosses val="autoZero"/>
        <c:crossBetween val="between"/>
      </c:valAx>
      <c:serAx>
        <c:axId val="73902720"/>
        <c:scaling>
          <c:orientation val="minMax"/>
        </c:scaling>
        <c:axPos val="b"/>
        <c:tickLblPos val="nextTo"/>
        <c:crossAx val="6854515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2571744"/>
            <a:ext cx="7908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музыкальный 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80513" y="3643314"/>
            <a:ext cx="922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«Удивительный  мир звуков»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357166"/>
            <a:ext cx="8671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бюджетного дошкольного образовательного учреждения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 Новосибирска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 156 общеразвивающего вида «Сказка»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приоритетным осуществлением художественно – эстетического воспитания детей.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188641"/>
          <a:ext cx="7488831" cy="648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984442"/>
                <a:gridCol w="2496277"/>
              </a:tblGrid>
              <a:tr h="472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«В мире музыкальных инструментов»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Музыкальная сказка «Волк и семеро козлят» с  «весёлым оркестром»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Просмотр видео урока «Маленький</a:t>
                      </a:r>
                      <a:r>
                        <a:rPr lang="ru-RU" sz="1200" baseline="0" dirty="0" smtClean="0"/>
                        <a:t> оркестр»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</a:t>
                      </a:r>
                      <a:r>
                        <a:rPr lang="ru-RU" sz="1200" baseline="0" dirty="0" smtClean="0"/>
                        <a:t>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«Мир звуков»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Осенний утренник «Осень в гости к нам пришла»</a:t>
                      </a:r>
                    </a:p>
                    <a:p>
                      <a:r>
                        <a:rPr lang="ru-RU" sz="1200" dirty="0" smtClean="0"/>
                        <a:t>Игра на музыкальных инструментах «Дождик» и аккомпанирование</a:t>
                      </a:r>
                      <a:r>
                        <a:rPr lang="ru-RU" sz="1200" baseline="0" dirty="0" smtClean="0"/>
                        <a:t> песни «Тишина»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smtClean="0"/>
                        <a:t>Пачков</a:t>
                      </a:r>
                      <a:r>
                        <a:rPr lang="ru-RU" sz="1200" baseline="0" dirty="0" smtClean="0"/>
                        <a:t> А.А.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</a:t>
                      </a:r>
                      <a:r>
                        <a:rPr lang="ru-RU" sz="1200" baseline="0" dirty="0" smtClean="0"/>
                        <a:t> занятие «Какие бывают звуки?»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Экскурсия в музей «Музыкальные</a:t>
                      </a:r>
                      <a:r>
                        <a:rPr lang="ru-RU" sz="1200" baseline="0" dirty="0" smtClean="0"/>
                        <a:t> инструменты»</a:t>
                      </a:r>
                    </a:p>
                    <a:p>
                      <a:r>
                        <a:rPr lang="ru-RU" sz="1200" baseline="0" dirty="0" smtClean="0"/>
                        <a:t>Беседа «Мой музыкальный инструмент»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5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03.11.2014</a:t>
                      </a:r>
                    </a:p>
                    <a:p>
                      <a:r>
                        <a:rPr lang="ru-RU" sz="1200" dirty="0" smtClean="0"/>
                        <a:t>И 05.11.2014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«Знакомство</a:t>
                      </a:r>
                      <a:r>
                        <a:rPr lang="ru-RU" sz="1200" baseline="0" dirty="0" smtClean="0"/>
                        <a:t> детей  с жанром «Вальс»»</a:t>
                      </a:r>
                    </a:p>
                    <a:p>
                      <a:r>
                        <a:rPr lang="ru-RU" sz="1200" baseline="0" dirty="0" smtClean="0"/>
                        <a:t>Музыкальная игра «живая сказка»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10.11.2014 и</a:t>
                      </a:r>
                    </a:p>
                    <a:p>
                      <a:r>
                        <a:rPr lang="ru-RU" sz="1200" dirty="0" smtClean="0"/>
                        <a:t>12.11.2014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«Жанры</a:t>
                      </a:r>
                      <a:r>
                        <a:rPr lang="ru-RU" sz="1200" baseline="0" dirty="0" smtClean="0"/>
                        <a:t> в музыке»</a:t>
                      </a:r>
                    </a:p>
                    <a:p>
                      <a:r>
                        <a:rPr lang="ru-RU" sz="1200" baseline="0" dirty="0" smtClean="0"/>
                        <a:t>«Вальс», «Полька», «Марш» - (инструменты </a:t>
                      </a:r>
                      <a:r>
                        <a:rPr lang="ru-RU" sz="1200" baseline="0" dirty="0" err="1" smtClean="0"/>
                        <a:t>испол</a:t>
                      </a:r>
                      <a:r>
                        <a:rPr lang="ru-RU" sz="1200" baseline="0" dirty="0" smtClean="0"/>
                        <a:t>. Музыку)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17.11.2014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Сюжетно – ролевая игра «Дирижер и его оркестр»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9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19.11.2014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«Какие бывают музыкальные инструменты»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142852"/>
          <a:ext cx="7572429" cy="433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4048154"/>
                <a:gridCol w="2524143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20.11.2014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Сюжетно – ролевая</a:t>
                      </a:r>
                      <a:r>
                        <a:rPr lang="ru-RU" sz="1200" baseline="0" dirty="0" smtClean="0"/>
                        <a:t> игра «Магазин музыкальных инструментов»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Пачков А.А.</a:t>
                      </a:r>
                    </a:p>
                    <a:p>
                      <a:r>
                        <a:rPr lang="ru-RU" sz="1200" dirty="0" smtClean="0"/>
                        <a:t>Бессонова</a:t>
                      </a:r>
                      <a:r>
                        <a:rPr lang="ru-RU" sz="1200" baseline="0" dirty="0" smtClean="0"/>
                        <a:t>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21.11.2014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«Поведение в общественных местах» - (В театрах, на концертах, в музеях, в музыкальной школе)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Пачков А.А.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Бессонова В.А.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24.11.2014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занятие «Волшебные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уки в подвижных играх» (Колокольчики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ленточки, весёлый оркестр, четвертый лишний,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раз,два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три … ко мне беги)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 Л.В.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Бессонова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25.11.2014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– муз. Викторина «Удивительный мир звуков»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Максименко Н.В.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Бессонова В.А.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Пачков А.А.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26.11.2014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 –выставка «Мои музыкальные инструменты»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Музея «Музыкальные инструменты»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Бессонова В.А.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Пачков А.А.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28.11.2014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 «Удивительный мир звуков»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 Л.В.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8171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оценки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928670"/>
          <a:ext cx="8143932" cy="392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910835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r>
                        <a:rPr lang="ru-RU" baseline="0" dirty="0" smtClean="0"/>
                        <a:t> оценки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низкий уровень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r>
                        <a:rPr lang="ru-RU" dirty="0" smtClean="0"/>
                        <a:t>1. Знания</a:t>
                      </a:r>
                      <a:r>
                        <a:rPr lang="ru-RU" baseline="0" dirty="0" smtClean="0"/>
                        <a:t> названий музыкальных инструментов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Ребёнок  узнаёт инструмент  по</a:t>
                      </a:r>
                      <a:r>
                        <a:rPr lang="ru-RU" baseline="0" dirty="0" smtClean="0"/>
                        <a:t> звуку .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Узнает муз. инструмент на картинке , называет его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узнает</a:t>
                      </a:r>
                      <a:r>
                        <a:rPr lang="ru-RU" baseline="0" dirty="0" smtClean="0"/>
                        <a:t> инструмент ил </a:t>
                      </a:r>
                      <a:r>
                        <a:rPr lang="ru-RU" baseline="0" smtClean="0"/>
                        <a:t>путает названия</a:t>
                      </a:r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05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Сравнительная диагностика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итогам проекта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397000"/>
          <a:ext cx="8643998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54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937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«Музыкальные инструменты»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0141124_102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3905245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41124_10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572000" cy="338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41124_102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785794"/>
            <a:ext cx="314324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41124_1026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9" y="4071942"/>
            <a:ext cx="28959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0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496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Сюжетно- ролевая игра</a:t>
            </a:r>
          </a:p>
          <a:p>
            <a:pPr algn="ctr"/>
            <a:r>
              <a:rPr lang="ru-RU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«Дирижер и его оркестр»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0141124_102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3500430" cy="26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0141124_103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3428992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41124_103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911206"/>
            <a:ext cx="3571868" cy="267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54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4846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64" y="785794"/>
            <a:ext cx="901342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Дети познакомились с различными видами музыкальными инструментами</a:t>
            </a:r>
            <a:r>
              <a:rPr lang="ru-RU" dirty="0" smtClean="0"/>
              <a:t>; с 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азличными </a:t>
            </a:r>
            <a:r>
              <a:rPr lang="ru-RU" dirty="0" smtClean="0"/>
              <a:t>звуками.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Научились узнавать и распределять инструменты по классификации: шумовые,  </a:t>
            </a:r>
          </a:p>
          <a:p>
            <a:r>
              <a:rPr lang="ru-RU" dirty="0" smtClean="0"/>
              <a:t>струнные, духовые и клавишные.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Дети получили начальные навыки игры на музыкальных инструментах: металлофоне,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еревянных </a:t>
            </a:r>
            <a:r>
              <a:rPr lang="ru-RU" dirty="0" smtClean="0"/>
              <a:t>ложечках, треугольнике, колокольчиках, бубенцах, бубнах, барабане и.т.д.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Дети </a:t>
            </a:r>
            <a:r>
              <a:rPr lang="ru-RU" dirty="0" smtClean="0"/>
              <a:t>смогли принять участие в подготовке музыкального произведения «Дождик» </a:t>
            </a:r>
          </a:p>
          <a:p>
            <a:r>
              <a:rPr lang="ru-RU" dirty="0" smtClean="0"/>
              <a:t>С участием детского оркестра; и так же аккомпанировать на муз. инструментах песню </a:t>
            </a:r>
          </a:p>
          <a:p>
            <a:r>
              <a:rPr lang="ru-RU" dirty="0" smtClean="0"/>
              <a:t>«Тишина»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Также дети совместно с родителями и воспитателями смогли принять активное участие</a:t>
            </a:r>
          </a:p>
          <a:p>
            <a:r>
              <a:rPr lang="ru-RU" dirty="0" smtClean="0"/>
              <a:t>в создании: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музыкального музея «Музыкальные инструменты»,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изготовили муз. инструменты своими руками;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поучаствовали в сюжетно – ролевых играх «Дирижёр и его оркестр», «Магазин </a:t>
            </a:r>
          </a:p>
          <a:p>
            <a:r>
              <a:rPr lang="ru-RU" dirty="0" smtClean="0"/>
              <a:t>музыкальных инструментов»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приняли активное участие в концерте «Любимые наши бабушки»</a:t>
            </a:r>
          </a:p>
          <a:p>
            <a:r>
              <a:rPr lang="ru-RU" dirty="0" smtClean="0"/>
              <a:t>и осеннем утреннике «Осень в гости к нам пришла» , в «Викторине «Удивительный мир</a:t>
            </a:r>
          </a:p>
          <a:p>
            <a:r>
              <a:rPr lang="ru-RU" dirty="0" smtClean="0"/>
              <a:t> звуков»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2223d5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221455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a2977987ef8eda02db9def4a18c675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86182" y="0"/>
            <a:ext cx="4437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Актуальность: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876" y="1124744"/>
            <a:ext cx="73341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наш прогрессивный век новых технологий мы стремимся познать</a:t>
            </a:r>
          </a:p>
          <a:p>
            <a:r>
              <a:rPr lang="ru-RU" dirty="0" smtClean="0"/>
              <a:t>как много больше нового, и не обращаем внимание на становление</a:t>
            </a:r>
          </a:p>
          <a:p>
            <a:r>
              <a:rPr lang="ru-RU" dirty="0" smtClean="0"/>
              <a:t>речи, слуха и формирование ритмических способностей дошкольников.</a:t>
            </a:r>
          </a:p>
          <a:p>
            <a:r>
              <a:rPr lang="ru-RU" dirty="0" smtClean="0"/>
              <a:t>Что приводит в дальнейшем к слабому развитию слуховых и моторных </a:t>
            </a:r>
          </a:p>
          <a:p>
            <a:r>
              <a:rPr lang="ru-RU" dirty="0" smtClean="0"/>
              <a:t>способностей, тормозит развитию детей, ограничивая не только сферу</a:t>
            </a:r>
          </a:p>
          <a:p>
            <a:r>
              <a:rPr lang="ru-RU" dirty="0" smtClean="0"/>
              <a:t>интеллектуальной деятельности, но и общение со сверстниками.</a:t>
            </a:r>
          </a:p>
          <a:p>
            <a:r>
              <a:rPr lang="ru-RU" dirty="0" smtClean="0"/>
              <a:t>В связи с большим значением развития слуховых способностей, а также</a:t>
            </a:r>
          </a:p>
          <a:p>
            <a:r>
              <a:rPr lang="ru-RU" dirty="0" smtClean="0"/>
              <a:t>эмоционально  окрашенного движения безусловно положительную </a:t>
            </a:r>
          </a:p>
          <a:p>
            <a:r>
              <a:rPr lang="ru-RU" dirty="0" smtClean="0"/>
              <a:t>роль играет  музыкальная деятельность по формированию ритмических</a:t>
            </a:r>
          </a:p>
          <a:p>
            <a:r>
              <a:rPr lang="ru-RU" dirty="0" smtClean="0"/>
              <a:t>способностей  детей не только в сфере восприятия, но и в организации</a:t>
            </a:r>
          </a:p>
          <a:p>
            <a:r>
              <a:rPr lang="ru-RU" dirty="0" smtClean="0"/>
              <a:t>движения.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d480_399b65e2_XL.jp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0"/>
            <a:ext cx="55265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Разработчик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59196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</a:t>
            </a:r>
            <a:r>
              <a:rPr lang="ru-RU" sz="32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u="sng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 Валентиновна</a:t>
            </a:r>
            <a:endParaRPr lang="ru-RU" sz="3200" b="1" u="sng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71612"/>
            <a:ext cx="4991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группа:</a:t>
            </a:r>
            <a:endParaRPr lang="ru-RU" sz="44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428868"/>
            <a:ext cx="5216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 Black" pitchFamily="34" charset="0"/>
              </a:rPr>
              <a:t>Пачков</a:t>
            </a:r>
            <a:r>
              <a:rPr lang="ru-RU" sz="2000" dirty="0" smtClean="0">
                <a:latin typeface="Arial Black" pitchFamily="34" charset="0"/>
              </a:rPr>
              <a:t> Андрей Андреевич</a:t>
            </a:r>
          </a:p>
          <a:p>
            <a:r>
              <a:rPr lang="ru-RU" sz="2000" dirty="0" smtClean="0">
                <a:latin typeface="Arial Black" pitchFamily="34" charset="0"/>
              </a:rPr>
              <a:t>Бессонова Вероника Анатольевна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214686"/>
            <a:ext cx="5077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проекта:</a:t>
            </a:r>
            <a:endParaRPr lang="ru-RU" sz="4400" b="1" u="sng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4286256"/>
            <a:ext cx="679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Воспитанники средней группы № 4 и их родители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f54e57c51e3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6504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Реализация проекта: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8204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рассчитан на три месяца</a:t>
            </a:r>
          </a:p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03.09.2014 по 28. 11. 2014 года.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9121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Основные направления деятельности</a:t>
            </a:r>
            <a:r>
              <a:rPr lang="ru-RU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: </a:t>
            </a:r>
            <a:endParaRPr lang="ru-RU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86124"/>
            <a:ext cx="3395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Практическая:</a:t>
            </a:r>
            <a:endParaRPr lang="ru-RU" sz="40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921" y="4714884"/>
            <a:ext cx="8733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Обогащение предметно – развивающей среды:</a:t>
            </a:r>
            <a:endParaRPr lang="ru-RU" sz="32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929066"/>
            <a:ext cx="8943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Музыкальные занятия, музыцирование, музыкально – дидактическая деятельность;</a:t>
            </a:r>
          </a:p>
          <a:p>
            <a:r>
              <a:rPr lang="ru-RU" dirty="0" smtClean="0"/>
              <a:t>Музыкальные развлечения «Музыкальный сундучок волшебной страны», открытые</a:t>
            </a:r>
          </a:p>
          <a:p>
            <a:r>
              <a:rPr lang="ru-RU" dirty="0" smtClean="0"/>
              <a:t> занятия «Деревянные инструменты», презентация проекта «Удивительный мир звуков»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85718" y="5429264"/>
            <a:ext cx="835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 с родителями  изготовление музыкальных инструментов , дидактических  игр; пополнение музыкального уголка в группах; оформление выставки «Музыкальные инструменты своими руками»;  совместное создание музея «</a:t>
            </a:r>
            <a:r>
              <a:rPr lang="ru-RU" smtClean="0"/>
              <a:t>Музыкальные инструменты»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4949_f2611bfe_XL.png"/>
          <p:cNvPicPr>
            <a:picLocks noChangeAspect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1431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</a:t>
            </a:r>
            <a:endParaRPr lang="ru-RU" sz="40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799020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Познакомить детей с   миром звуков  музыкальных инструментов</a:t>
            </a:r>
          </a:p>
          <a:p>
            <a:r>
              <a:rPr lang="ru-RU" b="1" dirty="0" smtClean="0"/>
              <a:t> воспитывать в ребенка слушателя и настоящего ценителя хорошей  музыки. </a:t>
            </a:r>
          </a:p>
          <a:p>
            <a:r>
              <a:rPr lang="ru-RU" b="1" dirty="0" smtClean="0"/>
              <a:t>Формировать  ритмически способности детей в сфере восприятия,</a:t>
            </a:r>
          </a:p>
          <a:p>
            <a:r>
              <a:rPr lang="ru-RU" b="1" dirty="0" smtClean="0"/>
              <a:t>и в организации движений.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786058"/>
            <a:ext cx="1912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40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643314"/>
            <a:ext cx="7920880" cy="2893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Расширить представления детей о музыкальных инструментах: ДМИ,  инструменты симфонического оркестра, народные инструменты  (внешний вид, устройство, тембр звучания, история возникновения);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Развивать навыки исследовательской деятельности в процессе поиска,  систематизации и обобщении полученной  информации;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Обогатить речь детей  словами, связанными со строением музыкальных инструментов и мира музыки в целом;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 Активизировать творческое мышление в ходе творческих игр и заданий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Воспитывать понимание детьми изобразительных свойств музыки, передаваемых средствами музыкальных инструментов («Как рассказывает  музыка», « О чем рассказывает музыка»)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Воспитывать интерес к музыке и музицированию, бережное отношение  к музыкальным инструментам.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0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проекта:</a:t>
            </a:r>
            <a:endParaRPr lang="ru-RU" sz="54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857232"/>
          <a:ext cx="8358248" cy="556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500330"/>
                <a:gridCol w="1928826"/>
                <a:gridCol w="1714514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Этапы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Содержание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Сроки выполнения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Ответственное лицо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Организационно-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подготовительный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Т.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Э.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Тютюнниковой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К.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Орфа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Шульверк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И.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Каплунова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Новоскольцева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«Удивительный мир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01.08.2014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01.09.2014 г.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Франц Л.В.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Основной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05.09.2014 г.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21.11.2014г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Франц Л.В.</a:t>
                      </a:r>
                    </a:p>
                    <a:p>
                      <a:r>
                        <a:rPr lang="ru-RU" sz="1600" baseline="0" dirty="0" err="1" smtClean="0"/>
                        <a:t>Пачков</a:t>
                      </a:r>
                      <a:r>
                        <a:rPr lang="ru-RU" sz="1600" baseline="0" dirty="0" smtClean="0"/>
                        <a:t> А.А.</a:t>
                      </a:r>
                    </a:p>
                    <a:p>
                      <a:r>
                        <a:rPr lang="ru-RU" sz="1600" baseline="0" dirty="0" smtClean="0"/>
                        <a:t>Бессонова В.А.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Заключительный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 деятельности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22.11.2014г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28.11.2014г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Франц Л.В.</a:t>
                      </a:r>
                    </a:p>
                    <a:p>
                      <a:r>
                        <a:rPr lang="ru-RU" sz="1600" baseline="0" dirty="0" err="1" smtClean="0"/>
                        <a:t>Пачков</a:t>
                      </a:r>
                      <a:r>
                        <a:rPr lang="ru-RU" sz="1600" baseline="0" dirty="0" smtClean="0"/>
                        <a:t> А.А.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2223d5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82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86723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познакомятся с различными видами музыкальными инструментами;</a:t>
            </a:r>
          </a:p>
          <a:p>
            <a:r>
              <a:rPr lang="ru-RU" dirty="0" smtClean="0"/>
              <a:t>Научаться узнавать и распределять инструменты по классификации: шумовые,  </a:t>
            </a:r>
          </a:p>
          <a:p>
            <a:r>
              <a:rPr lang="ru-RU" dirty="0" smtClean="0"/>
              <a:t>Струнные, духовые и клавишные.</a:t>
            </a:r>
          </a:p>
          <a:p>
            <a:r>
              <a:rPr lang="ru-RU" dirty="0" smtClean="0"/>
              <a:t>Дети получат начальные навыки игры на музыкальных инструментах: металлофоне,</a:t>
            </a:r>
          </a:p>
          <a:p>
            <a:r>
              <a:rPr lang="ru-RU" dirty="0" smtClean="0"/>
              <a:t>Деревянных ложечках, треугольнике, колокольчиках, бубенцах, бубнах, барабане и.т.д.</a:t>
            </a:r>
          </a:p>
          <a:p>
            <a:r>
              <a:rPr lang="ru-RU" dirty="0" smtClean="0"/>
              <a:t>Дети смогут принять участие в подготовке музыкального произведения «Дождик» </a:t>
            </a:r>
          </a:p>
          <a:p>
            <a:r>
              <a:rPr lang="ru-RU" dirty="0" smtClean="0"/>
              <a:t>С участием детского оркестра; и так же аккомпанировать на муз. инструментах песню </a:t>
            </a:r>
          </a:p>
          <a:p>
            <a:r>
              <a:rPr lang="ru-RU" dirty="0" smtClean="0"/>
              <a:t>«Тишина»</a:t>
            </a:r>
          </a:p>
          <a:p>
            <a:r>
              <a:rPr lang="ru-RU" dirty="0" smtClean="0"/>
              <a:t>Также дети совместно с родителями и воспитателями смогут принять активное участие</a:t>
            </a:r>
          </a:p>
          <a:p>
            <a:r>
              <a:rPr lang="ru-RU" dirty="0" smtClean="0"/>
              <a:t>в создании: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музыкального музея «Музыкальные инструменты»,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изготовить муз. инструменты своими руками;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принять участия в сюжетно – ролевых играх «Дирижёр и его оркестр», «Магазин </a:t>
            </a:r>
          </a:p>
          <a:p>
            <a:r>
              <a:rPr lang="ru-RU" dirty="0" smtClean="0"/>
              <a:t>музыкальных инструментов»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принять активное участие в концерте «Любимые наши бабушки»</a:t>
            </a:r>
          </a:p>
          <a:p>
            <a:r>
              <a:rPr lang="ru-RU" dirty="0" smtClean="0"/>
              <a:t>и осеннем утреннике «Осень в гости к нам пришла» , в «Викторине «Удивительный мир</a:t>
            </a:r>
          </a:p>
          <a:p>
            <a:r>
              <a:rPr lang="ru-RU" dirty="0" smtClean="0"/>
              <a:t> звуков»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898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9510" y="142852"/>
            <a:ext cx="8204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Перспективное планирования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640080"/>
          <a:ext cx="8072462" cy="6035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46983"/>
                <a:gridCol w="3934658"/>
                <a:gridCol w="2690821"/>
              </a:tblGrid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Занятия</a:t>
                      </a:r>
                      <a:r>
                        <a:rPr lang="ru-RU" baseline="0" dirty="0" smtClean="0"/>
                        <a:t> и продуктивная деятельность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01.08.</a:t>
                      </a:r>
                      <a:r>
                        <a:rPr lang="ru-RU" sz="1200" b="1" baseline="0" dirty="0" smtClean="0"/>
                        <a:t> 2014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по 01.09.2014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Изучение литературы ,разработка  конспектов</a:t>
                      </a:r>
                      <a:r>
                        <a:rPr lang="ru-RU" sz="1200" b="1" baseline="0" dirty="0" smtClean="0"/>
                        <a:t> и сценариев к развлечениям в рамках проекта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Франц Л.В.</a:t>
                      </a:r>
                    </a:p>
                    <a:p>
                      <a:pPr algn="ctr"/>
                      <a:r>
                        <a:rPr lang="ru-RU" sz="1200" b="1" dirty="0" smtClean="0"/>
                        <a:t>Пачков</a:t>
                      </a:r>
                      <a:r>
                        <a:rPr lang="ru-RU" sz="1200" b="1" baseline="0" dirty="0" smtClean="0"/>
                        <a:t> А.А.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Бессонова В.А.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1480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 05.09.2014</a:t>
                      </a:r>
                    </a:p>
                    <a:p>
                      <a:pPr algn="ctr"/>
                      <a:r>
                        <a:rPr lang="ru-RU" sz="1200" b="1" dirty="0" smtClean="0"/>
                        <a:t>по 21.11.2014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Ознакомление с планом  музыкального</a:t>
                      </a:r>
                      <a:r>
                        <a:rPr lang="ru-RU" sz="1200" b="1" baseline="0" dirty="0" smtClean="0"/>
                        <a:t> проекта педагогов и родителей творческой 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Пачков</a:t>
                      </a:r>
                      <a:r>
                        <a:rPr lang="ru-RU" sz="1200" b="1" baseline="0" dirty="0" smtClean="0"/>
                        <a:t> А.А.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Бессонова В.А.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Родители детей  группы № 4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Муз. руководитель: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Франц Л.В.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Совместная</a:t>
                      </a:r>
                      <a:r>
                        <a:rPr lang="ru-RU" sz="1200" b="1" baseline="0" dirty="0" smtClean="0"/>
                        <a:t> подготовка и о</a:t>
                      </a:r>
                      <a:r>
                        <a:rPr lang="ru-RU" sz="1200" b="1" dirty="0" smtClean="0"/>
                        <a:t>формление выставки «Музыкальный</a:t>
                      </a:r>
                      <a:r>
                        <a:rPr lang="ru-RU" sz="1200" b="1" baseline="0" dirty="0" smtClean="0"/>
                        <a:t> инструмент своими руками»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Создание и наполнение музыкального уголка в группе «Мир музыки»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Совместно</a:t>
                      </a:r>
                      <a:r>
                        <a:rPr lang="ru-RU" sz="1200" b="1" baseline="0" dirty="0" smtClean="0"/>
                        <a:t> с родителями и с детьми создания музея </a:t>
                      </a:r>
                    </a:p>
                    <a:p>
                      <a:pPr algn="ctr"/>
                      <a:r>
                        <a:rPr lang="ru-RU" sz="1200" b="1" baseline="0" dirty="0" smtClean="0"/>
                        <a:t>«Музыкальные инструменты»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10.09. 2014</a:t>
                      </a:r>
                    </a:p>
                    <a:p>
                      <a:pPr algn="ctr"/>
                      <a:r>
                        <a:rPr lang="ru-RU" sz="1200" b="1" dirty="0" smtClean="0"/>
                        <a:t>15.09.204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Музыкальное тематическое  занятие</a:t>
                      </a:r>
                    </a:p>
                    <a:p>
                      <a:pPr algn="ctr"/>
                      <a:r>
                        <a:rPr lang="ru-RU" sz="1200" b="1" dirty="0" smtClean="0"/>
                        <a:t>«Удивительный ритм»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Франц Л.В.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17.09.2014</a:t>
                      </a:r>
                    </a:p>
                    <a:p>
                      <a:pPr algn="ctr"/>
                      <a:r>
                        <a:rPr lang="ru-RU" sz="1200" b="1" dirty="0" smtClean="0"/>
                        <a:t>24.09.2014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Музыкальное занятие «Маленькие человечки. Звучащие жесты»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Франц Л.В.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Образовательная область «Коммуникативность» в группе  «Музыкальный сундучок»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Бессонова В.А.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Пачков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Образовательная область  «Познание»</a:t>
                      </a:r>
                    </a:p>
                    <a:p>
                      <a:pPr algn="ctr"/>
                      <a:r>
                        <a:rPr lang="ru-RU" sz="1200" b="1" dirty="0" smtClean="0"/>
                        <a:t>Слушание музыкальной сказки «Ударная семья»</a:t>
                      </a:r>
                    </a:p>
                    <a:p>
                      <a:pPr algn="ctr"/>
                      <a:r>
                        <a:rPr lang="ru-RU" sz="1200" b="1" dirty="0" smtClean="0"/>
                        <a:t>Беседа «Шумовые муз. инструменты»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Бессонова В.А.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Пачков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Просмотр мультфильма «Даша следопыт спрятала музыкальные инструменты»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Бессонова В.А.</a:t>
                      </a:r>
                    </a:p>
                    <a:p>
                      <a:pPr algn="ctr"/>
                      <a:r>
                        <a:rPr lang="ru-RU" sz="1200" b="1" dirty="0" err="1" smtClean="0"/>
                        <a:t>Пачков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29.09.2014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Музыкально</a:t>
                      </a:r>
                      <a:r>
                        <a:rPr lang="ru-RU" sz="1200" b="1" baseline="0" dirty="0" smtClean="0"/>
                        <a:t> – тематическое занятие «Деревянные инструменты»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Франц Л.В.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7" y="214291"/>
          <a:ext cx="7215238" cy="642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01"/>
                <a:gridCol w="3663258"/>
                <a:gridCol w="2405079"/>
              </a:tblGrid>
              <a:tr h="3120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Занятия</a:t>
                      </a:r>
                      <a:r>
                        <a:rPr lang="ru-RU" sz="1400" baseline="0" dirty="0" smtClean="0"/>
                        <a:t> и продуктивная деятельность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</a:t>
                      </a:r>
                    </a:p>
                    <a:p>
                      <a:r>
                        <a:rPr lang="ru-RU" sz="1200" dirty="0" smtClean="0"/>
                        <a:t>«Волшебный ритм танца»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02.10.2014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Изготовление музыкальных</a:t>
                      </a:r>
                      <a:r>
                        <a:rPr lang="ru-RU" sz="1200" baseline="0" dirty="0" smtClean="0"/>
                        <a:t> инструментов своими руками «Волшебные звуки»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err="1" smtClean="0"/>
                        <a:t>Пачков</a:t>
                      </a:r>
                      <a:r>
                        <a:rPr lang="ru-RU" sz="1200" dirty="0" smtClean="0"/>
                        <a:t> А.А.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3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03.10.2014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Музыкальная деятельность в группе</a:t>
                      </a:r>
                    </a:p>
                    <a:p>
                      <a:r>
                        <a:rPr lang="ru-RU" sz="1200" dirty="0" smtClean="0"/>
                        <a:t>«Весёлый</a:t>
                      </a:r>
                      <a:r>
                        <a:rPr lang="ru-RU" sz="1200" baseline="0" dirty="0" smtClean="0"/>
                        <a:t> оркестр» </a:t>
                      </a:r>
                    </a:p>
                    <a:p>
                      <a:r>
                        <a:rPr lang="ru-RU" sz="1200" baseline="0" dirty="0" smtClean="0"/>
                        <a:t>Оформление выставки музыкальные инструменты своими руками</a:t>
                      </a:r>
                    </a:p>
                    <a:p>
                      <a:r>
                        <a:rPr lang="ru-RU" sz="1200" baseline="0" dirty="0" smtClean="0"/>
                        <a:t>«Мой музыкальный инструмент»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err="1" smtClean="0"/>
                        <a:t>Пачков</a:t>
                      </a:r>
                      <a:r>
                        <a:rPr lang="ru-RU" sz="1200" dirty="0" smtClean="0"/>
                        <a:t> А.А.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06.10.2014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Музыкальное занятие «Ритмы мира»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07.10.2014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Просмотр видео</a:t>
                      </a:r>
                      <a:r>
                        <a:rPr lang="ru-RU" sz="1200" baseline="0" dirty="0" smtClean="0"/>
                        <a:t>  уроков «Звуки музыкальных инструментов» -1 часть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smtClean="0"/>
                        <a:t>Пачков А.А.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08.10.2014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Музыкальное занятие «Звуки и мелодия»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8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Концерт</a:t>
                      </a:r>
                      <a:r>
                        <a:rPr lang="ru-RU" sz="1200" b="1" baseline="0" dirty="0" smtClean="0"/>
                        <a:t> «Любимые наши бабушки»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участие «Весёлый оркестр» муз. «Дождик» и песня «Тише, тише, тишина»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 Л.В.</a:t>
                      </a:r>
                    </a:p>
                    <a:p>
                      <a:r>
                        <a:rPr lang="ru-RU" sz="1200" dirty="0" smtClean="0"/>
                        <a:t>Бессонова В.А.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Просмотр видео</a:t>
                      </a:r>
                      <a:r>
                        <a:rPr lang="ru-RU" sz="1200" baseline="0" dirty="0" smtClean="0"/>
                        <a:t>  уроков «Звуки музыкальных инструментов» -1 часть  - повторение материала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smtClean="0"/>
                        <a:t>Пачков А.А.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Музыкальное занятие «Музыкальные</a:t>
                      </a:r>
                      <a:r>
                        <a:rPr lang="ru-RU" sz="1200" baseline="0" dirty="0" smtClean="0"/>
                        <a:t> инструменты»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Франц</a:t>
                      </a:r>
                      <a:r>
                        <a:rPr lang="ru-RU" sz="1200" baseline="0" dirty="0" smtClean="0"/>
                        <a:t> Л.В.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0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14.10.2014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Просмотр видео</a:t>
                      </a:r>
                      <a:r>
                        <a:rPr lang="ru-RU" sz="1200" baseline="0" dirty="0" smtClean="0"/>
                        <a:t>  уроков «Звуки музыкальных инструментов» -</a:t>
                      </a:r>
                      <a:r>
                        <a:rPr lang="ru-RU" sz="1200" baseline="0" dirty="0" err="1" smtClean="0"/>
                        <a:t>2часть</a:t>
                      </a:r>
                      <a:r>
                        <a:rPr lang="ru-RU" sz="1200" baseline="0" dirty="0" smtClean="0"/>
                        <a:t>  - повторение материала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Бессонова В.А.</a:t>
                      </a:r>
                    </a:p>
                    <a:p>
                      <a:r>
                        <a:rPr lang="ru-RU" sz="1200" dirty="0" smtClean="0"/>
                        <a:t>Пачков А.А.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1594</Words>
  <Application>Microsoft Office PowerPoint</Application>
  <PresentationFormat>Экран (4:3)</PresentationFormat>
  <Paragraphs>293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Наташа</cp:lastModifiedBy>
  <cp:revision>68</cp:revision>
  <dcterms:created xsi:type="dcterms:W3CDTF">2011-04-28T02:57:56Z</dcterms:created>
  <dcterms:modified xsi:type="dcterms:W3CDTF">2015-03-17T09:58:25Z</dcterms:modified>
</cp:coreProperties>
</file>