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E896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D2118-5FE3-4B73-984C-F7EAF44C6928}" type="datetimeFigureOut">
              <a:rPr lang="ru-RU" smtClean="0"/>
              <a:t>03.02.2013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76B4C-F7DE-41A1-9230-4E597915D3B2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D2118-5FE3-4B73-984C-F7EAF44C6928}" type="datetimeFigureOut">
              <a:rPr lang="ru-RU" smtClean="0"/>
              <a:t>03.02.2013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76B4C-F7DE-41A1-9230-4E597915D3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D2118-5FE3-4B73-984C-F7EAF44C6928}" type="datetimeFigureOut">
              <a:rPr lang="ru-RU" smtClean="0"/>
              <a:t>03.02.2013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76B4C-F7DE-41A1-9230-4E597915D3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D2118-5FE3-4B73-984C-F7EAF44C6928}" type="datetimeFigureOut">
              <a:rPr lang="ru-RU" smtClean="0"/>
              <a:t>03.02.2013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76B4C-F7DE-41A1-9230-4E597915D3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D2118-5FE3-4B73-984C-F7EAF44C6928}" type="datetimeFigureOut">
              <a:rPr lang="ru-RU" smtClean="0"/>
              <a:t>03.02.2013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76B4C-F7DE-41A1-9230-4E597915D3B2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D2118-5FE3-4B73-984C-F7EAF44C6928}" type="datetimeFigureOut">
              <a:rPr lang="ru-RU" smtClean="0"/>
              <a:t>03.02.2013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76B4C-F7DE-41A1-9230-4E597915D3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D2118-5FE3-4B73-984C-F7EAF44C6928}" type="datetimeFigureOut">
              <a:rPr lang="ru-RU" smtClean="0"/>
              <a:t>03.02.2013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76B4C-F7DE-41A1-9230-4E597915D3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D2118-5FE3-4B73-984C-F7EAF44C6928}" type="datetimeFigureOut">
              <a:rPr lang="ru-RU" smtClean="0"/>
              <a:t>03.02.2013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76B4C-F7DE-41A1-9230-4E597915D3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D2118-5FE3-4B73-984C-F7EAF44C6928}" type="datetimeFigureOut">
              <a:rPr lang="ru-RU" smtClean="0"/>
              <a:t>03.02.2013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76B4C-F7DE-41A1-9230-4E597915D3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D2118-5FE3-4B73-984C-F7EAF44C6928}" type="datetimeFigureOut">
              <a:rPr lang="ru-RU" smtClean="0"/>
              <a:t>03.02.2013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76B4C-F7DE-41A1-9230-4E597915D3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D2118-5FE3-4B73-984C-F7EAF44C6928}" type="datetimeFigureOut">
              <a:rPr lang="ru-RU" smtClean="0"/>
              <a:t>03.02.2013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A976B4C-F7DE-41A1-9230-4E597915D3B2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72D2118-5FE3-4B73-984C-F7EAF44C6928}" type="datetimeFigureOut">
              <a:rPr lang="ru-RU" smtClean="0"/>
              <a:t>03.02.2013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A976B4C-F7DE-41A1-9230-4E597915D3B2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4.xml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14.wav"/><Relationship Id="rId1" Type="http://schemas.openxmlformats.org/officeDocument/2006/relationships/slideLayout" Target="../slideLayouts/slideLayout4.xml"/><Relationship Id="rId4" Type="http://schemas.microsoft.com/office/2007/relationships/hdphoto" Target="../media/hdphoto3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audio" Target="../media/audio15.wav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cap="none" spc="0" dirty="0" smtClean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ПЕТРУШКА</a:t>
            </a:r>
            <a:endParaRPr lang="ru-RU" dirty="0">
              <a:ln w="17780" cmpd="sng">
                <a:solidFill>
                  <a:srgbClr val="FF0000"/>
                </a:solidFill>
                <a:prstDash val="solid"/>
                <a:miter lim="800000"/>
              </a:ln>
              <a:solidFill>
                <a:srgbClr val="FF0000"/>
              </a:solidFill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sz="half" idx="1"/>
          </p:nvPr>
        </p:nvSpPr>
        <p:spPr>
          <a:xfrm>
            <a:off x="4211960" y="1700808"/>
            <a:ext cx="4248472" cy="4752528"/>
          </a:xfrm>
        </p:spPr>
        <p:txBody>
          <a:bodyPr>
            <a:normAutofit lnSpcReduction="10000"/>
          </a:bodyPr>
          <a:lstStyle/>
          <a:p>
            <a:pPr indent="0">
              <a:buNone/>
            </a:pPr>
            <a:r>
              <a:rPr lang="ru-RU" sz="3200" dirty="0">
                <a:solidFill>
                  <a:srgbClr val="002060"/>
                </a:solidFill>
              </a:rPr>
              <a:t>Кто из вас сидит – грустит?</a:t>
            </a:r>
          </a:p>
          <a:p>
            <a:pPr indent="0">
              <a:buNone/>
            </a:pPr>
            <a:r>
              <a:rPr lang="ru-RU" sz="3200" dirty="0">
                <a:solidFill>
                  <a:srgbClr val="002060"/>
                </a:solidFill>
              </a:rPr>
              <a:t>У кого кислый вид?</a:t>
            </a:r>
          </a:p>
          <a:p>
            <a:pPr indent="0">
              <a:buNone/>
            </a:pPr>
            <a:r>
              <a:rPr lang="ru-RU" sz="3200" dirty="0">
                <a:solidFill>
                  <a:srgbClr val="002060"/>
                </a:solidFill>
              </a:rPr>
              <a:t>Веселое путешествие поднимает настроение. Мы с вами отправляемся путешествовать по временам года. </a:t>
            </a:r>
          </a:p>
          <a:p>
            <a:pPr indent="0">
              <a:buNone/>
            </a:pP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54" y="1988840"/>
            <a:ext cx="3755813" cy="4176464"/>
          </a:xfrm>
        </p:spPr>
      </p:pic>
    </p:spTree>
    <p:extLst>
      <p:ext uri="{BB962C8B-B14F-4D97-AF65-F5344CB8AC3E}">
        <p14:creationId xmlns:p14="http://schemas.microsoft.com/office/powerpoint/2010/main" val="20940645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  <p:sndAc>
          <p:stSnd>
            <p:snd r:embed="rId2" name="chimes.wav"/>
          </p:stSnd>
        </p:sndAc>
      </p:transition>
    </mc:Choice>
    <mc:Fallback>
      <p:transition spd="slow">
        <p:dissolv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4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9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4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8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5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ВЕСНА</a:t>
            </a:r>
            <a:endParaRPr lang="ru-RU" sz="8000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2386608" cy="44348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 smtClean="0">
                <a:solidFill>
                  <a:schemeClr val="accent5">
                    <a:lumMod val="50000"/>
                  </a:schemeClr>
                </a:solidFill>
              </a:rPr>
              <a:t>Звенят под крышами капели.</a:t>
            </a:r>
            <a:endParaRPr lang="ru-RU" sz="40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916832"/>
            <a:ext cx="6336704" cy="4752528"/>
          </a:xfrm>
        </p:spPr>
      </p:pic>
    </p:spTree>
    <p:extLst>
      <p:ext uri="{BB962C8B-B14F-4D97-AF65-F5344CB8AC3E}">
        <p14:creationId xmlns:p14="http://schemas.microsoft.com/office/powerpoint/2010/main" val="29084464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2" name="hammer.wav"/>
          </p:stSnd>
        </p:sndAc>
      </p:transition>
    </mc:Choice>
    <mc:Fallback>
      <p:transition spd="slow">
        <p:sndAc>
          <p:stSnd>
            <p:snd r:embed="rId2" name="hamm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8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5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ВЕСНА</a:t>
            </a:r>
            <a:endParaRPr lang="ru-RU" sz="8000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948264" y="1988840"/>
            <a:ext cx="2026568" cy="44348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</a:rPr>
              <a:t>Медведь с еловой встал постели.</a:t>
            </a:r>
            <a:endParaRPr lang="ru-RU" sz="36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916832"/>
            <a:ext cx="6592853" cy="4680520"/>
          </a:xfrm>
        </p:spPr>
      </p:pic>
    </p:spTree>
    <p:extLst>
      <p:ext uri="{BB962C8B-B14F-4D97-AF65-F5344CB8AC3E}">
        <p14:creationId xmlns:p14="http://schemas.microsoft.com/office/powerpoint/2010/main" val="33374552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2" name="breeze.wav"/>
          </p:stSnd>
        </p:sndAc>
      </p:transition>
    </mc:Choice>
    <mc:Fallback>
      <p:transition spd="slow">
        <p:sndAc>
          <p:stSnd>
            <p:snd r:embed="rId2" name="breez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9600" b="1" cap="all" dirty="0" smtClean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Лето </a:t>
            </a:r>
            <a:endParaRPr lang="ru-RU" sz="9600" b="1" cap="all" dirty="0">
              <a:ln/>
              <a:solidFill>
                <a:srgbClr val="FFFF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2602632" cy="44348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 smtClean="0">
                <a:solidFill>
                  <a:srgbClr val="C00000"/>
                </a:solidFill>
              </a:rPr>
              <a:t>Отгадайте время года:</a:t>
            </a:r>
            <a:endParaRPr lang="ru-RU" sz="4000" dirty="0">
              <a:solidFill>
                <a:srgbClr val="C0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988840"/>
            <a:ext cx="5952661" cy="4608512"/>
          </a:xfrm>
        </p:spPr>
      </p:pic>
    </p:spTree>
    <p:extLst>
      <p:ext uri="{BB962C8B-B14F-4D97-AF65-F5344CB8AC3E}">
        <p14:creationId xmlns:p14="http://schemas.microsoft.com/office/powerpoint/2010/main" val="17545261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2" name="chimes.wav"/>
          </p:stSnd>
        </p:sndAc>
      </p:transition>
    </mc:Choice>
    <mc:Fallback>
      <p:transition spd="slow"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ЛЕТО</a:t>
            </a:r>
            <a:endParaRPr lang="ru-RU" sz="8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020272" y="1988840"/>
            <a:ext cx="1979712" cy="44348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 smtClean="0">
                <a:solidFill>
                  <a:srgbClr val="C00000"/>
                </a:solidFill>
              </a:rPr>
              <a:t>Жаркая стоит погода,</a:t>
            </a:r>
            <a:endParaRPr lang="ru-RU" sz="4000" dirty="0">
              <a:solidFill>
                <a:srgbClr val="C00000"/>
              </a:solidFill>
            </a:endParaRPr>
          </a:p>
        </p:txBody>
      </p:sp>
      <p:pic>
        <p:nvPicPr>
          <p:cNvPr id="11" name="Объект 10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700808"/>
            <a:ext cx="5328592" cy="4968552"/>
          </a:xfrm>
        </p:spPr>
      </p:pic>
    </p:spTree>
    <p:extLst>
      <p:ext uri="{BB962C8B-B14F-4D97-AF65-F5344CB8AC3E}">
        <p14:creationId xmlns:p14="http://schemas.microsoft.com/office/powerpoint/2010/main" val="8403224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2" name="camera.wav"/>
          </p:stSnd>
        </p:sndAc>
      </p:transition>
    </mc:Choice>
    <mc:Fallback>
      <p:transition spd="slow">
        <p:sndAc>
          <p:stSnd>
            <p:snd r:embed="rId2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8800" b="1" cap="all" dirty="0" smtClean="0">
                <a:ln w="9000" cmpd="sng">
                  <a:solidFill>
                    <a:srgbClr val="0070C0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ЛЕТО</a:t>
            </a:r>
            <a:endParaRPr lang="ru-RU" sz="8800" b="1" cap="all" dirty="0">
              <a:ln w="9000" cmpd="sng">
                <a:solidFill>
                  <a:srgbClr val="0070C0"/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091" y="1988840"/>
            <a:ext cx="2592288" cy="44348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 smtClean="0">
                <a:solidFill>
                  <a:srgbClr val="C00000"/>
                </a:solidFill>
              </a:rPr>
              <a:t>Рано солнышко встает,</a:t>
            </a:r>
            <a:endParaRPr lang="ru-RU" sz="4000" dirty="0">
              <a:solidFill>
                <a:srgbClr val="C0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916832"/>
            <a:ext cx="6630171" cy="4680520"/>
          </a:xfrm>
        </p:spPr>
      </p:pic>
    </p:spTree>
    <p:extLst>
      <p:ext uri="{BB962C8B-B14F-4D97-AF65-F5344CB8AC3E}">
        <p14:creationId xmlns:p14="http://schemas.microsoft.com/office/powerpoint/2010/main" val="22044991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2" name="click.wav"/>
          </p:stSnd>
        </p:sndAc>
      </p:transition>
    </mc:Choice>
    <mc:Fallback>
      <p:transition spd="slow">
        <p:sndAc>
          <p:stSnd>
            <p:snd r:embed="rId2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лето</a:t>
            </a:r>
            <a:endParaRPr lang="ru-RU" sz="8800" dirty="0">
              <a:solidFill>
                <a:srgbClr val="FFFF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804248" y="2204864"/>
            <a:ext cx="2160240" cy="44348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dirty="0" smtClean="0">
                <a:solidFill>
                  <a:srgbClr val="C00000"/>
                </a:solidFill>
              </a:rPr>
              <a:t>Днем и греет, и печет,</a:t>
            </a:r>
            <a:endParaRPr lang="ru-RU" sz="4400" dirty="0">
              <a:solidFill>
                <a:srgbClr val="C0000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060848"/>
            <a:ext cx="6560341" cy="4320480"/>
          </a:xfrm>
        </p:spPr>
      </p:pic>
    </p:spTree>
    <p:extLst>
      <p:ext uri="{BB962C8B-B14F-4D97-AF65-F5344CB8AC3E}">
        <p14:creationId xmlns:p14="http://schemas.microsoft.com/office/powerpoint/2010/main" val="29765008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2" name="chimes.wav"/>
          </p:stSnd>
        </p:sndAc>
      </p:transition>
    </mc:Choice>
    <mc:Fallback>
      <p:transition spd="slow"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лето</a:t>
            </a:r>
            <a:endParaRPr lang="ru-RU" sz="8800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7504" y="1916832"/>
            <a:ext cx="2736304" cy="4434840"/>
          </a:xfrm>
        </p:spPr>
        <p:txBody>
          <a:bodyPr/>
          <a:lstStyle/>
          <a:p>
            <a:pPr marL="0" indent="0">
              <a:buNone/>
            </a:pPr>
            <a:r>
              <a:rPr lang="ru-RU" sz="4000" dirty="0" smtClean="0">
                <a:solidFill>
                  <a:srgbClr val="C00000"/>
                </a:solidFill>
              </a:rPr>
              <a:t>Река манит нас прохладой</a:t>
            </a:r>
            <a:r>
              <a:rPr lang="ru-RU" dirty="0" smtClean="0">
                <a:solidFill>
                  <a:srgbClr val="C00000"/>
                </a:solidFill>
              </a:rPr>
              <a:t>,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988840"/>
            <a:ext cx="6233139" cy="4680520"/>
          </a:xfrm>
        </p:spPr>
      </p:pic>
    </p:spTree>
    <p:extLst>
      <p:ext uri="{BB962C8B-B14F-4D97-AF65-F5344CB8AC3E}">
        <p14:creationId xmlns:p14="http://schemas.microsoft.com/office/powerpoint/2010/main" val="37606714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2" name="camera.wav"/>
          </p:stSnd>
        </p:sndAc>
      </p:transition>
    </mc:Choice>
    <mc:Fallback>
      <p:transition spd="slow">
        <p:sndAc>
          <p:stSnd>
            <p:snd r:embed="rId2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лето</a:t>
            </a:r>
            <a:endParaRPr lang="ru-RU" sz="8800" dirty="0">
              <a:solidFill>
                <a:srgbClr val="FFFF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6" y="281027"/>
            <a:ext cx="6408712" cy="65769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954373" y="1916832"/>
            <a:ext cx="2160240" cy="44348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 smtClean="0">
                <a:solidFill>
                  <a:srgbClr val="C00000"/>
                </a:solidFill>
              </a:rPr>
              <a:t>В лес за ягодами надо.</a:t>
            </a:r>
            <a:endParaRPr lang="ru-RU" sz="4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0556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2" name="chimes.wav"/>
          </p:stSnd>
        </p:sndAc>
      </p:transition>
    </mc:Choice>
    <mc:Fallback>
      <p:transition spd="slow"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8000" b="1" cap="all" dirty="0" smtClean="0">
                <a:ln>
                  <a:solidFill>
                    <a:srgbClr val="FF0000"/>
                  </a:solidFill>
                </a:ln>
                <a:solidFill>
                  <a:srgbClr val="FF33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осень</a:t>
            </a:r>
            <a:endParaRPr lang="ru-RU" sz="8000" b="1" cap="all" dirty="0">
              <a:ln>
                <a:solidFill>
                  <a:srgbClr val="FF0000"/>
                </a:solidFill>
              </a:ln>
              <a:solidFill>
                <a:srgbClr val="FF33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1520" y="1988840"/>
            <a:ext cx="2170584" cy="44348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 smtClean="0">
                <a:solidFill>
                  <a:srgbClr val="002060"/>
                </a:solidFill>
              </a:rPr>
              <a:t>Время года отгадай:</a:t>
            </a:r>
            <a:endParaRPr lang="ru-RU" sz="4000" dirty="0">
              <a:solidFill>
                <a:srgbClr val="00206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700808"/>
            <a:ext cx="6720746" cy="5040560"/>
          </a:xfrm>
        </p:spPr>
      </p:pic>
    </p:spTree>
    <p:extLst>
      <p:ext uri="{BB962C8B-B14F-4D97-AF65-F5344CB8AC3E}">
        <p14:creationId xmlns:p14="http://schemas.microsoft.com/office/powerpoint/2010/main" val="9465119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2" name="laser.wav"/>
          </p:stSnd>
        </p:sndAc>
      </p:transition>
    </mc:Choice>
    <mc:Fallback>
      <p:transition spd="slow">
        <p:sndAc>
          <p:stSnd>
            <p:snd r:embed="rId2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33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осень</a:t>
            </a:r>
            <a:endParaRPr lang="ru-RU" sz="8800" dirty="0">
              <a:solidFill>
                <a:srgbClr val="FF33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516216" y="1988840"/>
            <a:ext cx="2627784" cy="44348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 smtClean="0">
                <a:solidFill>
                  <a:srgbClr val="002060"/>
                </a:solidFill>
              </a:rPr>
              <a:t>Собирают урожай,</a:t>
            </a:r>
            <a:endParaRPr lang="ru-RU" sz="4000" dirty="0">
              <a:solidFill>
                <a:srgbClr val="00206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44824"/>
            <a:ext cx="6528725" cy="4896544"/>
          </a:xfrm>
        </p:spPr>
      </p:pic>
    </p:spTree>
    <p:extLst>
      <p:ext uri="{BB962C8B-B14F-4D97-AF65-F5344CB8AC3E}">
        <p14:creationId xmlns:p14="http://schemas.microsoft.com/office/powerpoint/2010/main" val="21498066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2" name="push.wav"/>
          </p:stSnd>
        </p:sndAc>
      </p:transition>
    </mc:Choice>
    <mc:Fallback>
      <p:transition spd="slow">
        <p:sndAc>
          <p:stSnd>
            <p:snd r:embed="rId2" name="pu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8000" b="1" dirty="0" smtClean="0">
                <a:ln w="19050">
                  <a:solidFill>
                    <a:srgbClr val="7030A0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ЗИМА</a:t>
            </a:r>
            <a:endParaRPr lang="ru-RU" sz="8000" dirty="0">
              <a:ln w="19050">
                <a:solidFill>
                  <a:srgbClr val="7030A0"/>
                </a:solidFill>
                <a:prstDash val="solid"/>
              </a:ln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251520" y="2204864"/>
            <a:ext cx="2304256" cy="40324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 smtClean="0">
                <a:solidFill>
                  <a:schemeClr val="tx2">
                    <a:lumMod val="50000"/>
                  </a:schemeClr>
                </a:solidFill>
              </a:rPr>
              <a:t>Она пришла такая снежная, </a:t>
            </a:r>
          </a:p>
          <a:p>
            <a:pPr marL="0" indent="0">
              <a:buNone/>
            </a:pPr>
            <a:endParaRPr lang="ru-RU" sz="3200" dirty="0" smtClean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15" name="Объект 1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930" y="2204864"/>
            <a:ext cx="6477559" cy="4320480"/>
          </a:xfrm>
        </p:spPr>
      </p:pic>
    </p:spTree>
    <p:extLst>
      <p:ext uri="{BB962C8B-B14F-4D97-AF65-F5344CB8AC3E}">
        <p14:creationId xmlns:p14="http://schemas.microsoft.com/office/powerpoint/2010/main" val="32255671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  <p:sndAc>
          <p:stSnd>
            <p:snd r:embed="rId2" name="laser.wav"/>
          </p:stSnd>
        </p:sndAc>
      </p:transition>
    </mc:Choice>
    <mc:Fallback>
      <p:transition spd="slow">
        <p:fade/>
        <p:sndAc>
          <p:stSnd>
            <p:snd r:embed="rId2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33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осень</a:t>
            </a:r>
            <a:endParaRPr lang="ru-RU" sz="8800" dirty="0">
              <a:solidFill>
                <a:srgbClr val="FF33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1916832"/>
            <a:ext cx="3635896" cy="44348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 smtClean="0">
                <a:solidFill>
                  <a:srgbClr val="002060"/>
                </a:solidFill>
              </a:rPr>
              <a:t>Разноцветный лес красивый,</a:t>
            </a:r>
            <a:endParaRPr lang="ru-RU" sz="4000" dirty="0">
              <a:solidFill>
                <a:srgbClr val="00206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8640"/>
            <a:ext cx="8592955" cy="6444716"/>
          </a:xfrm>
        </p:spPr>
      </p:pic>
    </p:spTree>
    <p:extLst>
      <p:ext uri="{BB962C8B-B14F-4D97-AF65-F5344CB8AC3E}">
        <p14:creationId xmlns:p14="http://schemas.microsoft.com/office/powerpoint/2010/main" val="4561482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2" name="type.wav"/>
          </p:stSnd>
        </p:sndAc>
      </p:transition>
    </mc:Choice>
    <mc:Fallback>
      <p:transition spd="slow">
        <p:sndAc>
          <p:stSnd>
            <p:snd r:embed="rId2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33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осень</a:t>
            </a:r>
            <a:endParaRPr lang="ru-RU" sz="8800" dirty="0">
              <a:solidFill>
                <a:srgbClr val="FF33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0192" y="1916832"/>
            <a:ext cx="2826516" cy="44348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 smtClean="0">
                <a:solidFill>
                  <a:srgbClr val="002060"/>
                </a:solidFill>
              </a:rPr>
              <a:t>Мокнут скошенные нивы,</a:t>
            </a:r>
            <a:endParaRPr lang="ru-RU" sz="4000" dirty="0">
              <a:solidFill>
                <a:srgbClr val="002060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11317"/>
            <a:ext cx="5832648" cy="5124609"/>
          </a:xfrm>
        </p:spPr>
      </p:pic>
    </p:spTree>
    <p:extLst>
      <p:ext uri="{BB962C8B-B14F-4D97-AF65-F5344CB8AC3E}">
        <p14:creationId xmlns:p14="http://schemas.microsoft.com/office/powerpoint/2010/main" val="683079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2" name="whoosh.wav"/>
          </p:stSnd>
        </p:sndAc>
      </p:transition>
    </mc:Choice>
    <mc:Fallback>
      <p:transition spd="slow">
        <p:sndAc>
          <p:stSnd>
            <p:snd r:embed="rId2" name="whoo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4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33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осень</a:t>
            </a:r>
            <a:endParaRPr lang="ru-RU" sz="8800" dirty="0">
              <a:solidFill>
                <a:srgbClr val="FF33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1916832"/>
            <a:ext cx="1907704" cy="44348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 smtClean="0">
                <a:solidFill>
                  <a:srgbClr val="002060"/>
                </a:solidFill>
              </a:rPr>
              <a:t>Тучи по небу гуляют, </a:t>
            </a:r>
            <a:endParaRPr lang="ru-RU" sz="4000" dirty="0">
              <a:solidFill>
                <a:srgbClr val="002060"/>
              </a:solidFill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0016" y="1700808"/>
            <a:ext cx="7222406" cy="4896544"/>
          </a:xfrm>
        </p:spPr>
      </p:pic>
    </p:spTree>
    <p:extLst>
      <p:ext uri="{BB962C8B-B14F-4D97-AF65-F5344CB8AC3E}">
        <p14:creationId xmlns:p14="http://schemas.microsoft.com/office/powerpoint/2010/main" val="39425101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2" name="drumroll.wav"/>
          </p:stSnd>
        </p:sndAc>
      </p:transition>
    </mc:Choice>
    <mc:Fallback>
      <p:transition spd="slow">
        <p:sndAc>
          <p:stSnd>
            <p:snd r:embed="rId2" name="drumroll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33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осень</a:t>
            </a:r>
            <a:endParaRPr lang="ru-RU" sz="8800" dirty="0">
              <a:solidFill>
                <a:srgbClr val="FF33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804248" y="1916832"/>
            <a:ext cx="2339752" cy="44348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 smtClean="0">
                <a:solidFill>
                  <a:srgbClr val="002060"/>
                </a:solidFill>
              </a:rPr>
              <a:t>Птицы к югу улетают.</a:t>
            </a:r>
            <a:endParaRPr lang="ru-RU" sz="4000" dirty="0">
              <a:solidFill>
                <a:srgbClr val="002060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628800"/>
            <a:ext cx="6718544" cy="5049406"/>
          </a:xfrm>
        </p:spPr>
      </p:pic>
    </p:spTree>
    <p:extLst>
      <p:ext uri="{BB962C8B-B14F-4D97-AF65-F5344CB8AC3E}">
        <p14:creationId xmlns:p14="http://schemas.microsoft.com/office/powerpoint/2010/main" val="812826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2" name="voltage.wav"/>
          </p:stSnd>
        </p:sndAc>
      </p:transition>
    </mc:Choice>
    <mc:Fallback>
      <p:transition spd="slow">
        <p:sndAc>
          <p:stSnd>
            <p:snd r:embed="rId2" name="voltag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8000" b="1" dirty="0" smtClean="0">
                <a:ln w="19050">
                  <a:solidFill>
                    <a:srgbClr val="7030A0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ЗИМА</a:t>
            </a:r>
            <a:endParaRPr lang="ru-RU" sz="8000" dirty="0">
              <a:ln w="19050">
                <a:solidFill>
                  <a:srgbClr val="7030A0"/>
                </a:solidFill>
                <a:prstDash val="solid"/>
              </a:ln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335688" y="1988840"/>
            <a:ext cx="2808312" cy="44644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 smtClean="0">
                <a:solidFill>
                  <a:schemeClr val="tx2">
                    <a:lumMod val="50000"/>
                  </a:schemeClr>
                </a:solidFill>
              </a:rPr>
              <a:t>Укрыла белыми одеждами</a:t>
            </a:r>
            <a:endParaRPr lang="ru-RU" sz="40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916832"/>
            <a:ext cx="5832648" cy="4799784"/>
          </a:xfrm>
        </p:spPr>
      </p:pic>
    </p:spTree>
    <p:extLst>
      <p:ext uri="{BB962C8B-B14F-4D97-AF65-F5344CB8AC3E}">
        <p14:creationId xmlns:p14="http://schemas.microsoft.com/office/powerpoint/2010/main" val="10725939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  <p:sndAc>
          <p:stSnd>
            <p:snd r:embed="rId2" name="voltage.wav"/>
          </p:stSnd>
        </p:sndAc>
      </p:transition>
    </mc:Choice>
    <mc:Fallback>
      <p:transition spd="slow">
        <p:dissolve/>
        <p:sndAc>
          <p:stSnd>
            <p:snd r:embed="rId2" name="voltag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8000" b="1" dirty="0" smtClean="0">
                <a:ln w="19050">
                  <a:solidFill>
                    <a:srgbClr val="7030A0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ЗИМА</a:t>
            </a:r>
            <a:endParaRPr lang="ru-RU" sz="8000" dirty="0">
              <a:ln w="19050">
                <a:solidFill>
                  <a:srgbClr val="7030A0"/>
                </a:solidFill>
                <a:prstDash val="solid"/>
              </a:ln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23528" y="1772816"/>
            <a:ext cx="2016224" cy="36724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dirty="0" smtClean="0">
                <a:solidFill>
                  <a:schemeClr val="tx2">
                    <a:lumMod val="50000"/>
                  </a:schemeClr>
                </a:solidFill>
              </a:rPr>
              <a:t>Леса, поля, дома и улицы.</a:t>
            </a:r>
            <a:endParaRPr lang="ru-RU" sz="44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772816"/>
            <a:ext cx="6528725" cy="4896544"/>
          </a:xfrm>
        </p:spPr>
      </p:pic>
    </p:spTree>
    <p:extLst>
      <p:ext uri="{BB962C8B-B14F-4D97-AF65-F5344CB8AC3E}">
        <p14:creationId xmlns:p14="http://schemas.microsoft.com/office/powerpoint/2010/main" val="223079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2" name="suction.wav"/>
          </p:stSnd>
        </p:sndAc>
      </p:transition>
    </mc:Choice>
    <mc:Fallback>
      <p:transition spd="slow">
        <p:sndAc>
          <p:stSnd>
            <p:snd r:embed="rId2" name="suctio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8000" b="1" dirty="0" smtClean="0">
                <a:ln w="19050">
                  <a:solidFill>
                    <a:srgbClr val="7030A0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ЗИМА</a:t>
            </a:r>
            <a:endParaRPr lang="ru-RU" sz="8000" dirty="0">
              <a:ln w="19050">
                <a:solidFill>
                  <a:srgbClr val="7030A0"/>
                </a:solidFill>
                <a:prstDash val="solid"/>
              </a:ln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372200" y="1916832"/>
            <a:ext cx="2664296" cy="39604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200" dirty="0" smtClean="0">
                <a:solidFill>
                  <a:schemeClr val="tx2">
                    <a:lumMod val="50000"/>
                  </a:schemeClr>
                </a:solidFill>
              </a:rPr>
              <a:t>То тихая, то вихрем кружится.</a:t>
            </a:r>
            <a:endParaRPr lang="ru-RU" sz="42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916832"/>
            <a:ext cx="6336704" cy="4752528"/>
          </a:xfrm>
        </p:spPr>
      </p:pic>
    </p:spTree>
    <p:extLst>
      <p:ext uri="{BB962C8B-B14F-4D97-AF65-F5344CB8AC3E}">
        <p14:creationId xmlns:p14="http://schemas.microsoft.com/office/powerpoint/2010/main" val="34503470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2" name="wind.wav"/>
          </p:stSnd>
        </p:sndAc>
      </p:transition>
    </mc:Choice>
    <mc:Fallback>
      <p:transition spd="slow">
        <p:sndAc>
          <p:stSnd>
            <p:snd r:embed="rId2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8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5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ВЕСНА</a:t>
            </a:r>
            <a:endParaRPr lang="ru-RU" sz="8000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1520" y="1916832"/>
            <a:ext cx="2613618" cy="34563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400" dirty="0" smtClean="0">
                <a:solidFill>
                  <a:schemeClr val="accent5">
                    <a:lumMod val="50000"/>
                  </a:schemeClr>
                </a:solidFill>
              </a:rPr>
              <a:t>Светает рано по утрам,</a:t>
            </a:r>
            <a:endParaRPr lang="ru-RU" sz="44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1" name="Объект 10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781" y="1916832"/>
            <a:ext cx="6396203" cy="4797151"/>
          </a:xfrm>
        </p:spPr>
      </p:pic>
    </p:spTree>
    <p:extLst>
      <p:ext uri="{BB962C8B-B14F-4D97-AF65-F5344CB8AC3E}">
        <p14:creationId xmlns:p14="http://schemas.microsoft.com/office/powerpoint/2010/main" val="39057547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2" name="chimes.wav"/>
          </p:stSnd>
        </p:sndAc>
      </p:transition>
    </mc:Choice>
    <mc:Fallback>
      <p:transition spd="slow"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8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5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ВЕСНА</a:t>
            </a:r>
            <a:endParaRPr lang="ru-RU" sz="8000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84168" y="2276872"/>
            <a:ext cx="2952328" cy="41764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000" dirty="0" smtClean="0">
                <a:solidFill>
                  <a:schemeClr val="accent5">
                    <a:lumMod val="50000"/>
                  </a:schemeClr>
                </a:solidFill>
              </a:rPr>
              <a:t>Проталины и тут и там.</a:t>
            </a:r>
            <a:endParaRPr lang="ru-RU" sz="40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4" y="2060848"/>
            <a:ext cx="6013246" cy="4536504"/>
          </a:xfrm>
        </p:spPr>
      </p:pic>
    </p:spTree>
    <p:extLst>
      <p:ext uri="{BB962C8B-B14F-4D97-AF65-F5344CB8AC3E}">
        <p14:creationId xmlns:p14="http://schemas.microsoft.com/office/powerpoint/2010/main" val="39677475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2" name="coin.wav"/>
          </p:stSnd>
        </p:sndAc>
      </p:transition>
    </mc:Choice>
    <mc:Fallback>
      <p:transition spd="slow">
        <p:sndAc>
          <p:stSnd>
            <p:snd r:embed="rId2" name="coi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8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5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ВЕСНА</a:t>
            </a:r>
            <a:endParaRPr lang="ru-RU" sz="8000" dirty="0">
              <a:solidFill>
                <a:srgbClr val="00B05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2132856"/>
            <a:ext cx="6532085" cy="43937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4556" y="1772816"/>
            <a:ext cx="2551220" cy="48245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dirty="0" smtClean="0">
                <a:solidFill>
                  <a:schemeClr val="accent5">
                    <a:lumMod val="50000"/>
                  </a:schemeClr>
                </a:solidFill>
              </a:rPr>
              <a:t>Ручей шумит, как водопад.</a:t>
            </a:r>
            <a:endParaRPr lang="ru-RU" sz="44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7853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2" name="arrow.wav"/>
          </p:stSnd>
        </p:sndAc>
      </p:transition>
    </mc:Choice>
    <mc:Fallback>
      <p:transition spd="slow">
        <p:sndAc>
          <p:stSnd>
            <p:snd r:embed="rId2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8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5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ВЕСНА</a:t>
            </a:r>
            <a:endParaRPr lang="ru-RU" sz="8000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84168" y="2204864"/>
            <a:ext cx="2952328" cy="3600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000" dirty="0" smtClean="0">
                <a:solidFill>
                  <a:schemeClr val="accent5">
                    <a:lumMod val="50000"/>
                  </a:schemeClr>
                </a:solidFill>
              </a:rPr>
              <a:t>Скворцы к скворечнику летят.</a:t>
            </a:r>
            <a:endParaRPr lang="ru-RU" sz="40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44824"/>
            <a:ext cx="5616624" cy="4912123"/>
          </a:xfrm>
        </p:spPr>
      </p:pic>
    </p:spTree>
    <p:extLst>
      <p:ext uri="{BB962C8B-B14F-4D97-AF65-F5344CB8AC3E}">
        <p14:creationId xmlns:p14="http://schemas.microsoft.com/office/powerpoint/2010/main" val="8272920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2" name="chimes.wav"/>
          </p:stSnd>
        </p:sndAc>
      </p:transition>
    </mc:Choice>
    <mc:Fallback>
      <p:transition spd="slow"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151</TotalTime>
  <Words>160</Words>
  <Application>Microsoft Office PowerPoint</Application>
  <PresentationFormat>Экран (4:3)</PresentationFormat>
  <Paragraphs>48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Поток</vt:lpstr>
      <vt:lpstr>ПЕТРУШКА</vt:lpstr>
      <vt:lpstr>ЗИМА</vt:lpstr>
      <vt:lpstr>ЗИМА</vt:lpstr>
      <vt:lpstr>ЗИМА</vt:lpstr>
      <vt:lpstr>ЗИМА</vt:lpstr>
      <vt:lpstr>ВЕСНА</vt:lpstr>
      <vt:lpstr>ВЕСНА</vt:lpstr>
      <vt:lpstr>ВЕСНА</vt:lpstr>
      <vt:lpstr>ВЕСНА</vt:lpstr>
      <vt:lpstr>ВЕСНА</vt:lpstr>
      <vt:lpstr>ВЕСНА</vt:lpstr>
      <vt:lpstr>Лето </vt:lpstr>
      <vt:lpstr>ЛЕТО</vt:lpstr>
      <vt:lpstr>ЛЕТО</vt:lpstr>
      <vt:lpstr>лето</vt:lpstr>
      <vt:lpstr>лето</vt:lpstr>
      <vt:lpstr>лето</vt:lpstr>
      <vt:lpstr>осень</vt:lpstr>
      <vt:lpstr>осень</vt:lpstr>
      <vt:lpstr>осень</vt:lpstr>
      <vt:lpstr>осень</vt:lpstr>
      <vt:lpstr>осень</vt:lpstr>
      <vt:lpstr>осень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ПЕТРУШКА</dc:title>
  <dc:creator>Пользователь</dc:creator>
  <cp:lastModifiedBy>Пользователь</cp:lastModifiedBy>
  <cp:revision>26</cp:revision>
  <dcterms:created xsi:type="dcterms:W3CDTF">2013-02-02T04:10:14Z</dcterms:created>
  <dcterms:modified xsi:type="dcterms:W3CDTF">2013-02-03T10:19:02Z</dcterms:modified>
</cp:coreProperties>
</file>