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78" r:id="rId3"/>
    <p:sldId id="279" r:id="rId4"/>
    <p:sldId id="281" r:id="rId5"/>
    <p:sldId id="274" r:id="rId6"/>
    <p:sldId id="277" r:id="rId7"/>
    <p:sldId id="275" r:id="rId8"/>
    <p:sldId id="266" r:id="rId9"/>
    <p:sldId id="258" r:id="rId10"/>
    <p:sldId id="276" r:id="rId11"/>
    <p:sldId id="273" r:id="rId12"/>
    <p:sldId id="269" r:id="rId13"/>
    <p:sldId id="259" r:id="rId14"/>
    <p:sldId id="267" r:id="rId15"/>
    <p:sldId id="270" r:id="rId16"/>
    <p:sldId id="268" r:id="rId17"/>
    <p:sldId id="260" r:id="rId18"/>
    <p:sldId id="261" r:id="rId19"/>
    <p:sldId id="280" r:id="rId20"/>
    <p:sldId id="271" r:id="rId21"/>
    <p:sldId id="262" r:id="rId22"/>
    <p:sldId id="264" r:id="rId23"/>
    <p:sldId id="265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438" autoAdjust="0"/>
  </p:normalViewPr>
  <p:slideViewPr>
    <p:cSldViewPr>
      <p:cViewPr varScale="1">
        <p:scale>
          <a:sx n="62" d="100"/>
          <a:sy n="62" d="100"/>
        </p:scale>
        <p:origin x="-5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24784-903F-44E8-94EF-05AEC7FDAE19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D009A-05F7-447A-920E-7D1E3E5B3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D009A-05F7-447A-920E-7D1E3E5B39E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31FF-93C9-4753-A23F-890C84C3E6C6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3B13-EE5A-4E98-90BE-69F2156375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31FF-93C9-4753-A23F-890C84C3E6C6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3B13-EE5A-4E98-90BE-69F215637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31FF-93C9-4753-A23F-890C84C3E6C6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3B13-EE5A-4E98-90BE-69F215637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31FF-93C9-4753-A23F-890C84C3E6C6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3B13-EE5A-4E98-90BE-69F215637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31FF-93C9-4753-A23F-890C84C3E6C6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BA23B13-EE5A-4E98-90BE-69F215637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31FF-93C9-4753-A23F-890C84C3E6C6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3B13-EE5A-4E98-90BE-69F215637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31FF-93C9-4753-A23F-890C84C3E6C6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3B13-EE5A-4E98-90BE-69F215637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31FF-93C9-4753-A23F-890C84C3E6C6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3B13-EE5A-4E98-90BE-69F215637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31FF-93C9-4753-A23F-890C84C3E6C6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3B13-EE5A-4E98-90BE-69F215637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31FF-93C9-4753-A23F-890C84C3E6C6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3B13-EE5A-4E98-90BE-69F215637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31FF-93C9-4753-A23F-890C84C3E6C6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3B13-EE5A-4E98-90BE-69F215637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2F331FF-93C9-4753-A23F-890C84C3E6C6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BA23B13-EE5A-4E98-90BE-69F215637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76;&#1084;&#1080;&#1085;&#1080;&#1089;&#1090;&#1088;&#1072;&#1090;&#1086;&#1088;\Desktop\&#1043;&#1080;&#1084;&#1085;%20-%20&#1056;&#1086;&#1089;&#1089;&#1080;&#1080;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Электронное  приложение к занятию по ознакомлению с художественной литературой в подготовительной к школе группе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388" y="5929330"/>
            <a:ext cx="2086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 Бышева Е.В.</a:t>
            </a:r>
            <a:endParaRPr lang="ru-RU" dirty="0"/>
          </a:p>
        </p:txBody>
      </p:sp>
      <p:pic>
        <p:nvPicPr>
          <p:cNvPr id="30724" name="Picture 4" descr="ВашГород.ру: У России появится новый гим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2500306"/>
            <a:ext cx="4357718" cy="3268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Государственный гимн России - Картинка 7818/3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42852"/>
            <a:ext cx="8754561" cy="6565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История Российского гимна - Картинка 14587/3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214290"/>
            <a:ext cx="8659311" cy="6494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с. Россия 2 - Страны - Картин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28604"/>
            <a:ext cx="7611553" cy="6215106"/>
          </a:xfrm>
          <a:prstGeom prst="rect">
            <a:avLst/>
          </a:prstGeom>
          <a:noFill/>
        </p:spPr>
      </p:pic>
      <p:pic>
        <p:nvPicPr>
          <p:cNvPr id="4" name="Гимн - Росс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2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История гимна России - Картинка 2836/2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21448"/>
            <a:ext cx="8421184" cy="6315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Государство Россия - Символы России - Картинки по окружающему миру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0"/>
            <a:ext cx="8255024" cy="6191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Государственный флаг - Картинка 14587/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14290"/>
            <a:ext cx="8477309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Флаг России - Презентация 850/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4744" y="2786058"/>
            <a:ext cx="5238787" cy="3929090"/>
          </a:xfrm>
          <a:prstGeom prst="rect">
            <a:avLst/>
          </a:prstGeom>
          <a:noFill/>
        </p:spPr>
      </p:pic>
      <p:pic>
        <p:nvPicPr>
          <p:cNvPr id="37894" name="Picture 6" descr="RU@CN Государственный флаг Российской Федераци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285728"/>
            <a:ext cx="5500726" cy="4892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Флаг - Картинка 14590/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286279" cy="3214710"/>
          </a:xfrm>
          <a:prstGeom prst="rect">
            <a:avLst/>
          </a:prstGeom>
          <a:noFill/>
        </p:spPr>
      </p:pic>
      <p:pic>
        <p:nvPicPr>
          <p:cNvPr id="27656" name="Picture 8" descr="www.NK-CSS.3dn.ru - Анимированный флаг Росси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357562"/>
            <a:ext cx="4435329" cy="3190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Новость ХостОбзор - эпицентр русскоязычного хостинг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8926" y="2857496"/>
            <a:ext cx="6072230" cy="3795144"/>
          </a:xfrm>
          <a:prstGeom prst="rect">
            <a:avLst/>
          </a:prstGeom>
          <a:noFill/>
        </p:spPr>
      </p:pic>
      <p:pic>
        <p:nvPicPr>
          <p:cNvPr id="26628" name="Picture 4" descr="История герба России - Картинка 2836/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14290"/>
            <a:ext cx="4643470" cy="3482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История российского герба - Картинка 14587/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36525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Мой рассказ посвящен Символам России (о флаге, гербе и гимне нашей - Картинка 14590/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14290"/>
            <a:ext cx="8421714" cy="6316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Герб Российской Федерации (герб России) - Презентация 3960/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143248"/>
            <a:ext cx="4015841" cy="3011881"/>
          </a:xfrm>
          <a:prstGeom prst="rect">
            <a:avLst/>
          </a:prstGeom>
          <a:noFill/>
        </p:spPr>
      </p:pic>
      <p:pic>
        <p:nvPicPr>
          <p:cNvPr id="40964" name="Picture 4" descr="Герб - Картинка 14590/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3143248"/>
            <a:ext cx="4071966" cy="3053974"/>
          </a:xfrm>
          <a:prstGeom prst="rect">
            <a:avLst/>
          </a:prstGeom>
          <a:noFill/>
        </p:spPr>
      </p:pic>
      <p:pic>
        <p:nvPicPr>
          <p:cNvPr id="4" name="Picture 6" descr="Символика россии картинки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142852"/>
            <a:ext cx="7620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Беседа после исполнения ГИМНА РОССИИ: Подумайте, как оценивается в - Картинка 14587/2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8667779" cy="650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Использованная литература: - Картинка 14587/2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8707466" cy="653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Любите и берегите нашу Великую Родину - Картинка 14590/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214290"/>
            <a:ext cx="6492358" cy="4869269"/>
          </a:xfrm>
          <a:prstGeom prst="rect">
            <a:avLst/>
          </a:prstGeom>
          <a:noFill/>
        </p:spPr>
      </p:pic>
      <p:pic>
        <p:nvPicPr>
          <p:cNvPr id="22536" name="Picture 8" descr="Файл в наличии Скачать анимация развивающегося флага россии : на максимальной скорости на torrent сайте рунета.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488" y="4143380"/>
            <a:ext cx="3714776" cy="2568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Спасибо за внимание - Картинка 6186/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810686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Государственные символы России - Картинка 7818/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42852"/>
            <a:ext cx="8659311" cy="6494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Конституция- - Картинка 14587/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8564590" cy="6423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Государственный гимн - Картинка 14587/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14290"/>
            <a:ext cx="8493152" cy="6369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Познакомить учащихся с гимном России в исторической ретроспе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Славные символы России - Символы России - Картинки по окружающему миру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8636028" cy="6477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Смутное время в России - Смута - Картинки по истори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67869"/>
            <a:ext cx="8405872" cy="6304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Гимн - Картинка 14590/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6088072" cy="4797040"/>
          </a:xfrm>
          <a:prstGeom prst="rect">
            <a:avLst/>
          </a:prstGeom>
          <a:noFill/>
        </p:spPr>
      </p:pic>
      <p:pic>
        <p:nvPicPr>
          <p:cNvPr id="29704" name="Picture 8" descr="Гимн - Картинка 2836/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3089670"/>
            <a:ext cx="4651376" cy="3488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66</TotalTime>
  <Words>19</Words>
  <Application>Microsoft Office PowerPoint</Application>
  <PresentationFormat>Экран (4:3)</PresentationFormat>
  <Paragraphs>3</Paragraphs>
  <Slides>24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Электронное  приложение к занятию по ознакомлению с художественной литературой в подготовительной к школе группе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Электронное  приложение к занятию по ознакомлению с художественной литературой в подготовительной к школе группе</dc:title>
  <dc:creator>XTreme.ws</dc:creator>
  <cp:lastModifiedBy>XTreme.ws</cp:lastModifiedBy>
  <cp:revision>8</cp:revision>
  <dcterms:created xsi:type="dcterms:W3CDTF">2014-09-30T15:59:24Z</dcterms:created>
  <dcterms:modified xsi:type="dcterms:W3CDTF">2014-11-05T16:31:57Z</dcterms:modified>
</cp:coreProperties>
</file>