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Вода </a:t>
            </a:r>
            <a:r>
              <a:rPr lang="ru-RU" dirty="0" smtClean="0"/>
              <a:t>вокруг нас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0107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5382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Люди ждут, меня зовут.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А приду к ним - прочь бегут. (Дождь)</a:t>
            </a:r>
          </a:p>
          <a:p>
            <a:endParaRPr lang="ru-RU" dirty="0"/>
          </a:p>
        </p:txBody>
      </p:sp>
      <p:pic>
        <p:nvPicPr>
          <p:cNvPr id="4" name="Рисунок 3" descr="559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71480"/>
            <a:ext cx="7143800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965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2525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Течет, течет - не вытечет,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Бежит,</a:t>
            </a:r>
            <a:r>
              <a:rPr lang="en-US" dirty="0" smtClean="0"/>
              <a:t> </a:t>
            </a:r>
            <a:r>
              <a:rPr lang="ru-RU" dirty="0" smtClean="0"/>
              <a:t>бежит - не выбежит.(река)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6181_700x463_21950118_200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642918"/>
            <a:ext cx="7429552" cy="4297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7964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6811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Без конца и края лужа ,не страшна ей злая стужа.</a:t>
            </a:r>
          </a:p>
          <a:p>
            <a:pPr>
              <a:buNone/>
            </a:pPr>
            <a:r>
              <a:rPr lang="ru-RU" dirty="0" smtClean="0"/>
              <a:t>В луже ходят корабли далеко им до земли. (море)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68580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9393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3954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По городу дождик осенний гулял,</a:t>
            </a:r>
          </a:p>
          <a:p>
            <a:pPr>
              <a:buNone/>
            </a:pPr>
            <a:r>
              <a:rPr lang="ru-RU" dirty="0" smtClean="0"/>
              <a:t>Зеркальце дождик свой потерял.</a:t>
            </a:r>
          </a:p>
          <a:p>
            <a:pPr>
              <a:buNone/>
            </a:pPr>
            <a:r>
              <a:rPr lang="ru-RU" dirty="0" smtClean="0"/>
              <a:t>Зеркальце то на асфальте лежит,</a:t>
            </a:r>
          </a:p>
          <a:p>
            <a:pPr>
              <a:buNone/>
            </a:pPr>
            <a:r>
              <a:rPr lang="ru-RU" dirty="0" smtClean="0"/>
              <a:t>Ветер подует оно задрожит. (лужа)</a:t>
            </a:r>
            <a:endParaRPr lang="ru-RU" dirty="0"/>
          </a:p>
        </p:txBody>
      </p:sp>
      <p:pic>
        <p:nvPicPr>
          <p:cNvPr id="4" name="Рисунок 3" descr="1784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453338" cy="421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867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1096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Не  море не земля, корабли не плавают </a:t>
            </a:r>
          </a:p>
          <a:p>
            <a:pPr>
              <a:buNone/>
            </a:pPr>
            <a:r>
              <a:rPr lang="ru-RU" dirty="0" smtClean="0"/>
              <a:t>И ходить нельзя! (болото)</a:t>
            </a:r>
            <a:endParaRPr lang="ru-RU" dirty="0"/>
          </a:p>
        </p:txBody>
      </p:sp>
      <p:pic>
        <p:nvPicPr>
          <p:cNvPr id="4" name="Рисунок 3" descr="1261062421_74be7e042e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28604"/>
            <a:ext cx="7000924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0822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2525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Утром рано на заре выступает на траве, </a:t>
            </a:r>
          </a:p>
          <a:p>
            <a:pPr>
              <a:buNone/>
            </a:pPr>
            <a:r>
              <a:rPr lang="ru-RU" dirty="0" smtClean="0"/>
              <a:t>Это капельки с водой называются …. (росой)</a:t>
            </a:r>
            <a:endParaRPr lang="ru-RU" dirty="0"/>
          </a:p>
        </p:txBody>
      </p:sp>
      <p:pic>
        <p:nvPicPr>
          <p:cNvPr id="4" name="Рисунок 3" descr="729-5797-4b57cdfd48aacb4c40bdf09442384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714356"/>
            <a:ext cx="7072362" cy="4089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116</Words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  Вода вокруг нас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</cp:revision>
  <dcterms:modified xsi:type="dcterms:W3CDTF">2015-01-23T11:15:12Z</dcterms:modified>
</cp:coreProperties>
</file>