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8" r:id="rId4"/>
    <p:sldId id="258" r:id="rId5"/>
    <p:sldId id="259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3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CB3FA-52F0-4A66-BDD4-B98C66FB69D7}" type="datetimeFigureOut">
              <a:rPr lang="ru-RU" smtClean="0"/>
              <a:pPr/>
              <a:t>07.03.2012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89A4A2-00D0-41CD-9B1D-2D8F9C522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9A4A2-00D0-41CD-9B1D-2D8F9C52223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0C624-C6FA-4BAD-A50B-294E0063E4E7}" type="datetimeFigureOut">
              <a:rPr lang="ru-RU" smtClean="0"/>
              <a:pPr/>
              <a:t>07.03.2012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3B64-0A68-4CB9-AB69-646F5EDA6E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0C624-C6FA-4BAD-A50B-294E0063E4E7}" type="datetimeFigureOut">
              <a:rPr lang="ru-RU" smtClean="0"/>
              <a:pPr/>
              <a:t>07.03.2012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3B64-0A68-4CB9-AB69-646F5EDA6E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0C624-C6FA-4BAD-A50B-294E0063E4E7}" type="datetimeFigureOut">
              <a:rPr lang="ru-RU" smtClean="0"/>
              <a:pPr/>
              <a:t>07.03.2012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3B64-0A68-4CB9-AB69-646F5EDA6E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0C624-C6FA-4BAD-A50B-294E0063E4E7}" type="datetimeFigureOut">
              <a:rPr lang="ru-RU" smtClean="0"/>
              <a:pPr/>
              <a:t>07.03.2012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3B64-0A68-4CB9-AB69-646F5EDA6E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0C624-C6FA-4BAD-A50B-294E0063E4E7}" type="datetimeFigureOut">
              <a:rPr lang="ru-RU" smtClean="0"/>
              <a:pPr/>
              <a:t>07.03.2012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3B64-0A68-4CB9-AB69-646F5EDA6E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0C624-C6FA-4BAD-A50B-294E0063E4E7}" type="datetimeFigureOut">
              <a:rPr lang="ru-RU" smtClean="0"/>
              <a:pPr/>
              <a:t>07.03.2012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3B64-0A68-4CB9-AB69-646F5EDA6E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0C624-C6FA-4BAD-A50B-294E0063E4E7}" type="datetimeFigureOut">
              <a:rPr lang="ru-RU" smtClean="0"/>
              <a:pPr/>
              <a:t>07.03.2012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3B64-0A68-4CB9-AB69-646F5EDA6E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0C624-C6FA-4BAD-A50B-294E0063E4E7}" type="datetimeFigureOut">
              <a:rPr lang="ru-RU" smtClean="0"/>
              <a:pPr/>
              <a:t>07.03.2012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3B64-0A68-4CB9-AB69-646F5EDA6E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0C624-C6FA-4BAD-A50B-294E0063E4E7}" type="datetimeFigureOut">
              <a:rPr lang="ru-RU" smtClean="0"/>
              <a:pPr/>
              <a:t>07.03.2012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3B64-0A68-4CB9-AB69-646F5EDA6E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0C624-C6FA-4BAD-A50B-294E0063E4E7}" type="datetimeFigureOut">
              <a:rPr lang="ru-RU" smtClean="0"/>
              <a:pPr/>
              <a:t>07.03.2012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3B64-0A68-4CB9-AB69-646F5EDA6E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0C624-C6FA-4BAD-A50B-294E0063E4E7}" type="datetimeFigureOut">
              <a:rPr lang="ru-RU" smtClean="0"/>
              <a:pPr/>
              <a:t>07.03.2012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3B64-0A68-4CB9-AB69-646F5EDA6E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0C624-C6FA-4BAD-A50B-294E0063E4E7}" type="datetimeFigureOut">
              <a:rPr lang="ru-RU" smtClean="0"/>
              <a:pPr/>
              <a:t>07.03.2012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73B64-0A68-4CB9-AB69-646F5EDA6E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smtClean="0"/>
              <a:t>Дикие животные</a:t>
            </a:r>
            <a:endParaRPr lang="ru-RU" dirty="0"/>
          </a:p>
        </p:txBody>
      </p:sp>
      <p:pic>
        <p:nvPicPr>
          <p:cNvPr id="6" name="Содержимое 5" descr="3630[1]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928662" y="1214422"/>
            <a:ext cx="7286676" cy="52223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smtClean="0"/>
              <a:t>Дикие животные</a:t>
            </a:r>
            <a:endParaRPr lang="ru-RU" dirty="0"/>
          </a:p>
        </p:txBody>
      </p:sp>
      <p:pic>
        <p:nvPicPr>
          <p:cNvPr id="6" name="Содержимое 5" descr="3630[1]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928662" y="1214422"/>
            <a:ext cx="7286676" cy="52223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142852"/>
            <a:ext cx="3500462" cy="785818"/>
          </a:xfrm>
        </p:spPr>
        <p:txBody>
          <a:bodyPr/>
          <a:lstStyle/>
          <a:p>
            <a:r>
              <a:rPr lang="ru-RU" dirty="0" smtClean="0"/>
              <a:t>Белка </a:t>
            </a:r>
            <a:endParaRPr lang="ru-RU" dirty="0"/>
          </a:p>
        </p:txBody>
      </p:sp>
      <p:pic>
        <p:nvPicPr>
          <p:cNvPr id="7" name="Содержимое 6" descr="3prpvr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285719" y="1000108"/>
            <a:ext cx="3737929" cy="5622469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786314" y="428604"/>
            <a:ext cx="4071966" cy="342902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     </a:t>
            </a:r>
            <a:r>
              <a:rPr lang="ru-RU" sz="3300" dirty="0" smtClean="0"/>
              <a:t>Прыгаю по веткам</a:t>
            </a:r>
            <a:br>
              <a:rPr lang="ru-RU" sz="3300" dirty="0" smtClean="0"/>
            </a:br>
            <a:r>
              <a:rPr lang="ru-RU" sz="3300" dirty="0" smtClean="0"/>
              <a:t>Ловко и проворно.</a:t>
            </a:r>
            <a:br>
              <a:rPr lang="ru-RU" sz="3300" dirty="0" smtClean="0"/>
            </a:br>
            <a:r>
              <a:rPr lang="ru-RU" sz="3300" dirty="0" smtClean="0"/>
              <a:t>Орехи собираю</a:t>
            </a:r>
            <a:br>
              <a:rPr lang="ru-RU" sz="3300" dirty="0" smtClean="0"/>
            </a:br>
            <a:r>
              <a:rPr lang="ru-RU" sz="3300" dirty="0" smtClean="0"/>
              <a:t>Крупные, отборные.</a:t>
            </a:r>
            <a:br>
              <a:rPr lang="ru-RU" sz="3300" dirty="0" smtClean="0"/>
            </a:br>
            <a:r>
              <a:rPr lang="ru-RU" sz="3300" dirty="0" smtClean="0"/>
              <a:t>Скоро явится зима –</a:t>
            </a:r>
            <a:br>
              <a:rPr lang="ru-RU" sz="3300" dirty="0" smtClean="0"/>
            </a:br>
            <a:r>
              <a:rPr lang="ru-RU" sz="3300" dirty="0" smtClean="0"/>
              <a:t>Подготовлюсь к ней сама.</a:t>
            </a:r>
            <a:br>
              <a:rPr lang="ru-RU" sz="3300" dirty="0" smtClean="0"/>
            </a:br>
            <a:r>
              <a:rPr lang="ru-RU" sz="3300" dirty="0" smtClean="0"/>
              <a:t>Шишку, желудь и грибок</a:t>
            </a:r>
            <a:br>
              <a:rPr lang="ru-RU" sz="3300" dirty="0" smtClean="0"/>
            </a:br>
            <a:r>
              <a:rPr lang="ru-RU" sz="3300" dirty="0" smtClean="0"/>
              <a:t>Заготовить нужно впрок.</a:t>
            </a:r>
            <a:br>
              <a:rPr lang="ru-RU" sz="33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204712577[1]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929190" y="2827642"/>
            <a:ext cx="4038600" cy="40303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/>
              <a:t>Заяц </a:t>
            </a:r>
            <a:endParaRPr lang="ru-RU" dirty="0"/>
          </a:p>
        </p:txBody>
      </p:sp>
      <p:pic>
        <p:nvPicPr>
          <p:cNvPr id="5" name="Содержимое 4" descr="f134f7462cb1[1]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14282" y="428604"/>
            <a:ext cx="3357586" cy="4536312"/>
          </a:xfrm>
        </p:spPr>
      </p:pic>
      <p:pic>
        <p:nvPicPr>
          <p:cNvPr id="6" name="Содержимое 4" descr="animals_0159[1]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214810" y="2714620"/>
            <a:ext cx="4705355" cy="3529016"/>
          </a:xfrm>
        </p:spPr>
      </p:pic>
      <p:sp>
        <p:nvSpPr>
          <p:cNvPr id="7" name="TextBox 6"/>
          <p:cNvSpPr txBox="1"/>
          <p:nvPr/>
        </p:nvSpPr>
        <p:spPr>
          <a:xfrm>
            <a:off x="5857884" y="214290"/>
            <a:ext cx="292895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Наши зайки модники,</a:t>
            </a:r>
            <a:br>
              <a:rPr lang="ru-RU" dirty="0" smtClean="0"/>
            </a:br>
            <a:r>
              <a:rPr lang="ru-RU" dirty="0" smtClean="0"/>
              <a:t>Сюртучки сменили:</a:t>
            </a:r>
            <a:br>
              <a:rPr lang="ru-RU" dirty="0" smtClean="0"/>
            </a:br>
            <a:r>
              <a:rPr lang="ru-RU" dirty="0" smtClean="0"/>
              <a:t>Нынче зайцы белые,</a:t>
            </a:r>
            <a:br>
              <a:rPr lang="ru-RU" dirty="0" smtClean="0"/>
            </a:br>
            <a:r>
              <a:rPr lang="ru-RU" dirty="0" smtClean="0"/>
              <a:t>Хоть и серы были.</a:t>
            </a:r>
            <a:br>
              <a:rPr lang="ru-RU" dirty="0" smtClean="0"/>
            </a:br>
            <a:r>
              <a:rPr lang="ru-RU" dirty="0" smtClean="0"/>
              <a:t>В осень серым легче жить</a:t>
            </a:r>
            <a:br>
              <a:rPr lang="ru-RU" dirty="0" smtClean="0"/>
            </a:br>
            <a:r>
              <a:rPr lang="ru-RU" dirty="0" smtClean="0"/>
              <a:t>Средь природы серой,</a:t>
            </a:r>
            <a:br>
              <a:rPr lang="ru-RU" dirty="0" smtClean="0"/>
            </a:br>
            <a:r>
              <a:rPr lang="ru-RU" dirty="0" smtClean="0"/>
              <a:t>А зимой спокойнее –</a:t>
            </a:r>
            <a:br>
              <a:rPr lang="ru-RU" dirty="0" smtClean="0"/>
            </a:br>
            <a:r>
              <a:rPr lang="ru-RU" dirty="0" smtClean="0"/>
              <a:t>Быть в одежде белой.</a:t>
            </a:r>
            <a:br>
              <a:rPr lang="ru-RU" dirty="0" smtClean="0"/>
            </a:b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8" name="Содержимое 4" descr="448309235[1]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928794" y="4214818"/>
            <a:ext cx="3138510" cy="24061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00552" cy="868346"/>
          </a:xfrm>
        </p:spPr>
        <p:txBody>
          <a:bodyPr/>
          <a:lstStyle/>
          <a:p>
            <a:r>
              <a:rPr lang="ru-RU" dirty="0" smtClean="0"/>
              <a:t>Лиса </a:t>
            </a:r>
            <a:endParaRPr lang="ru-RU" dirty="0"/>
          </a:p>
        </p:txBody>
      </p:sp>
      <p:pic>
        <p:nvPicPr>
          <p:cNvPr id="7" name="Содержимое 6" descr="b04effc55e12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285719" y="1785925"/>
            <a:ext cx="5643603" cy="4232703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857884" y="928670"/>
            <a:ext cx="3071834" cy="519749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 Папа – лис, </a:t>
            </a:r>
          </a:p>
          <a:p>
            <a:pPr>
              <a:buNone/>
            </a:pPr>
            <a:r>
              <a:rPr lang="ru-RU" b="1" dirty="0"/>
              <a:t> </a:t>
            </a:r>
            <a:r>
              <a:rPr lang="ru-RU" b="1" dirty="0" smtClean="0"/>
              <a:t>    лисица</a:t>
            </a:r>
            <a:r>
              <a:rPr lang="ru-RU" dirty="0" smtClean="0"/>
              <a:t> – мама,</a:t>
            </a:r>
            <a:br>
              <a:rPr lang="ru-RU" dirty="0" smtClean="0"/>
            </a:br>
            <a:r>
              <a:rPr lang="ru-RU" dirty="0" smtClean="0"/>
              <a:t>Дом – нора у них, не яма.</a:t>
            </a:r>
            <a:br>
              <a:rPr lang="ru-RU" dirty="0" smtClean="0"/>
            </a:br>
            <a:r>
              <a:rPr lang="ru-RU" dirty="0" smtClean="0"/>
              <a:t>Там темно и тесновато,</a:t>
            </a:r>
            <a:br>
              <a:rPr lang="ru-RU" dirty="0" smtClean="0"/>
            </a:br>
            <a:r>
              <a:rPr lang="ru-RU" dirty="0" smtClean="0"/>
              <a:t>Но зато всегда лисята</a:t>
            </a:r>
            <a:br>
              <a:rPr lang="ru-RU" dirty="0" smtClean="0"/>
            </a:br>
            <a:r>
              <a:rPr lang="ru-RU" dirty="0" smtClean="0"/>
              <a:t>В безопасности резвятся,</a:t>
            </a:r>
            <a:br>
              <a:rPr lang="ru-RU" dirty="0" smtClean="0"/>
            </a:br>
            <a:r>
              <a:rPr lang="ru-RU" dirty="0" smtClean="0"/>
              <a:t>Деткам некого боятся.</a:t>
            </a:r>
            <a:br>
              <a:rPr lang="ru-RU" dirty="0" smtClean="0"/>
            </a:br>
            <a:r>
              <a:rPr lang="ru-RU" dirty="0" smtClean="0"/>
              <a:t>Если страшно детворе,</a:t>
            </a:r>
            <a:br>
              <a:rPr lang="ru-RU" dirty="0" smtClean="0"/>
            </a:br>
            <a:r>
              <a:rPr lang="ru-RU" dirty="0" smtClean="0"/>
              <a:t>Быстро спрячутся в норе.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3900486" cy="1000108"/>
          </a:xfrm>
        </p:spPr>
        <p:txBody>
          <a:bodyPr>
            <a:normAutofit/>
          </a:bodyPr>
          <a:lstStyle/>
          <a:p>
            <a:r>
              <a:rPr lang="ru-RU" dirty="0" smtClean="0"/>
              <a:t>олень</a:t>
            </a:r>
            <a:endParaRPr lang="ru-RU" dirty="0"/>
          </a:p>
        </p:txBody>
      </p:sp>
      <p:pic>
        <p:nvPicPr>
          <p:cNvPr id="5" name="Содержимое 4" descr="untitled.bmp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285719" y="1000108"/>
            <a:ext cx="4229195" cy="317034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34" y="4357694"/>
            <a:ext cx="3857652" cy="250030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 Я сегодня рисовал </a:t>
            </a:r>
            <a:br>
              <a:rPr lang="ru-RU" dirty="0" smtClean="0"/>
            </a:br>
            <a:r>
              <a:rPr lang="ru-RU" dirty="0" smtClean="0"/>
              <a:t>целый день </a:t>
            </a:r>
            <a:r>
              <a:rPr lang="ru-RU" b="1" dirty="0" smtClean="0"/>
              <a:t>оленей</a:t>
            </a:r>
            <a:r>
              <a:rPr lang="ru-RU" dirty="0" smtClean="0"/>
              <a:t> —</a:t>
            </a:r>
            <a:br>
              <a:rPr lang="ru-RU" dirty="0" smtClean="0"/>
            </a:br>
            <a:r>
              <a:rPr lang="ru-RU" dirty="0" smtClean="0"/>
              <a:t>Мы смотреть на них пойдём </a:t>
            </a:r>
            <a:br>
              <a:rPr lang="ru-RU" dirty="0" smtClean="0"/>
            </a:br>
            <a:r>
              <a:rPr lang="ru-RU" dirty="0" smtClean="0"/>
              <a:t>с папой в воскресенье.</a:t>
            </a:r>
            <a:br>
              <a:rPr lang="ru-RU" dirty="0" smtClean="0"/>
            </a:br>
            <a:r>
              <a:rPr lang="ru-RU" dirty="0" smtClean="0"/>
              <a:t>Мой рисунок похвалил </a:t>
            </a:r>
            <a:br>
              <a:rPr lang="ru-RU" dirty="0" smtClean="0"/>
            </a:br>
            <a:r>
              <a:rPr lang="ru-RU" dirty="0" smtClean="0"/>
              <a:t>старший брат Алёшка,</a:t>
            </a:r>
            <a:br>
              <a:rPr lang="ru-RU" dirty="0" smtClean="0"/>
            </a:br>
            <a:r>
              <a:rPr lang="ru-RU" dirty="0" smtClean="0"/>
              <a:t>А потом нарисовал </a:t>
            </a:r>
            <a:br>
              <a:rPr lang="ru-RU" dirty="0" smtClean="0"/>
            </a:br>
            <a:r>
              <a:rPr lang="ru-RU" dirty="0" smtClean="0"/>
              <a:t>всем оленям рожки!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4" descr="62637[1]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14876" y="846516"/>
            <a:ext cx="4071966" cy="56043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4143404" cy="1143000"/>
          </a:xfrm>
        </p:spPr>
        <p:txBody>
          <a:bodyPr/>
          <a:lstStyle/>
          <a:p>
            <a:r>
              <a:rPr lang="ru-RU" dirty="0" smtClean="0"/>
              <a:t>Медведь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29322" y="500043"/>
            <a:ext cx="2757478" cy="328614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-Мишка, мишка! Что с тобой?</a:t>
            </a:r>
            <a:br>
              <a:rPr lang="ru-RU" dirty="0" smtClean="0"/>
            </a:br>
            <a:r>
              <a:rPr lang="ru-RU" dirty="0" smtClean="0"/>
              <a:t>Почему ты спишь зимой?</a:t>
            </a:r>
            <a:br>
              <a:rPr lang="ru-RU" dirty="0" smtClean="0"/>
            </a:br>
            <a:r>
              <a:rPr lang="ru-RU" dirty="0" smtClean="0"/>
              <a:t>-Потому, что снег и лёд -</a:t>
            </a:r>
            <a:br>
              <a:rPr lang="ru-RU" dirty="0" smtClean="0"/>
            </a:br>
            <a:r>
              <a:rPr lang="ru-RU" dirty="0" smtClean="0"/>
              <a:t>Не малина и не мёд!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Содержимое 6" descr="0b0e46dae7b567584bf9c60da02551d6[1]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3571835" y="3198945"/>
            <a:ext cx="5572165" cy="3659055"/>
          </a:xfrm>
        </p:spPr>
      </p:pic>
      <p:pic>
        <p:nvPicPr>
          <p:cNvPr id="5" name="Содержимое 4" descr="10001399[1]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28596" y="1428736"/>
            <a:ext cx="3062285" cy="38385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307011260_image[1]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357158" y="1214422"/>
            <a:ext cx="5360477" cy="402035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5329246" cy="1071546"/>
          </a:xfrm>
        </p:spPr>
        <p:txBody>
          <a:bodyPr/>
          <a:lstStyle/>
          <a:p>
            <a:r>
              <a:rPr lang="ru-RU" dirty="0" smtClean="0"/>
              <a:t>Ёж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43570" y="571481"/>
            <a:ext cx="3043230" cy="364333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Ходит </a:t>
            </a:r>
            <a:r>
              <a:rPr lang="ru-RU" b="1" dirty="0" smtClean="0"/>
              <a:t>Ёжик</a:t>
            </a:r>
            <a:r>
              <a:rPr lang="ru-RU" dirty="0" smtClean="0"/>
              <a:t> по тропинке</a:t>
            </a:r>
            <a:br>
              <a:rPr lang="ru-RU" dirty="0" smtClean="0"/>
            </a:br>
            <a:r>
              <a:rPr lang="ru-RU" dirty="0" smtClean="0"/>
              <a:t>За грибами без корзинки,</a:t>
            </a:r>
            <a:br>
              <a:rPr lang="ru-RU" dirty="0" smtClean="0"/>
            </a:br>
            <a:r>
              <a:rPr lang="ru-RU" dirty="0" smtClean="0"/>
              <a:t>А зачем ему корзинка,</a:t>
            </a:r>
            <a:br>
              <a:rPr lang="ru-RU" dirty="0" smtClean="0"/>
            </a:br>
            <a:r>
              <a:rPr lang="ru-RU" dirty="0" smtClean="0"/>
              <a:t>Если есть в иголках спинка?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6" descr="60750826_1277399967_03[1]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857752" y="3571876"/>
            <a:ext cx="4040188" cy="30301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4972056" cy="857256"/>
          </a:xfrm>
        </p:spPr>
        <p:txBody>
          <a:bodyPr/>
          <a:lstStyle/>
          <a:p>
            <a:r>
              <a:rPr lang="ru-RU" dirty="0" smtClean="0"/>
              <a:t>Волк </a:t>
            </a:r>
            <a:endParaRPr lang="ru-RU" dirty="0"/>
          </a:p>
        </p:txBody>
      </p:sp>
      <p:pic>
        <p:nvPicPr>
          <p:cNvPr id="5" name="Содержимое 4" descr="594[1]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214282" y="1142984"/>
            <a:ext cx="6111770" cy="407196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86512" y="285729"/>
            <a:ext cx="2643206" cy="428628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На собаку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</a:t>
            </a:r>
            <a:r>
              <a:rPr lang="ru-RU" dirty="0"/>
              <a:t>он похож,</a:t>
            </a:r>
            <a:br>
              <a:rPr lang="ru-RU" dirty="0"/>
            </a:br>
            <a:r>
              <a:rPr lang="ru-RU" dirty="0"/>
              <a:t>Что ни зуб - то острый нож,</a:t>
            </a:r>
            <a:br>
              <a:rPr lang="ru-RU" dirty="0"/>
            </a:br>
            <a:r>
              <a:rPr lang="ru-RU" dirty="0"/>
              <a:t>Он бежит, оскалив пасть,</a:t>
            </a:r>
            <a:br>
              <a:rPr lang="ru-RU" dirty="0"/>
            </a:br>
            <a:r>
              <a:rPr lang="ru-RU" dirty="0"/>
              <a:t>На овцу готов напасть.</a:t>
            </a:r>
            <a:br>
              <a:rPr lang="ru-RU" dirty="0"/>
            </a:br>
            <a:endParaRPr lang="ru-RU" dirty="0"/>
          </a:p>
        </p:txBody>
      </p:sp>
      <p:pic>
        <p:nvPicPr>
          <p:cNvPr id="6" name="Содержимое 8" descr="41270000_10d910a20ecab19653[1]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857752" y="3643314"/>
            <a:ext cx="4040188" cy="30301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29048" cy="1143000"/>
          </a:xfrm>
        </p:spPr>
        <p:txBody>
          <a:bodyPr/>
          <a:lstStyle/>
          <a:p>
            <a:r>
              <a:rPr lang="ru-RU" dirty="0" smtClean="0"/>
              <a:t>Кабан </a:t>
            </a:r>
            <a:endParaRPr lang="ru-RU" dirty="0"/>
          </a:p>
        </p:txBody>
      </p:sp>
      <p:pic>
        <p:nvPicPr>
          <p:cNvPr id="5" name="Содержимое 4" descr="4230_file_8e770c72fe7b56d8107373fb753db942[1]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214282" y="1285860"/>
            <a:ext cx="5214974" cy="451616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57818" y="500043"/>
            <a:ext cx="3500462" cy="185738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Опускается туман,</a:t>
            </a:r>
            <a:br>
              <a:rPr lang="ru-RU" dirty="0" smtClean="0"/>
            </a:br>
            <a:r>
              <a:rPr lang="ru-RU" dirty="0" smtClean="0"/>
              <a:t>Просыпается кабан.</a:t>
            </a:r>
            <a:br>
              <a:rPr lang="ru-RU" dirty="0" smtClean="0"/>
            </a:br>
            <a:r>
              <a:rPr lang="ru-RU" dirty="0" smtClean="0"/>
              <a:t>Роет землю у реки,</a:t>
            </a:r>
            <a:br>
              <a:rPr lang="ru-RU" dirty="0" smtClean="0"/>
            </a:br>
            <a:r>
              <a:rPr lang="ru-RU" dirty="0" smtClean="0"/>
              <a:t>Точит острые клыки.</a:t>
            </a:r>
          </a:p>
          <a:p>
            <a:endParaRPr lang="ru-RU" dirty="0"/>
          </a:p>
        </p:txBody>
      </p:sp>
      <p:pic>
        <p:nvPicPr>
          <p:cNvPr id="6" name="Содержимое 4" descr="wild-boar[1]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43438" y="3357562"/>
            <a:ext cx="4038600" cy="29683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61</Words>
  <Application>Microsoft Office PowerPoint</Application>
  <PresentationFormat>Экран (4:3)</PresentationFormat>
  <Paragraphs>21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Дикие животные</vt:lpstr>
      <vt:lpstr>Белка </vt:lpstr>
      <vt:lpstr>Заяц </vt:lpstr>
      <vt:lpstr>Лиса </vt:lpstr>
      <vt:lpstr>олень</vt:lpstr>
      <vt:lpstr>Медведь </vt:lpstr>
      <vt:lpstr>Ёж </vt:lpstr>
      <vt:lpstr>Волк </vt:lpstr>
      <vt:lpstr>Кабан </vt:lpstr>
      <vt:lpstr>Дикие животные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Дикие животные</dc:title>
  <dc:creator>Светлана</dc:creator>
  <cp:lastModifiedBy>Светлана</cp:lastModifiedBy>
  <cp:revision>19</cp:revision>
  <dcterms:created xsi:type="dcterms:W3CDTF">2011-10-30T09:29:46Z</dcterms:created>
  <dcterms:modified xsi:type="dcterms:W3CDTF">2012-03-07T10:30:32Z</dcterms:modified>
</cp:coreProperties>
</file>