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007A-0E9E-4DBD-98BC-822035E7A990}" type="datetimeFigureOut">
              <a:rPr lang="ru-RU" smtClean="0"/>
              <a:pPr/>
              <a:t>07.03.2012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F03E-F59F-407D-BCFD-9524A5F48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6908"/>
          </a:xfrm>
        </p:spPr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pic>
        <p:nvPicPr>
          <p:cNvPr id="7" name="Содержимое 6" descr="0199b3181f1b6b19df54c82f40c5e87b[1].jpg"/>
          <p:cNvPicPr>
            <a:picLocks noGrp="1" noChangeAspect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1214414" y="1285860"/>
            <a:ext cx="6715172" cy="5248124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6908"/>
          </a:xfrm>
        </p:spPr>
        <p:txBody>
          <a:bodyPr/>
          <a:lstStyle/>
          <a:p>
            <a:r>
              <a:rPr lang="ru-RU" dirty="0" smtClean="0"/>
              <a:t>Домашние животные</a:t>
            </a:r>
            <a:endParaRPr lang="ru-RU" dirty="0"/>
          </a:p>
        </p:txBody>
      </p:sp>
      <p:pic>
        <p:nvPicPr>
          <p:cNvPr id="7" name="Содержимое 6" descr="0199b3181f1b6b19df54c82f40c5e87b[1].jpg"/>
          <p:cNvPicPr>
            <a:picLocks noGrp="1" noChangeAspect="1"/>
          </p:cNvPicPr>
          <p:nvPr>
            <p:ph sz="half" idx="4294967295"/>
          </p:nvPr>
        </p:nvPicPr>
        <p:blipFill>
          <a:blip r:embed="rId2" cstate="screen"/>
          <a:stretch>
            <a:fillRect/>
          </a:stretch>
        </p:blipFill>
        <p:spPr>
          <a:xfrm>
            <a:off x="1214414" y="1285860"/>
            <a:ext cx="6715172" cy="524812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39784"/>
          </a:xfrm>
        </p:spPr>
        <p:txBody>
          <a:bodyPr/>
          <a:lstStyle/>
          <a:p>
            <a:r>
              <a:rPr lang="ru-RU" dirty="0" smtClean="0"/>
              <a:t>Корова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4294967295"/>
          </p:nvPr>
        </p:nvSpPr>
        <p:spPr>
          <a:xfrm>
            <a:off x="642911" y="1214423"/>
            <a:ext cx="8001056" cy="64294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 зеленеющем лугу я провести весь день могу</a:t>
            </a:r>
            <a:endParaRPr lang="ru-RU" dirty="0"/>
          </a:p>
        </p:txBody>
      </p:sp>
      <p:pic>
        <p:nvPicPr>
          <p:cNvPr id="1027" name="Picture 3" descr="C:\Users\Светлана\Pictures\image001.thumbnail[1]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785918" y="2071678"/>
            <a:ext cx="5214974" cy="4569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85786" y="357166"/>
            <a:ext cx="4429156" cy="1817709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dirty="0" smtClean="0"/>
              <a:t>                                  Что дает корова?</a:t>
            </a:r>
          </a:p>
          <a:p>
            <a:pPr algn="ctr"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Раньше всех встает корова –</a:t>
            </a:r>
          </a:p>
          <a:p>
            <a:pPr>
              <a:buNone/>
            </a:pPr>
            <a:r>
              <a:rPr lang="ru-RU" sz="8000" dirty="0" smtClean="0"/>
              <a:t>молочко уже готово</a:t>
            </a:r>
          </a:p>
          <a:p>
            <a:pPr>
              <a:buNone/>
            </a:pPr>
            <a:r>
              <a:rPr lang="ru-RU" sz="8000" dirty="0" smtClean="0"/>
              <a:t>Для ребят и для котят.</a:t>
            </a:r>
            <a:br>
              <a:rPr lang="ru-RU" sz="8000" dirty="0" smtClean="0"/>
            </a:br>
            <a:endParaRPr lang="ru-RU" sz="8000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Picture 2" descr="C:\Users\Светлана\Pictures\21_3_2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2143116"/>
            <a:ext cx="5857916" cy="43940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00628" y="642918"/>
            <a:ext cx="33575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Аппетитно все едят</a:t>
            </a:r>
            <a:br>
              <a:rPr lang="ru-RU" sz="2000" dirty="0" smtClean="0"/>
            </a:br>
            <a:r>
              <a:rPr lang="ru-RU" sz="2000" dirty="0" smtClean="0"/>
              <a:t>Творожок, сметану тоже</a:t>
            </a:r>
            <a:br>
              <a:rPr lang="ru-RU" sz="2000" dirty="0" smtClean="0"/>
            </a:br>
            <a:r>
              <a:rPr lang="ru-RU" sz="2000" dirty="0" smtClean="0"/>
              <a:t>И … любимое мороженое. 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714356"/>
            <a:ext cx="4400552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Собака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1_1__1_800[1]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85720" y="3000372"/>
            <a:ext cx="4608523" cy="3454866"/>
          </a:xfrm>
        </p:spPr>
      </p:pic>
      <p:sp>
        <p:nvSpPr>
          <p:cNvPr id="5" name="TextBox 4"/>
          <p:cNvSpPr txBox="1"/>
          <p:nvPr/>
        </p:nvSpPr>
        <p:spPr>
          <a:xfrm>
            <a:off x="214282" y="357167"/>
            <a:ext cx="3429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Скажите, почему мой друг</a:t>
            </a:r>
          </a:p>
          <a:p>
            <a:r>
              <a:rPr lang="ru-RU" sz="2400" dirty="0" smtClean="0"/>
              <a:t> спит без подушки,</a:t>
            </a:r>
            <a:br>
              <a:rPr lang="ru-RU" sz="2400" dirty="0" smtClean="0"/>
            </a:br>
            <a:r>
              <a:rPr lang="ru-RU" sz="2400" dirty="0" smtClean="0"/>
              <a:t>ест без рук, зимой без валенок гуляет,</a:t>
            </a:r>
            <a:br>
              <a:rPr lang="ru-RU" sz="2400" dirty="0" smtClean="0"/>
            </a:br>
            <a:r>
              <a:rPr lang="ru-RU" sz="2400" dirty="0" smtClean="0"/>
              <a:t>а если рад - хвостом виляет?</a:t>
            </a:r>
            <a:endParaRPr lang="ru-RU" sz="2400" dirty="0"/>
          </a:p>
        </p:txBody>
      </p:sp>
      <p:pic>
        <p:nvPicPr>
          <p:cNvPr id="6" name="Содержимое 3" descr="b3a545f7ce89[1]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27833" y="1357298"/>
            <a:ext cx="4130415" cy="37862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Свинья </a:t>
            </a:r>
            <a:endParaRPr lang="ru-RU" dirty="0"/>
          </a:p>
        </p:txBody>
      </p:sp>
      <p:pic>
        <p:nvPicPr>
          <p:cNvPr id="4" name="Содержимое 3" descr="news_1309523156[1]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3143240" y="1714488"/>
            <a:ext cx="5619737" cy="4525963"/>
          </a:xfrm>
        </p:spPr>
      </p:pic>
      <p:sp>
        <p:nvSpPr>
          <p:cNvPr id="6" name="TextBox 5"/>
          <p:cNvSpPr txBox="1"/>
          <p:nvPr/>
        </p:nvSpPr>
        <p:spPr>
          <a:xfrm>
            <a:off x="571472" y="714356"/>
            <a:ext cx="235745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Если мы помоем хрюшке</a:t>
            </a:r>
            <a:br>
              <a:rPr lang="ru-RU" sz="2800" dirty="0" smtClean="0"/>
            </a:br>
            <a:r>
              <a:rPr lang="ru-RU" sz="2800" dirty="0" smtClean="0"/>
              <a:t>спинку, глазки, ножки, ушки....</a:t>
            </a:r>
            <a:br>
              <a:rPr lang="ru-RU" sz="2800" dirty="0" smtClean="0"/>
            </a:br>
            <a:r>
              <a:rPr lang="ru-RU" sz="2800" dirty="0" smtClean="0"/>
              <a:t>Скажет хрюшка нам –хрю-хрю,</a:t>
            </a:r>
            <a:br>
              <a:rPr lang="ru-RU" sz="2800" dirty="0" smtClean="0"/>
            </a:br>
            <a:r>
              <a:rPr lang="ru-RU" sz="2800" dirty="0" smtClean="0"/>
              <a:t>От души благодарю. 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3362" cy="796908"/>
          </a:xfrm>
        </p:spPr>
        <p:txBody>
          <a:bodyPr/>
          <a:lstStyle/>
          <a:p>
            <a:r>
              <a:rPr lang="ru-RU" dirty="0" smtClean="0"/>
              <a:t>Овца </a:t>
            </a:r>
            <a:endParaRPr lang="ru-RU" dirty="0"/>
          </a:p>
        </p:txBody>
      </p:sp>
      <p:pic>
        <p:nvPicPr>
          <p:cNvPr id="4" name="Содержимое 3" descr="88f135a483ef01fac8d7b920488085e4_XL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357686" y="214290"/>
            <a:ext cx="4286280" cy="6067229"/>
          </a:xfrm>
        </p:spPr>
      </p:pic>
      <p:sp>
        <p:nvSpPr>
          <p:cNvPr id="5" name="TextBox 4"/>
          <p:cNvSpPr txBox="1"/>
          <p:nvPr/>
        </p:nvSpPr>
        <p:spPr>
          <a:xfrm>
            <a:off x="642910" y="1285860"/>
            <a:ext cx="335758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 лесом, у речки</a:t>
            </a:r>
            <a:br>
              <a:rPr lang="ru-RU" sz="3200" dirty="0" smtClean="0"/>
            </a:br>
            <a:r>
              <a:rPr lang="ru-RU" sz="3200" dirty="0" smtClean="0"/>
              <a:t>Гуляют </a:t>
            </a:r>
            <a:r>
              <a:rPr lang="ru-RU" sz="3200" b="1" dirty="0" smtClean="0"/>
              <a:t>овечки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И шерсть у овечек</a:t>
            </a:r>
            <a:br>
              <a:rPr lang="ru-RU" sz="3200" dirty="0" smtClean="0"/>
            </a:br>
            <a:r>
              <a:rPr lang="ru-RU" sz="3200" dirty="0" smtClean="0"/>
              <a:t>В забавных колечках…</a:t>
            </a:r>
          </a:p>
          <a:p>
            <a:endParaRPr lang="ru-RU" sz="3200" dirty="0" smtClean="0"/>
          </a:p>
          <a:p>
            <a:r>
              <a:rPr lang="ru-RU" sz="3200" dirty="0" smtClean="0"/>
              <a:t>Пострижем к зиме овечек,</a:t>
            </a:r>
          </a:p>
          <a:p>
            <a:r>
              <a:rPr lang="ru-RU" sz="3200" dirty="0" smtClean="0"/>
              <a:t>Свяжем пару рукавичек.</a:t>
            </a:r>
            <a:br>
              <a:rPr lang="ru-RU" sz="3200" dirty="0" smtClean="0"/>
            </a:br>
            <a:endParaRPr lang="ru-RU" sz="3200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642918"/>
            <a:ext cx="3114668" cy="3429024"/>
          </a:xfrm>
        </p:spPr>
        <p:txBody>
          <a:bodyPr>
            <a:normAutofit fontScale="32500" lnSpcReduction="20000"/>
          </a:bodyPr>
          <a:lstStyle/>
          <a:p>
            <a:r>
              <a:rPr lang="ru-RU" sz="9600" dirty="0"/>
              <a:t>-Что ты, кошка, сторожишь?</a:t>
            </a:r>
            <a:br>
              <a:rPr lang="ru-RU" sz="9600" dirty="0"/>
            </a:br>
            <a:r>
              <a:rPr lang="ru-RU" sz="9600" dirty="0"/>
              <a:t>-Сторожу у норки мышь!</a:t>
            </a:r>
            <a:br>
              <a:rPr lang="ru-RU" sz="9600" dirty="0"/>
            </a:br>
            <a:r>
              <a:rPr lang="ru-RU" sz="9600" dirty="0"/>
              <a:t>Выйдет мышка невзначай</a:t>
            </a:r>
            <a:br>
              <a:rPr lang="ru-RU" sz="9600" dirty="0"/>
            </a:br>
            <a:r>
              <a:rPr lang="ru-RU" sz="9600" dirty="0"/>
              <a:t>Приглашу её на чай!</a:t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8" name="Содержимое 7" descr="PHOTO-002[1]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3929058" y="1214422"/>
            <a:ext cx="4887132" cy="3665349"/>
          </a:xfrm>
        </p:spPr>
      </p:pic>
      <p:pic>
        <p:nvPicPr>
          <p:cNvPr id="9" name="Содержимое 8" descr="Mouse-19-Dec-2004[1]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tretch>
            <a:fillRect/>
          </a:stretch>
        </p:blipFill>
        <p:spPr>
          <a:xfrm>
            <a:off x="428596" y="4500570"/>
            <a:ext cx="3257544" cy="1971672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Кошка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лошадь</a:t>
            </a:r>
            <a:endParaRPr lang="ru-RU" dirty="0"/>
          </a:p>
        </p:txBody>
      </p:sp>
      <p:pic>
        <p:nvPicPr>
          <p:cNvPr id="7" name="Содержимое 6" descr="d39ee7a14827[1]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57200" y="1471849"/>
            <a:ext cx="5686436" cy="4810725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72198" y="1214422"/>
            <a:ext cx="2857520" cy="491174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200" dirty="0" smtClean="0"/>
              <a:t>  "Ты куда спешишь, </a:t>
            </a:r>
            <a:r>
              <a:rPr lang="ru-RU" sz="3200" b="1" dirty="0" smtClean="0"/>
              <a:t>лошадка</a:t>
            </a:r>
            <a:r>
              <a:rPr lang="ru-RU" sz="3200" dirty="0" smtClean="0"/>
              <a:t>?" -</a:t>
            </a:r>
            <a:br>
              <a:rPr lang="ru-RU" sz="3200" dirty="0" smtClean="0"/>
            </a:br>
            <a:r>
              <a:rPr lang="ru-RU" sz="3200" dirty="0" smtClean="0"/>
              <a:t>"У меня с утра зарядка!</a:t>
            </a:r>
            <a:br>
              <a:rPr lang="ru-RU" sz="3200" dirty="0" smtClean="0"/>
            </a:br>
            <a:r>
              <a:rPr lang="ru-RU" sz="3200" dirty="0" smtClean="0"/>
              <a:t>Тороплюсь я в чисто поле,</a:t>
            </a:r>
            <a:br>
              <a:rPr lang="ru-RU" sz="3200" dirty="0" smtClean="0"/>
            </a:br>
            <a:r>
              <a:rPr lang="ru-RU" sz="3200" dirty="0" smtClean="0"/>
              <a:t>Чтобы там побегать вволю!"</a:t>
            </a:r>
            <a:br>
              <a:rPr lang="ru-RU" sz="3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/>
          <a:lstStyle/>
          <a:p>
            <a:r>
              <a:rPr lang="ru-RU" dirty="0" smtClean="0"/>
              <a:t>Коза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215063" y="1571625"/>
            <a:ext cx="2928937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Непослушная </a:t>
            </a:r>
            <a:r>
              <a:rPr lang="ru-RU" b="1" dirty="0" smtClean="0"/>
              <a:t>коза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Смотрит прямо мне в глаза!</a:t>
            </a:r>
            <a:br>
              <a:rPr lang="ru-RU" dirty="0" smtClean="0"/>
            </a:br>
            <a:r>
              <a:rPr lang="ru-RU" dirty="0" smtClean="0"/>
              <a:t>Сильно упирается...</a:t>
            </a:r>
            <a:br>
              <a:rPr lang="ru-RU" dirty="0" smtClean="0"/>
            </a:br>
            <a:r>
              <a:rPr lang="ru-RU" dirty="0" smtClean="0"/>
              <a:t>Ей сарай не нравится.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3" descr="0_7cdf9_77e494e2_XL[1]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2143116"/>
            <a:ext cx="6210584" cy="45259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80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Домашние животные</vt:lpstr>
      <vt:lpstr>Корова </vt:lpstr>
      <vt:lpstr>Слайд 3</vt:lpstr>
      <vt:lpstr>Собака   </vt:lpstr>
      <vt:lpstr>Свинья </vt:lpstr>
      <vt:lpstr>Овца </vt:lpstr>
      <vt:lpstr>Кошка </vt:lpstr>
      <vt:lpstr>лошадь</vt:lpstr>
      <vt:lpstr>Коза </vt:lpstr>
      <vt:lpstr>Домашние животные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</dc:title>
  <dc:creator>Светлана</dc:creator>
  <cp:lastModifiedBy>Светлана</cp:lastModifiedBy>
  <cp:revision>24</cp:revision>
  <dcterms:created xsi:type="dcterms:W3CDTF">2011-10-30T06:38:50Z</dcterms:created>
  <dcterms:modified xsi:type="dcterms:W3CDTF">2012-03-07T10:32:46Z</dcterms:modified>
</cp:coreProperties>
</file>