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2" r:id="rId3"/>
    <p:sldId id="276" r:id="rId4"/>
    <p:sldId id="284" r:id="rId5"/>
    <p:sldId id="267" r:id="rId6"/>
    <p:sldId id="280" r:id="rId7"/>
    <p:sldId id="277" r:id="rId8"/>
    <p:sldId id="281" r:id="rId9"/>
    <p:sldId id="262" r:id="rId10"/>
    <p:sldId id="285" r:id="rId11"/>
    <p:sldId id="261" r:id="rId12"/>
    <p:sldId id="279" r:id="rId13"/>
    <p:sldId id="260" r:id="rId14"/>
    <p:sldId id="288" r:id="rId15"/>
    <p:sldId id="274" r:id="rId16"/>
    <p:sldId id="286" r:id="rId17"/>
    <p:sldId id="264" r:id="rId18"/>
    <p:sldId id="289" r:id="rId19"/>
    <p:sldId id="275" r:id="rId20"/>
    <p:sldId id="283" r:id="rId21"/>
    <p:sldId id="265" r:id="rId22"/>
    <p:sldId id="287" r:id="rId23"/>
    <p:sldId id="266" r:id="rId24"/>
    <p:sldId id="290" r:id="rId25"/>
    <p:sldId id="268" r:id="rId26"/>
    <p:sldId id="292" r:id="rId27"/>
    <p:sldId id="271" r:id="rId28"/>
    <p:sldId id="29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CC"/>
    <a:srgbClr val="CCFF33"/>
    <a:srgbClr val="99CCFF"/>
    <a:srgbClr val="FFFF66"/>
    <a:srgbClr val="CCFF66"/>
    <a:srgbClr val="99FF66"/>
    <a:srgbClr val="66FFF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AB5A-BF9D-41F8-A9E5-FB581632D481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AB20-313C-4831-9F7E-9A188114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0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AB20-313C-4831-9F7E-9A18811493D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C501FD-00AF-41EA-89A0-7E6A13C8E53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105F33-2626-4FC5-A004-490134570A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84" y="1481138"/>
            <a:ext cx="602843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6002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ЗИМУЮЩИЕ  ПТИЦЫ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Ходит важно,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Вперевалку.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воркует и клюёт.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5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ГОЛУБЬ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3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90000"/>
            </a:schemeClr>
          </a:solidFill>
          <a:ln w="57150">
            <a:solidFill>
              <a:srgbClr val="0070C0"/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Непоседа пёстрая, </a:t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длиннохвостая,</a:t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говорливая, </a:t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болтливая.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21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СОРОКА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8208" cy="6858000"/>
          </a:xfrm>
          <a:solidFill>
            <a:srgbClr val="FFFF99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Хоть я не молоток-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 дереву стучу: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нём каждый уголок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Обследовать хочу.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Хожу я в шапке красной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акробат прекрасный.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7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9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ДЯТЕЛ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57150">
            <a:solidFill>
              <a:srgbClr val="99CC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Вот опять гнездо себе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Мастерит в печной трубе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туда, на крышу дома,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Тащит ветки и солому.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Натаскает ваты, пуха-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Хорошо птенцам и сухо,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в колодец-дымоход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 за что не влезет кот!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Вот смекалка, так смекалка!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что за птица?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0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ГАЛКА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2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CC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4000" dirty="0" smtClean="0">
                <a:solidFill>
                  <a:schemeClr val="accent6"/>
                </a:solidFill>
              </a:rPr>
              <a:t/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Жить без дела не люблю я,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В пятом я встаю часу: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То сажаю кедры клювом,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То дубы в глухом лесу.</a:t>
            </a:r>
            <a:endParaRPr lang="ru-RU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СОЙКА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57150">
            <a:solidFill>
              <a:srgbClr val="FF66CC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Окраской-сероватая,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Повадкой-вороватая,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Крикунья хрипловатая-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Известная персона.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Кто это?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Вот птичка так птичка,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Не дрозд, не синичка,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Не лебедь, не утка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 не козодой.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Но эта вот птичка,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Хоть и невеличка,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Выводит птенцов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Только лютой зимой.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КЛЁСТ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2"/>
                </a:solidFill>
              </a:rPr>
              <a:t>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Северные гости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Клюют рябины грозди,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 нарядны и ярки,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головах хохолки.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0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СВИРИСТЕЛЬ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80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FF66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репье он очень ловко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Треплет цепкие головки,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Сыплет семечки на пол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Птичка бойкая...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CFF33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    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ЩЕГОЛ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04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CFF66"/>
          </a:solidFill>
          <a:ln w="5715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Звонко свистнет тут и там,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Мышкой лазит по стволам,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Тонкий свист достигнет уха,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Значит, где-то здесь...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2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ПИЩУХА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6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CCFF"/>
          </a:solidFill>
          <a:ln w="57150">
            <a:solidFill>
              <a:srgbClr val="FFCCCC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66CC"/>
                </a:solidFill>
              </a:rPr>
              <a:t>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Только я из птиц признаться,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зной, мороз и пургу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 стволу передвигаться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Головою вниз могу.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5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ПОПОЛЗЕНЬ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88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    ВОРОНА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C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серой шубке перовой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в морозы он герой,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Зимовать не улетает,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 карнизом обитает.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0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ВОРОБЕЙ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00"/>
            <a:ext cx="9144000" cy="6882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Чернокрылый, красногрудый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зимой найдёт приют.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боится он простуды.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первым снегом тут как тут. 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13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85"/>
            <a:ext cx="9156047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снегирь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FFFF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B050"/>
                </a:solidFill>
              </a:rPr>
              <a:t> </a:t>
            </a:r>
            <a:r>
              <a:rPr lang="ru-RU" sz="7200" b="1" dirty="0" smtClean="0">
                <a:solidFill>
                  <a:srgbClr val="00B050"/>
                </a:solidFill>
              </a:rPr>
              <a:t>       </a:t>
            </a:r>
            <a:r>
              <a:rPr lang="ru-RU" sz="7200" b="1" dirty="0" smtClean="0">
                <a:solidFill>
                  <a:srgbClr val="00B050"/>
                </a:solidFill>
              </a:rPr>
              <a:t>      </a:t>
            </a:r>
            <a:r>
              <a:rPr lang="ru-RU" sz="7200" b="1" dirty="0" smtClean="0">
                <a:solidFill>
                  <a:srgbClr val="FFC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Непоседа, невеличка,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жёлтым животом та птичка.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 сало и пшеницу.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узнал её?</a:t>
            </a:r>
            <a:endParaRPr lang="ru-RU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88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СИНИЦА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8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</TotalTime>
  <Words>50</Words>
  <Application>Microsoft Office PowerPoint</Application>
  <PresentationFormat>Экран (4:3)</PresentationFormat>
  <Paragraphs>36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ЗИМУЮЩИЕ  ПТИЦЫ</vt:lpstr>
      <vt:lpstr>?  Окраской-сероватая, Повадкой-вороватая, Крикунья хрипловатая- Известная персона. Кто это?</vt:lpstr>
      <vt:lpstr>                                                                     ВОРОНА</vt:lpstr>
      <vt:lpstr>? В серой шубке перовой И в морозы он герой, Зимовать не улетает, Под карнизом обитает.</vt:lpstr>
      <vt:lpstr>                                                                                                              ВОРОБЕЙ</vt:lpstr>
      <vt:lpstr>     ?  Чернокрылый, красногрудый И зимой найдёт приют. Не боится он простуды. С первым снегом тут как тут.  </vt:lpstr>
      <vt:lpstr>                                                         снегирь</vt:lpstr>
      <vt:lpstr>Презентация PowerPoint</vt:lpstr>
      <vt:lpstr>                                                                                                                СИНИЦА</vt:lpstr>
      <vt:lpstr>? Ходит важно, Вперевалку. И воркует и клюёт.</vt:lpstr>
      <vt:lpstr>                                                                                                                           ГОЛУБЬ</vt:lpstr>
      <vt:lpstr>?  Непоседа пёстрая,  Птица длиннохвостая, Птица говорливая,  Самая болтливая.</vt:lpstr>
      <vt:lpstr>                                                                                  СОРОКА</vt:lpstr>
      <vt:lpstr>? Хоть я не молоток- По дереву стучу: В нём каждый уголок Обследовать хочу. Хожу я в шапке красной И акробат прекрасный.</vt:lpstr>
      <vt:lpstr>                                                                                                                                                                              ДЯТЕЛ</vt:lpstr>
      <vt:lpstr>? Вот опять гнездо себе Мастерит в печной трубе И туда, на крышу дома, Тащит ветки и солому. Натаскает ваты, пуха- Хорошо птенцам и сухо, И в колодец-дымоход Ни за что не влезет кот! Вот смекалка, так смекалка! Это что за птица?</vt:lpstr>
      <vt:lpstr>                                                                                                                                                                                 ГАЛКА</vt:lpstr>
      <vt:lpstr>? Жить без дела не люблю я, В пятом я встаю часу: То сажаю кедры клювом, То дубы в глухом лесу.</vt:lpstr>
      <vt:lpstr>                                     СОЙКА</vt:lpstr>
      <vt:lpstr>? Вот птичка так птичка, Не дрозд, не синичка, Не лебедь, не утка И не козодой. Но эта вот птичка, Хоть и невеличка, Выводит птенцов Только лютой зимой.</vt:lpstr>
      <vt:lpstr>                                                                                                                    КЛЁСТ</vt:lpstr>
      <vt:lpstr>? Северные гости Клюют рябины грозди, Так нарядны и ярки, На головах хохолки.</vt:lpstr>
      <vt:lpstr>                                                                                                              СВИРИСТЕЛЬ</vt:lpstr>
      <vt:lpstr>? На репье он очень ловко Треплет цепкие головки, Сыплет семечки на пол Птичка бойкая...</vt:lpstr>
      <vt:lpstr>                                                                                                                                ЩЕГОЛ</vt:lpstr>
      <vt:lpstr>? Звонко свистнет тут и там, Мышкой лазит по стволам, Тонкий свист достигнет уха, Значит, где-то здесь...</vt:lpstr>
      <vt:lpstr>                                                                                                                ПИЩУХА</vt:lpstr>
      <vt:lpstr>? Только я из птиц признаться, В зной, мороз и пургу По стволу передвигаться Головою вниз могу.</vt:lpstr>
      <vt:lpstr>                                                                                                       ПОПОЛЗЕНЬ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 ПТИЦЫ</dc:title>
  <dc:creator>User</dc:creator>
  <cp:lastModifiedBy>User</cp:lastModifiedBy>
  <cp:revision>26</cp:revision>
  <dcterms:created xsi:type="dcterms:W3CDTF">2013-10-29T14:30:37Z</dcterms:created>
  <dcterms:modified xsi:type="dcterms:W3CDTF">2013-11-27T21:29:25Z</dcterms:modified>
</cp:coreProperties>
</file>