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645-2394-4253-84D4-A6A73F46B3E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AA4-2D55-4EA3-A6CA-D665F147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645-2394-4253-84D4-A6A73F46B3E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AA4-2D55-4EA3-A6CA-D665F147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645-2394-4253-84D4-A6A73F46B3E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AA4-2D55-4EA3-A6CA-D665F147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645-2394-4253-84D4-A6A73F46B3E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AA4-2D55-4EA3-A6CA-D665F147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645-2394-4253-84D4-A6A73F46B3E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AA4-2D55-4EA3-A6CA-D665F147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645-2394-4253-84D4-A6A73F46B3E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AA4-2D55-4EA3-A6CA-D665F147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645-2394-4253-84D4-A6A73F46B3E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AA4-2D55-4EA3-A6CA-D665F147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645-2394-4253-84D4-A6A73F46B3E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AA4-2D55-4EA3-A6CA-D665F147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645-2394-4253-84D4-A6A73F46B3E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AA4-2D55-4EA3-A6CA-D665F147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645-2394-4253-84D4-A6A73F46B3E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AA4-2D55-4EA3-A6CA-D665F147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645-2394-4253-84D4-A6A73F46B3E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2AA4-2D55-4EA3-A6CA-D665F147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C645-2394-4253-84D4-A6A73F46B3EF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2AA4-2D55-4EA3-A6CA-D665F147E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myshared.ru/779186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488" y="5072074"/>
            <a:ext cx="3571900" cy="114300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Для детей первой младшей группы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Подготовила : воспитатель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 Лосева Н.В.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llustrators.ru/illustrations/50536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3686172" cy="1857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Волк и семеро козлят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itterra.ucoz.ru/_bl/6/04115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3500430" cy="1143000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Курочка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Ряба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tihi.ru/pics/2011/03/28/7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3186106" cy="79690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колобок</a:t>
            </a:r>
            <a:endParaRPr lang="ru-RU" sz="8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.bp.blogspot.com/-J-C8wLpUNsE/UdH2BFrTwDI/AAAAAAAAFwA/4Tz9CbJef8s/s1421/21776_html_m368b29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43098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Репка</a:t>
            </a:r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endParaRPr lang="ru-RU" sz="6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otooboi21.ru/watermark2.php?i=18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715000"/>
            <a:ext cx="3714776" cy="78583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Т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еремок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maexpert.ru/files/skazk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500042"/>
            <a:ext cx="4043362" cy="164307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latin typeface="Monotype Corsiva" pitchFamily="66" charset="0"/>
              </a:rPr>
              <a:t>У страха глаза </a:t>
            </a:r>
            <a:br>
              <a:rPr lang="ru-RU" sz="53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300" b="1" dirty="0" smtClean="0">
                <a:solidFill>
                  <a:srgbClr val="C00000"/>
                </a:solidFill>
                <a:latin typeface="Monotype Corsiva" pitchFamily="66" charset="0"/>
              </a:rPr>
              <a:t>велики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214842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Маша и медведь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8434" name="AutoShape 2" descr="data:image/jpeg;base64,/9j/4AAQSkZJRgABAQAAAQABAAD/2wCEAAkGBxQTEhUUExQWFhUXGB0YGBgXGBwYHhscGBgcGBccGhgdHCggGBwnHBoYITEiJSkrLi4uFx8zODMsNygtLisBCgoKDg0OGxAQGywkICQsLCwsLCwsLCwsLCwsLCwsLCwsLCwsLCwsLCwsLCwsLCwsLCwsLCwsLCwsLCwsLCwsLP/AABEIAMUBAAMBEQACEQEDEQH/xAAbAAACAwEBAQAAAAAAAAAAAAAEBQIDBgEHAP/EAEwQAAECBAMFBAUGCggHAQEAAAECEQADBCEFEjEGQVFhcRMigZEyobHB0QdCUpLh8BQVFjNTYnKC0vEjJCVDk6Kys0RUY3ODwuI1NP/EABsBAAIDAQEBAAAAAAAAAAAAAAMEAQIFAAYH/8QANREAAgIBAwQBAwMBBwQDAAAAAQIAAxEEEiETMUFRIgUUYTJxgZFCUqHB0eHwBhUjsSQzU//aAAwDAQACEQMRAD8A3yNvUFa0CUXSSB3wxILHdA+pmN36NqgDnORmU1XyhBCgFU7A/OM0AaPpleINmPELRoRd2fn1iL53yqgJB/BrP+lHn6ER1fxDt9LCjcX4/b/eQl/KqVKSlFK7/wDV9foRIsz4ilumrTG18/xGldt6UJzJkhVgSM7Nx+bC66rJxid9px3lits5iUpWuVLCSoJOWYVNm0+ax3Rx1fOAJddGD3M+xHbYy0uJaX3Akhz01Aio1TE9pZdAD3M+wvamqm3MmWhPElTnpeGlckciK2VqpwDmNFY5MA0R6/jFt0Htiys24EshJCSrgkE+ZzMIBZqVSGr0zPL6ba3PZkg794HW9oqmrVjgyW0rAZhisZmbsvkfjDO6A2ypeNTf1fL7YjcZ20RdXbRVCELU6O6CfR4eMRuMsEBmPX8odbfvo/wxEbzL9NZSflCrv0qf8NHwidxndNYWNuqxSbTu8wdpSGHqgZsYGMpRUy5xFy9uq7/myOkmX/BHdRp3Qrnw21r99Uo/uSx7ERYOxgnrQHgTsvbKuUW/CVfVR/DEM5AlRWpOI2lbVT0gPPmKO/0QPUIXNznsYcUoPEW1e1VWVdyfObg/stFxY/kyprT1K07TVm+dO+soRYWH3JNaeBKztNU7588f+RXxi24+DBFAO4kvx3UH/iaj/GmfxRG5vcnYvqRVi0/fUT/8aZ/FHbm9ztq+p8MRmn+/nH/yr/ijtze521fUdYXiFShBCUzlqUXzKK1ABrXJJ8OcZuoLO/6uPxGa61A5xG2G1s/OrOV5ctgoFJB8dXhNwwHc/wBTClU8YgCamaZ7Fczs3Yli1h9JtHs8X2Ma/wA/zJwoiPHatRWQkqKeTtzhiitsZM7comk+SiUO2nqAIdCX+sdI0tMzZIMR1YXgiYvEqo51pBAAmKCUgXPeN9LRHYzdsQ2UbR3IH/qCyatSlstN23l4phuOZ591tqbYeDiRxXD0lQUCWIuCdSOXCBpaRkGCutcADJxGWES0AjM7CyrAEDdpE7mwcQmhAdsGO8QNM3dmKZrgXfxOkLgHOZqits8xViGKdrllpTllIuw3kaPBkTBkPhRxNNs5hrIEyYHWdHDtz6w4qATMsuZuCY6nzwkOSB93ixYDvBBSe0WTcYk3BmDVrXgJ1CDzDrp7D4nnmJLV3i9yrXqdYz1O5uZpBdqw5EhVOErSo3Nw+totYvmQvPE9EwucVykKbURoUklBmZd6hXIlk1CuD+MFgszM7STpvZqGQhLXa/rihzCLiYebHQkoKotK5jfA1fnBlJdLBhA7IeniLqiSpD5kkRQws+JtBFIgLAc5jCkqO4AlwRYgJBc9YVtVg3JhqiCvEMCpzehO+qB7oFge5fMFmV5GomDqofwxYAHtOJMtl4mFDLlU/NX2RbHEGe/eEI2YqZgSpEtwoOCVJHtLwzSjYzAXXLnEjP2Uq0BylLaemn4wbYYDrLF07DJwsRfg8RiT1BAqVRK0jnpFXOFJhE5OJvsPxiYE5UoQXUz5iN7OzRi2Bd+6PCrIjOknLm5gQkAaMSfdaB33BgMCcKwnmIp9dMRmQCjuWFiSQzjfDFVmVGJZq1PMSVk5RJcjyaGFcyuxTNb8k6z284Ev/RpP+aHNOckxPVABRMhV4bMVOmAaGYpjbeo79RHFRmPj6gyptxyAIZMwDKl0qDgNzvf7mBu6q2Itvaz5nvAJCSXCg7hr7hHWVBv0xZkBBDTUUNAjI6E+lq99Lb90FVAog0Gw5EjUYDJABUtSOhDeDiBOta9zHU1Vp4xmX0GGUqCGBJ4qf+UVrur7SlvVbvLcc2iRTjKllLIsBoBzaCWXBeBKU6cvye0y0yrmzzmWos7hO4M+nmYz7LGYzSrqVBxC5MlI3QGWJMDmUhmKKUBzr4aRZZbdgcyjFJU4JShVgP5P5QQN7lAAeVnomzspKaaUEFxl14nU+DvGnVjYMTHvzvOYxgkFKKmWCI4yQZ5TtJTCVOWgaAuOirgRUd4XPEW0krOoCJY4EtWu4zaDJLQEyiwa53n4QuSY8lYmcxmW5BcvErOcepTTTwQQReBsCpyJykEYM1WzktEuWCdVXf2QvZZluZUJgcQurqwQYAW5hVSZWvUCDxg6cGQ/aC4fIVMmIQj0lEJD87XhgDPECcbcmenKw+fL7JEuc1glincBcxpou1cTGdtzZlU/DZ6MoM/MASoW5E3u53ReU5i2ZRLKRNM1OZjbILF/F4GeDt9y4OefUxIp1SqgJXq/tFjCt4+JEfoOSDNJh6gGPQ+u8ZDjM0+whpr1SsxS2mh+/XzgRrBxmTgHvA6pfpE6l3PH7hoYpWDsOBEuIFjDW2CRpqfkfW9TO/7Q/wBcM6fzFtX2EGoe9OmpJDiYvTX0zFsgmBDhhxDMWp0JmJSosCl1HixYB/vrC2oHImhouQYhmSc6gmUHUVMG4c46rMLqdu05m3oqPs5YSbtc9Yb7TI7zB4ti0yYsgAAksLOwjLY9RstNSpNi8QD8InyFALLh7bxEtWMQitngzk6dnVmPlA+RCgAQqRPYM1zFTJxJzZ6kliCDztFcThgziVrCSpBIOhI4RYHBkMAe8I/FiigFRubsSXvcanUi7cIsytjMGtig4mg2JnFlyySQLgWs+vOGtG5ORFNcg4aaqH5nSC7iIkzyzbRX9YV4eoNEDvDDtFeFnvHkHiLIWnuY6VUWcNAyIwrExXVz3LRGJLNiU047xir8CRWcmaeVPSnIP1RC3TzJL4leJVIAsdYH0sNCK+RElSu0GUcyrHiU0AdXrg2JagAnmOJlVOkLC5U1eYi+YlQ8jBK2bxLXV1sMEQbFdpaqblzzCnL9B0+e/wANINvMCumqTxmCz9pKhXzwn9hKQ/Us8SWJkLpqh2E5VpYS5rkkl1ElyTq5MLqdxKmTqFCqrCa+iwWapIUhUsuLOVb/AN2M99qnky/VGIUrAZxBcyw4+kTr+7EhNwyJTrqIFU4LOfvKQehP8MGrTErZcpEQ4vKYkEi0H2watNL8jo/rM7/tf+4gtPcwWq/SI3wrZ7sp86YtjnUogam6yb8PCIrQhiTFAoXtG9Zh8qanKtAI3biOh3QVkDd4RLWQ5UxVQ4OmVMKUMDrm1OU++KKu08S72s/JjsyAzQTEFmeV45LVS1KnFnJSdzKfL6vZGaaW3ECa6XIUEqrcYTMDZAzb9dOPWIKt5EsNvuLkGBGGBjbDqkI7wTmmOyQdOuh08N0VHHJlbATwIfU4YpQBmzBnVokkDyD+yI+R5lQ4HAgtEySUG/IwNvcJ3l2NTKgJlIl3AUNQGy585ufRWLBxdhDdTqww3qKOhByveGU0jMuZOlryBDsQHfw4QJfgxIhn5UKwmkweuM2UFbwWO64jTps3rmZl1fTbEMnS1qSQkgGC8wInmu11IpEzvi7WPERVeDDdxEdFOyLBOmh6GLMMich2mOF4eCLK1uL69DA1IPBhXDA5EX1FOUWa/KOLATlBaSkSSBmVYQBjuPEZVdozD5CjMl9300Pbinl0ixG05i+d2YKKgHV4hs44l6hzB1kqN4qBiG2Z7yykLKic8y1Z+fELqqstpeDLiFszmKZswl4viVHaClJiciQFMY1K+4hHCBoAGJgtW3xCCOMIx2ahAlpmMU6WBccLgwrqKFc7jBUsMYMKm43VP+cV9RP8MUUKowIUoPUqVi1SQc0xfkB7otn8zti+oonypqzcLVv0JggsA8yNk3PyV0q5VUoKQoZ5JL7gy0MDzLnygmncF4vq1wg/ea6tUEqWTYAqJ6AmGTEgILR1qVuz21B56GB12B+RCPWU7xJh2I5q2YAbPl8hFvM5h8ZpVKi2YOB4nQS56MkxLjXnbn4nzipGZZWInnW1uBppijswSlQ1PEfcQtcDHdO4MR0xeE34j6xlhygFh9Ab++AtCHtHO0tTklKWhIXmJLHN3u6AhLp71iFKAdnIhqsg4HiJMCMkd8cRTWzFPLWoETDLSVjgprg84HaAGxGKuV5l9Zj65MkFcvMhRbvB0jmeHKOpp3GDuZVgtDiJVLUpCQlGfLYkguHBc+4DVmtF7qdvadRYXzums+T8qMqYTpnseNr2hvTLgGJawgsJqkQxE5jNtZQVMQ+gB06wG1yvaNUKCJnhQyN6V+YgBteH6SmWiRKbLlmEbhm9nCKmx/cIAMYnU08p37OYeqzFS7HzLAY7CWmRKOspf11eyIDsPM4jPBEvp6RCSFJkseJWRFTax43SorA8QgUCVEnsEudS5gRcjzCASxGEo/RI8VExU2n3JhEvD5Y/u5fk8ULn3OxJ9inclHl7hHbz7lsmdTSfqI8QB8Y7qn3Ilop/2egQPtiu8ycyZRyHkD9nriNxkYHmfBB4t5e4e+O3GRxJdl+sfAxHMnMqWUp+c3VXuicN6nZEgqaj9IPr+4H3x2G9TsiPNjVp7chKnOQ/OB3p5kw9oARbz6imsI6f8zM4njJlVFWghRSqZMT07xD30tGkxiijgGB4jiUyWhKpZbOgAn7d0I6U4LL+Y5eMgGLNn8W7GYVkBXixc74dizDImzoNrpMw5VHIo8YnMGUxHX4Sj6QicymDEu0slNRKKUEKUnhduPjA7F3CFrJVszzBzLmFJBsSD5wk65E1EaOMMQFr1hVhgQ2ZrRJQmX3VF+EVB2jiC5LTGYjMaa1zvJ1bgIuoyMwuccTUScVpzKAKkaMUlju0bfBMHPEXZTnmZ3FioIAQjJLKlKQkJy2YOrL80OSwbe8PaWhtQ+BF77006ZM2WylckSEIQkZRYl7vvJ5xrvodgxmYX3+9icTQIWDvhNq2XvG0sVu0xm19aETQ4fXlvEK21l45S+2IU4kNyR5wH7c+TD9f8TpxM/RET9sPc7rmVHGDwET9svuR1zOfjlQ+jE/apI67SQxuZuI8o77ZJ3WafHHZ30vUIn7av1I6ryP46nfS9UT9vX6kdRvcgrFpp+eYkUV+p3Ub3ODFp36RXnE9FPUje3ufHF536RXnHdJPUjefcHmYlMPz1ecT0U9SOofcnQzjMWlCl5Qd5uzXilyrWhYLmXrLO2MxwqgkD/ix5J/ihAam3/8AOOdAe4rq1pCgmXOK+f8AImGUsfGWXEoaV9yqgkrmlTKZKQ6lKJYcH6w8qZmez7Ydh2DqWVdqrIkMxDHM+9KtGtF1rzBvfjtNp8nmGy5dWVJUSeyULqSfnJ3C+6LbAvMH1mfgzAbYTj+G1Qc2nzP9ZimOYwp4EY1hz0SFbx/OM5Bt1BEcbmsTM5zGhtiuZHO8RidmMabEpqU5QtWXg/sipkz0zZdaeyGTgCedokGCfvMlt5QS0LBQodoblD3A3EDq7xVtMxXeBxC1alQ2wnmZyhrSgmEXpJ4mitgxHBxslNoD9u3qX3r7iPEMSvqcxg6ac+ZRtQvYGEYXTVE02OVO8lWkNfaqBloaqt3+R4E0P4uKJiQpRU6SDm4EPYbrw9oSFbCjET+qpU2kyvuKKWpVLXmlqYj1txG+PSlQw5nggSDxN/gGMCcgGziyhwPwMZl9OI9VbBtrtnDUgKlqCZl+6rRXQ7jGa1HkTTq1WPi0x2B4JMVOUiZLWBL9MAF33JcaPq/CENTYa147zSpAfzxNoihUAMkhKL/owWHUhz1jGY2MfMeC1DvBq7C1qWSJYZz9EMGYQWtbQJ26oRbV4csAHsk2cFyGI5/GDqH9yCyRDiuHmUEzEj+jVucKyng4MPUsWXDd4pYFB+MGSEkPF+ZE+KBHSMSFNKM1WVA6m5aIdggyZyjccCGHBl8F/VgXXb1Cmpf70omYZraZ5fZE9VvUjpp7g1Rh6h6IJG97N4wapi5xiSukezisZn1HRTFLCUjXQg28xE6hhUuXlm0V9b4YYmtOAEoAZAU2rRgDVfLjtHyVxiKKjBFSwQSm+8Q4mpBIOIE17lIEhhFJNGbvBKQzvN7NJO4neYbbWovbJ/aJNpHJ5h1PiypK2nhCpJ0MsOH4ubmD0alX/wB4vdpGUTYfJ5icmdUKyEBWVTJZiEgjTjDG8N2i/SZOTPN9sf8A++q/7y/9Rio7w47CMMGXnpVJ4E/GELxtvBjlXNeJngPVGkOREz3lakwMiWzLade6BmXms2YxJctCwn908Cfu/jB9NT1H/EV1dorTMa0uz5mgqnKJKtSbnq8bDuqjaswayzNuMyW1Wz02lUljnQr0VaeBhf7eu4ZAwZoV6yys4JzFdBR5yRMX2fAs8QfpxxkS/wD3Nc4M0WFbMyR3lLMzgQzeIvE9BMYPBkp9QtqbeoDTSSJKU+j5kudG1OnhF00VSnJ5gNX9c1d42k7R6HEFxAByt7y5arftFx42Mc1eLxjzLUaw/Ymo+Dn/AAmPUoJL7418ZEw84k8NxJcmaJieihcuk6/GBXBSuCYWrdngTW0G1qTmUXzeikBP+kH3wk6J2zH6NPqbT/40J/iavDJ6piApTBxoSH8Sm0Z99VTngRms3UnDcH0YPW9slTJQgp3EqPujHvrarnHE2dNbXaME4MXVc2oGbuyktvznTjpyhI2g8x0VrM5M7RRUFLSbOxKjvA484sbZcVgS7D6ZEx0KYjWzjyvrHCxgwPiQ6DaZoUYXhoSklCAeZVr0eNzaDMDqv7mV2op5GSYqSkABQCcvg7tuZ/VEMoAl6nYnkyzZgKRLAABKy5ct7uAjOsu+ZAmktI2gmNZ1ctKmKU6P6R+EV65lhp1PmC0U+ZVLyBKUgM6iSWd92pNjYR1l20cyBSojSp2TkTEtMMwNo6submzfbCbfUbk8YEeF7Bdq8CZuZhpppmVJUMtw5exOnNvfGrpL11dOHmvprurVsePJeLBaOChZQ++6Mu7SHTv+Jn36Y1t+Ijxee6dTrHVAZgSuIiUrMhQOqbjpvhtPi4/MBblkP4leHKKkrB9FvIi4PWJuwGBHeRSCVIM2PyTp/r3/AIl+1MGqPzi2pH/jmc26l5cQqh/1SfrAK98NRUdpLZZf51HFLwpq1/SYzpz3EVVgyzFDm/neHKjlRF3GGkIswlQZAawCF8Td4DTBORJ11PU3+yNnS1bK93kzz+uu6lu3wJr5ag0VIJMoCAIv2gkdpSzkHVKc6eRR3olTtcESy8jBnli136xroeIhaOTD6WcU3SSDy+94hkVuDKK7LyDHtDjQNpndP0xp4iE3odOaz/EbW6uziwfzI4zMWhGRnCzmMwfO4DloPACK6ZQ7lz3HiE1J6dYRex8xLQyBMWUhJJG86RhfUdfqq3KFsCeg+n6HRvWH25P+cb9ilG6MM22PySf6zaWtAOBAa+ePST3SnlBKbWVu8uGZOVMf7J4vmCVA91ViNAFchzPvjYWwghv+f8Err9Ouq0+8Dkdv9I/qMQcFnHKNn7dWXDcgz5+dQVbK8RTV12ZS3PzSPIH4x4m+rZYVHgz3OnffSrHyJnpxVmBHP2iCquRLswEKwgtNHO3sjrFwJ2cx/wDlHSI7IrWklClOEhyHDXAGmvlG0tqhRMI6ewseIFV7TUi5KwChIzkgN3r3IyM5e/KLGxcZkDT2bsRZhtUMqCmwct0a0Y7D5Gbda/ECWV1S6/3YhRmEC84lux04ipyhKmKQytzhQzDS57yR57nhvU1Faxjx3hdXtpRKj+o8zYYriSUkJUpKVKPdzDVrlm9u6MwqbMjEUGFHMSbU0zoSsaiw8dPWBF/pYaq4oexmjoXxZj3MzPmtlmaA91Xjp5G3jG9dSLUKH+JrGvqKU/pF9dN4xkV17TgzCfg4MDo7qUOKSPMQS3gAwQ5Jl6JYlSil+8Ypk2WZ8TsCtMTQ/JfM/tCUOKV/6DDNQ+eYnqCOnFPyh/8A6VV+2P8AbTDUUHYQHZ2Y04cwRAdQMpDUnDSvG0NN6j7ItQeBIuHMESYYIgAYbglPnnB9E94+GnraKVJufE699iEzaYatAGZaiHL21jfIIGBPLkgsWJj2SuUoBphB3FQHugBDr4hRsPmdxR0Slk7kKvuIymBphjCnIE8dlnujkftHvjUBirCGSJrQSAPeEIWCQNHIHmWgN9hrrLDwIfTVC21UPkzVzKdKpE2UkfmyyTmKnLBW/wBEuWYR53R66x7wX8z02t+nVLpyE8RBT15lo7oBJ98Z31Szr6liew4j30yjpaZfZ5hUzEE2TvOsZgUzRi+rnJSCqC1pkyxIAyZZs9NIklSQQcxYjiCD1Ni/QGNWnOCpjWgIasgx/X4n3mTqfu8egrO2kMfAnzbUVf8AyWRf72P8ZQpJzFgS5OgJ1EeKawM5b8z2yrsrC+hKKiWsG6FDqkwVGz2lcZM5TTchKyCyA/kLeuJcFuIThREtKUs5AzXJtxg5GIuDF8yUHi2ZUiaDAqNakZRuLu8CZSWyIUWBBzCp9CtBdRT0BeLquGGYWi5TYM9sx9hWIy5FLTrKkJzJIClgHvkusZnBCtePS0D1DM1rYh9YOpcxj2toZM7ItaQVIcpI5hiOhcwGixkJ2xJ6hZwYBtHUgUx0BzJAfq59QME0yHrDEf0tZ6oAmBra1JlADU7vFzG8Bhp6JEKvkxXOnPc6tGdfjqHE879QZTeds+lgpGZujwHaHOIgz7BmUqmFRcm8WUBeJRiW5ms+S4f2lJ6TP9tUFTvF7c7YD8oo/tOq/bT/ALaIJ5g1/SImw2ZlmoPP22ir8oRLp+oQ7aH0gfveA0cCEuEWCHxyIoRNBs7IKZS1kemQlJ4tr4OfVBtHX88mJ66z4bR3jsUgQQlbqWbhCfeY1g2eZilcd4yo8NJLKIA4JuYo74HE5UVjgwvGMHMySuXLnFAI0WH6sQQz+MLrcQcsP5jPSBGFP8TypcpUoqlq9JJ48OEaCMG5EFbW9f6wR+4nZUGihHMuyg2JtyeKsAwwZKsVIIjjCayZ2iErmFSX0YDUMCSA6j1jOfQ01Aug5mov1K64itjxE2IKMqcsPYKI9bxk6v6cWAdB3mxovqQGUs4xK5Nc5JItuMZraRwcYmqmqrI3EyidMMw8hDqaE1AFoOq9dSxCntH+ESGlJsblRG7XKkX42J/dMETDPiaSuKaGaNaOZLkrKlqIVutpFdf9RDDpV8jzPM6P6c5Y328E84hs3aBH0pivH/6jHDD1Nbon3EtTiSlKOVCjwGsEBEkJiVrlVE1JSmUoA+kWa3C8cLFHcyShMFl4FPUT3CkDVW4ffhHPqq1HJkLSxOI3o9npSEutRWvUEslA5EHXzjMt+ouxwgwP8Y3XpQOWMdSpiCQoGUGDHIOX6th1hHr3KSVzCtXWRjEQVUpRKlImKUAWe6nsDa3ONrSandhbjgwS6NGbg4EvwCslJCkTZhAC0zEsgqZVwseiSHtoOMP3UMwDLzGH09ijjmNqvb2mvkTNWeSco8zp5QFNHYO/EANO4PIxMliWKT6xdkFtEoSCwfVyd/Mxo1rXQuSZrUCqhck8+4bS7JLIeZMSk8BduphS/wCpZ4QfzF9R9QLDanH5hKNk0A/nAfB4QOpYzLAAnKnZsFv6VgNO7/8AV4JXqwo7QNtRc8mU/kjv7UDqn3ZosdYD4lFpI8x9sJgQlV8lYmZmz2ytrLUNXgmn1G9wMSmorxWTEPyjUivxjUncVJI/wkCHiRFU7QTCdk6icAuXkYF/Svbk0QTxLZwYTWYMufOEtDBSg4fTuu/qheg+Ia73CJXyeVJ1VLHif4YaDYixIjKp2cnSJCASFFJN0u1y/nGlo7x+lpk62nLbxL6bGO0cADMkMTlY9Hh/pAczLa1jxHVOpMlGYtnIck6Ab4SvfOSewjmmpLEIgyzRPiVcFA5j3WJuSAw3r5cozHs7s38Ce50Whr0i7vPkzG1hEzMJcpOW7KIY8iAGA8n4x2m16o4LMcepH1ELq6WVhk44/eLkyyn0hfnHp6bktGUOZ88upepsOMQhCwGPhYN69YLARvg9EJg7QqKQFgJYZnOYa8njH1v1IVMagufc3NB9JNyC5mx6ge1lLlqFcwD7vdDmhcWUAxHXIabypiL8HEMFBmAFjY4MJw0gTEcCoA2exLXB1hfWIGpb8DiN6DUPTepB7nmbmnpwC7HMPVu7u4DoBHh31DsNvie4e0sMeIT2r6kPzYv1HwgGD4g+Jw2LjK/Jr9QfjHYadke51c8byAeoiNrTtw9ziZhIdsyeO7z/AJwKxwhwe8LWm/tI1c5hmyWSGzC78y4doTLixsAxtE2CSTLTLQyi8w24uW0fgPWxMQzEnC9pRQS07Jp86RnUGS5YOMnNzv8AhALLNnC9zLMcEwKgSjs8yyEpKipLkJ1OnTlDVrNu2gczlwJyXIpZh792JIUCcwD6MCFeq/ONPQ6tqhttz/lKFnHKGZoTxLUUy1uEk9nMSbsdAeI9hj0yAYmzpgj1jJ79wZu9hqCT+DhYSFLJOdSg6s2+5v8Azha1ATg9pha5TXYV8eJPaCZLp2UXAJawe7P7jGXdpctlIobAoyYiVtDI4r+r9sD+zslPuEkfykkjQL+qPa8T9m8j7hZ9+UcrclfiB8Yj7N/c77hY62Jx2XMrZKAFAnPuAFpaj7oPRpmSwMYK+4NWQI/2oydqsqCCzAks47oLeuM7X3WdcgHgf6Q2kRSgnnqMSVTTyqVZL3TuN41NIzNWC3eB1KANgRrS1ifwmROFk5y/ILBHvEVqOHMm0ZQTb/jaV9IQ1vES2GVT8UkqSUkuDyiy2gHMhqtwwZip6RJnFQulW/poY3NLeLExMPV6coczmOVeaWAD6RD3bupY+NylxweA6vAIX+Z6H/pOpTc9zeBgfzMziNYqZMEonuoYr4FXBv1dOr8o89qHyc/0m7qbRZbtXsI0pQPCM5pHaXVTJSVEZgOTtF6HsD4QkGL3JWy/MZEzqlA5soYOCBH0LTdTpL1f1Y5ngdV0+q3T7eJfh9fMk2SlK0vmTmJGUkNuPeHIwlqvpqXPvzj3NLR/VHor2YzC9pBeUolypDk8SS59sH0C7FKDwYn9QYuwc+YmUvTXWGyImp4kKSUVKLaJufDSA2n4EfiMVD5g/mTNUr6R8zHljWM9p6neZDtzxMTtHqdvMl2p4xG2dunCvnE4nZm/wsAU0t1FQCASNACb5erm5MeS17lryBN3TDagldRKMxBUSHI7qc2VhuLankOnGKptq48wnJOJObiUkr7wWVs2UI4c9D5wLoXEHbjHvM7cV4Ak5y5k10BAloBYg3Km4tZuUUCJR8mOW/8AUjBPJgeG4KntVKQLJmKDHlubVg++GbtYVrUt3InKVEuxWelKkSpeQrTckkAJ5P7ucW0uXG584khuc4immpBnQJcvOtLOQg70ElSl6McyW3x6XTWWWnqE/Exmy1W+RIGZo5qlIzEIRuypGZKiXuMzi7c/PQvjBiqhXxkn94s2kmGZLyEkkLSzlyDlU6SSBmtoW9Yiq0FycRLW1BUB/wCGZj8GA1eFmJHBmYcAZlUxAfWKgmA3nMlPp8rX10iwaOmghcx38nySjEqYn6Sh5ylj3xdTF3HE2u0eHpmVs5StEZCwJBJ7NPDdppeMrXttsGPMc0jfDEyO0chCRYN4vvjvp9pOVaE1VfAYSqiWyE/qgK8lQw3FkGOUjxWIyfpHy+yD7ItIfjWVwVE7DOzK5tXLmjKBdiX6CGdKXV8RbVICmcRFT1SSrI7FKtCNzh+unrjR1iMw3fiE+h3CtnrHnmZwzSiZMUbuok9Xu/rjFv0zHtNLqbGO6PsNqcyFEC4D39kZboVODGQ+4ZEOnVACRmNlJLjc+vxiqAh8jwZVuRgzOS1hjYffS0fRdOS1akz57qQFtYCcBO71QY4HJgBk8CPcbplKEhAusS+8nhYe8HyjP01igsT2zNHU0syqB3AgFLgkxZOcGWlPpKUG8n1hi3Uqo+PJi9WmdjzwJfPmS0pMuUGQD3idVn4QFVY8vGC6rwkSrp2URujDuXpuVm7S29A0n2EBzC4nOxMduE4KY1wzAZyiFmWciSFKzWcAubG5tCtupTBVTk4PaGrq+Q3dszU1VMkoWtRKUgEkpNlEjugbi1vOPK9Y9QKOST/SbjN6lVPOCUSyadZUEpd8oLgAXCjm3cIK9dnUJ3ACcpJGBIIxUrnJHZ5JaQfS7pJLMEbiXAtF69MK0JLZJ9SDnOBLlYkolQlpVmJPfWGCQTr+sYE2mBILnj15MnBIwIAMLqEgntVZFEksogudLWdz7YK2o05ONvI/ErtwcGPKKRJRLJIzIk92YjKHfUn9fjD2lrV7Fdu0GzHOxR3mjkVCClKkEZCAQ2jbukehxjiJsjAkN3gdTkUMymBcg2socxvjhLpuB4mAx2eO1KUhgm54kn0fJLCNDTj45gdXczkKfEjMkiYnMn0va27rAb6hZkjuIuuARntFygkKDm29ozcR01Vk5xKCh3VuEdLkCaDYdf8AaFP+3/6qiy5yInrFwMia/a6cuVVTlBJKVBDdQhi/Kw8oT19W4hvUrpDxiZfEqKctKlFKr3YgJLanuuT64UotRLBHLQWTAiKXWBCHUkqIOUhyBlN93N40bELPgGKIQFyZpMLwwTpSZoOUKex5Ej3QdcgcwDHmOKTZhJuVWi+YMtK8UwRMoBaX1Y9DaI6hQhhGdKi2lq28iYrFcNKjpfcdHj0FLrbXkTzd6Wae7DcERfWYLMYKWSSfPx4mJFQEvbrnuI3HtBZQmIcD5zg+MZV/0ze+4dpo0fVNiYPeNaaimqQDMugGyXLl7O8Fp+lIhLHmAu+rs/xHEN/E8tnzrQP1kv6xaNPruvG2ZRprc53RnRUKZQeWkklnWsceA19njAW6lx+fA9S4eqkYTky44ZLM4GYCrMGzOygQdQoMRbhBNoC4AgBcxOSYxq8OEuYElSlI+aFF+nXxeBUhSN2OYS+1/wBJPEQbQUg7ROUM9ywgllorXJhdFSdRYFH8zP1aglZSLtbx3xh3NvbdPSMqp8V7CfU4UogAOSWA4wu7BRkzlGeJsTSJopHaFImTiWB1Skn4euMZrW1Nu3OFjldYA/MXbP7TE1Q/CZncWkovZIJ0cCwG7xjT01VVTcCB1aO1Z29xzNJiOHKlqSq5QxAckhJ3FgbW0MLfUfp61p1KF/fEp9P124mu48+JSjDirL3hlF9dTvJOpePMHU7cjaf6Td6id5TiVNKUCkqUtbEMm7cBwS3WGdDXrLmArTj8iLW6uusZYy7CpdQls0rMpvSf4jXnGvb9D1DtkMBEX+sUFccyGKV0qWQaiakKBtLQcygeJA06nyh3S/S9No1Jb5sYm2q1GoYBPiICvGkTUKlSQJYV6SyN3ADcOZ1jtu6wEgAeBNDSqK2GSSY0kYiJMtKEsUJSzqID8TrGjgkxi197Fz5mU2g2lUtWWUoMNVgepPAc98NV0D+1EbLz2WB4ejMk5iSTdzcmHBwIueZKROMtTHSKOvORJHqWVqUrQJqbF+903HrGZqAD8hNFa2RRnzAJqk6AvC4l8iOtiFf2hTft+4xccmB1JHTbM9N2klAz3Icd0+IuIV1wJqOJn6YjcIgxtVuRuD6iI8/UOeJs14xPPZ6EOsLXkSSLAOSxe17cLxvqzEAgZMz3UBiCY4wnaeVJkiSAVJBJClahy50GjxfNv4g9lfua3BdqJEwBObKrS+h8d3jBFfw3EC9WORzGeITkmWsH6J16QRQCcSisVORPNJWIpOWY7g2UknVtWfRQ3aO8M1FtO5UTUNNX1GjDd/foxnNuygQUnQjT7DyjYpvWwcTxer0dumco4/mUiQkm6R1aDRbJh1BIzFI3b4hjxI8xlXUw9EC1oojZEhxg8S2ZLGSIzzOx8YHUC4MXlRGNVMCkoKixFr6ngw1MZ76pKSccn0Jq6b6dfrMBRgeSZnsXqgnKu4t/Rpf0i2ptcB9xbdCLNZqCVP8AP4npPt6fp1W1eWMyqZDwsTAY9zV4NJFLJ/CFJeYvuygdB+t7/wCcZOqt6r9Mdh3jlFWeYXhac6FGacyVFwFfOULvyhG4kHC8RtopxPZgKJKEKS99xHk8Hq1rDhjK4WDUVVW03clzApI0lzO8nwCrp8CI0atfjsYrboq7OSJbO2tnp/OUcg88qx/7kQyupVvAP8RY6ADsT/WDr29nj83Jp5fRKlH1qb1Qb7luw4g/+31+cmDJxavrVCWJqy+5DS0gb82UC3WF7dVtGWMZTS1r2EcUeztPJDrJnLGrHKh+upjLfVWOeOBG1SXTZ7d2WlEtJsyQL9SQ5iigk5JyZfAXmZKpkjOUi4Dt9/VHrtOxZQT3xJ+pVgKrAYzLpFDxhvb7mTL6ZbGJA8TpPEUFeUIBKlPpwGsL3XCsYaO6PT9V+ewnF1wUlMoggD0grcwYAb7m94yjVtJbOQZo65BVX3/aUT56Ulgh23xWY5cnuY22Lqya+mDADtB7DFlHMFYcrPQ9pMaEurVLWO7lSXG5xvEdYoYFT5gUyORM3VzFzlrShIKUk3CmSDbVRBdxuTpvjBsRKWxma9TkrmZiswPKorX3kb8pOvE2FukP6bVKfjA3UnO4RrRYZRzEZFSwhf0gtQfgzkiH4icxXtDs2ukCZyFFcoln3pO4K3EHjEEZElX5mhwSuM+nmBRJUhJvxSUnKTzsR4RNZ5EiwYnnEioVKVa43g6H4HmLxsW1BxzF6NQ9LZWPqPaGWC/fQ/pDUPxca2YXG4Ql9vYv5mwPqNFq4uX/ADjNGOyFOO0QSeIUjwzZW8SYstuorPY4/rFbdL9M1HA+J9iNaGulpZyxLNcKfgxS78dN8MjXAjkGZ9n/AE1eflQwYf0jGbOSovmHi408Iga+sDzE7PoOt3fpnJlSlKVOSQBfKknTwAij68f2V/rxGaP+nNS5w5Az+YlrcZSlIVmCAr0SHUsj9UW8xYfShR7rtQ23v+B2/kzaq+m6L6ad1nyb8/6RV+Mw7yUzZimP5wgJD8S6lnpmEFXRWHhsD9oW764Cu2tP5lQkrWTMmHMtugSBoEjcBD1da1IVWYNljWvuY5MvwWmEyYAosgArWrglIcn3eMec1FhRSR3mnWMnEMmTl1k4bkJSw3BKBy3E6nyjMOKlye80QNoj4U4AZjl9EHKSABxt49TCRYk5EjMlJloExKJagzE2PgA3r8Iqclcmd4naqhU5KghRO9joPvx3xy2DsJwMAVhoWCRYcQH9Qu3hBBYVk5gs/Bk5kgIRMJ5D3h3gqXuQecTuIXicxEqUuXJCUBOUqCd7qAL8i4tyjk3OwLcyoEXGo7yh80gKD8/uIJt4zLiUAkqBSCcpzFgbAXMFrzmQ0RzkhMy28nwe7R6jSuSBn9oxrwXoB9QyTD+OJgwaomBKvWwgZcCFSpn4Ah1JTzEvMmBJStLFOa4Sq4006xkW3V6ltueZ6TSaapa9nmLKu61G/eNug3RDAKAomV9Rb/ybR2EnNKcl9d0UmbmMtjFg19Kwv2iXiyyj9jNN8phKa8frS0Eeak+0RznGTK19obUo7JHZpsAB71KPVxHlS29txmzUIHOpwoAjxHX7v4mLLZgyxWBSaVKwZS7EWQrgdw6GNnTajPxMQ1FWPkJyXUldFVyJl8ksrS92ym48wIeimOQYs2HngdqFeiJd/rWHW5io4OZduQBM1VU5TMUnnaNyt9ygxB12tDabDEEXF/vugmJWEDBkqsEeQaOxOnEUMyQe6QxsQoA6/fc0DtqRgSYzp9ZdTwjcTYImpOjtyJEYR47TVH1CzHIEWbRVi5SUdkyQpwVNmVuIZyQN92hrS0C0neTx4iuo+oXY4OIhkyMxzKJJOpJc+ZjXRFUYUYmYzFjljmNqOmVZknLvicysKxJSUS1MwcRRjhTJHeKdn8UyLylskwZFOHF9H5Ozx5nVUl0JHiatT4aaSXUSUv8A0RlEs5lm1jwO6MdlY9zNDB9xrJWsWRMTMZ+64Cn6ED2wsah6lT+YOmUAornJZTaKTZ+RNvXEnOMCWz6laZK1IypUe+S6SXCU8H1FmGu8xxZQeR2ndpGtKkDvJSyRlQGuTx+/DnErhjxJGDJS09kEkl12KzqEpOo6sXJ6RfAPEqTmKwZc5SkShaxUs72JPi5Pqg3yrALS3aWCkAW5LnTRx5RG/idnMprVsCEkgcrXglWcjM7AmTqJJzDKSrMbHeTHparRt54xNIbbl2t2jJeGLTmzTEqAYEJNw/ENEV64XHbzO0+j04PHJna6lly5YICQMoGYKJKl7xl3QGmyzqEHP+0l1Kt2wINMqJqxkUMgYOWZSki6QeW/xiNtIbekU1OtROEHMq7QkEDd7I4zFZixyZSEkC6S/OIlTGWy6/63Stb+sStOcxMWEq3abH5TP/0pD6ZJX+6uKX/ob9pSmHYmnNfp8PfHlF4GJt1QEqZIPD2b/K/lF15OJZoNXpY5t/LgDfyLEdYPUSINhmKcRq8iao/pJeXxWpLt/mMegqfeoaZTptbEE2cpimSVn+8Vboi3tKvKOeSveB4oAZw4gXjX0YwnMTvPyjaipGAJuYagI4pxm1tFScToDjlNlTmCszEGAahm6RxC1AbwDFUmqIu8Y8en2LVXaSwLOkvDmibDwFy/GQpFZAC2nGNbvE40psaXvyt0ipSTmF4hIROkr3KZwRArFJBEsp5mHyxkx2F09atIbMW4G8AehDyRCray+Zsa3FJUkplzUFZyg50gb9xc6xj/AG7Plk4/EbDy6jxDMrKhTEiyZgJtwD+6AsmO/wDhCkcS+ZNUlQC5aUA/PQ40D+i7OYptRhwZAnVz3WkoKlXZIWB3VX7xbVhp9kcqBeZMX1lcpjTIQpUwjKtYDgBuPFuLawVUA+bdp2OYKiZ2JSlKC4ASXs54k8zyif8A7OSZbHE+nVK30SD4n4RKqskCBKBbMSTe/sgykA4nGLq+inJIWSi2jK0bS2gMatWtoPwAMar1aIOVl8qbUTXCJSQ7GYoDUjeo7oF1NPQd2TkdvxLLrK1OVEd0WziUqE2f3iBmSgaWPzjCOo+pPb8U4EBdqGtguJFM2Ypba6Md26Jpd61AEWNAbkwdODN3pZv9FXxhgarH6hAPp2HaUVmGTinRPgb+uCDVVmCNTCV7PyVy6umCkkf1iVcj/qp3wwlit2MC6kA5mu+VRQFdJUTpLQfKYsxa0ZUj8QdUPUXt9JJbw+xvOPLss2azAlndxDj3jzfziohjzA5qu4eTHwYpPqCYYUYMDMztJdMttbg+BsfIxraMnBES1I+UZScUQqVJQlBAQgDx+d4PeGG5OIADHMUTVNPJPItG9Su1MRCw5aN5mIgMEjMtWg+MEg4SiWnWcsDqfYI458Tp2dW0pSUlRI4sw8ICxBGGIxCKGzkRDUqSlRALp3HlGVbXtbAjiNkcyJqAEKUA+7zg+jX5ZlLjxLaWfLQMy05lH5yyw/dB+EaRYL3MUClu0Ll7RIdhLBHju5ws+spH9qHXS2nxDpWKSV90ZkE6ZtPNoivV1OcBpzaaxeSJlayTkWUu7aHluhO1NjEQiHIzKkwFu0uBNDtHPTMnkp0OUW45Q/rjOpXahz+YyxzibI0LyQVhKxwZjw10MYbPhsiNZ5xMxtSZkooCFrylyEqLsUndcxpaJVtBLCVd9slKxWrUElHZlRTr3QblrglniHSpCQcy64IzNTSUiZctgXUzqU7kk3JJ6xmWOXbMjzEeOKCZin4j3GGqORLr2i6rr0lRa94YWs45lwIOmYVM4Ya9d7QTZiQe0IpkS5u+43Kf+UQxauDABhaaaYhygZhvAP8AD8ICcN+qTj1OrVOmpykJQnexJUeTx2K0ORyZwz5l0mQlHzX5mINhMtuMvWtIDsw6t7YruZjicSfMV1eNy0pdIKi5G4Czb9+sGr07luTKlhiA4Tia11UhyADPlWFh+cTD1dQVgRAOcoR+Jp/lXpyapCgHHYgf51w7Y2GiFIysAwvEc9OlT9+UQFDfaz9ClvFMY2op22H0ZoUvkQ6eQwUNxfz193nCgrOcRrfFkybcjm3hYiGQmJTM5LwxEy6hmvbyENVMVEWswxn1bhyEpZA7+5IuTBVsOeYMgYmXxicpBBy34kCxjaq1wxgiJNpsnIMVIrFgkg3Op3wVtcAOBKrpSTyYXIkTF3Woxl6n6k7cTSo0SLyYVKoUmzOYzmucxwIs+n04SkNZjp1hnT2sTtMU1NagZEnUyFykZmYtmuN3xjR02qVM5iNtJfGINh9IZrzFnMYT1mtdjiP6bTIgye8Ook53AZLRnOCI4GElLSDmDh0loqcjBEjIg/YqmK7ofd4CNUWnaC8y3UbyFl34CEh1MTw++sAa/ccCEFWBkw7C8JmL/pSkhCbkne24QtfqFQbPJlkQk5noFDUBUrgXIY2IIuzGMJ1I4hiPlPP9pa3tJrPZAIHmSfvyjd0VeyvnzA2tk8TSUQIpZaLfNsRxUDGVa2byYwo4jDHKVCZaiEgHKdOQgNbEsJyHmKcTpwpTKdQtYqJ98NVOQMiXEVzJQStIAAGbcORhnJK8y3iV1aWIaLoSQBOzxAMKqkAl1APxhjUUuRwIvXanuPJa339DGeQRGMgy4VS9CX4PeIwDOxLZlUMimHeCSQL6t64gICRKmZGtrVzPSUTy3eUaaVKnaCLEyqVKKkhIDnMT5gfCJZwpyZIQkQrBJZTVyAbET5YPhMTF0OSCIOwYU/sZ6bt7ThU5Bdj2Y/1KgmpbDD9oppx8TMj+Ki+ZDJVoeBB1BEAJ3DBhxwciTpqScE5VlKm0a1uB5QJ6lzleIRbT5lEvDcpeZMtwAi/xHYShdj3jenBUAEDKniR7B8YqZwEIlyUS7gX3nUnqYnvOgGI4cid6YbmNfv1gikrIImWrtjlgvKLjhofKDLcD3leRKJFDUy2zSiQOEBsRW7Q9d2ODJzZFRMUky5akkce6NNIGlQA+Us1o8Rnhuz6grPUKG7uJvpuJi6kL+mDdt0a4hQCeO9azJA3deMShKwRmb/JqdLPcWGO6CFlbvLqxEgnZucFE5wH4fcxU7MYMnqN4hEvBkyy8xZUo3yjf1MUZ18CTuYwqWhwyQAOA+94EzFpOAshPWiWoZu8dSkewnd9sFRJQvJydplOpCkAIVoE7iNPdANRow3yU8y1dngw3H8X7ZggZQND85W7wEL6fThDluZck4g+F7NrWQpTbyEmzs2vDWCX61VGFlFr8maKemY2RUu4APdObQ8NYyhjOQYxkT7FawKQpJLEpIvbURNakMDOXEU4lVlwciwcof0W011hypB7kiLZkxRU+XQvx3cYOAAMS0jPfJNUT3gg5eW4+qDUgFwIG84SZiNeZsKpFzB6BI6QN0Rv1CXVmHYx9RT5pssAjyPqhGzTV/wBniMpe3mNFoTYuR4P7IzyCrYjgO4TJTU3jSU8RcjmOZXZolJUlQzNcNv6xRqeoZUXFYLhayqrlKZnnILO/94DwhqukJiBsu3Az1LbdhMln9Uj18fGJ1C5IgNOeDM4hJPLnC2QIxOKBVaWH4qOg6cYiTLJGHpSXV3lc93hEH8ThCVHh4nhFcScysp36D1n4RfIEiUlQfp6uvExXM6SA3nWOkSKvMxISRKlzQkFR0HdHO925k28InHiWkUIJOZWvqHIfHfF1SVJhDeH39USSOwkCQWlja59kUk5lNSsISSbsCT4B4gDJnTFiaVKKlqP0lEb+A82EFYYHAnLnMtVWqbXKDoB6m3+UcEA4E4nyZyloJs1ylJCeJt64J8V7yvJk6aSysqWUo791tS/DfALXzz4hUGOPM0NPS9ikTO6pW8rLW/Vew9vOFHrNq4ziX3AHmHYRjstU1PeALKHiWb2QhbpLKwciE3BhxGyZw/CBzQR5EQsR8f5k44l1ct3vZooO85RxMziKicpHzkD3iHq8DMuItqpqZb5jv67hDVaM/wCkTmcL3MXz56poKUghJ14kDjyjRopFZ3HvE7rN/AkJeFGxAd7eMHNgECEzHdBhbDvM8LPZkwoWMUygmBk5kwCdUDMxLF7PCt1TdxGanGMTO1wAWbi5cX43hqrJHaRYQPM+lU616AsIbBCjmJtkmNsLoVIWhWnfTfhceUVNgJkFeDPV9o8LE1aDmbKCNH1PWC3JuI5i9T7c8ROjZ7NdUxxuGVh4968C+3/P/P6wvX/ENlbNlQtNygWYI9+a0cNP+ZBv/Es/JXd2v+T/AOon7b8yPuPxPkbK3vNfgAhm/wA0cNN+Z33H4kvyTH6Uv+z9sT9qPc77g+pFGyKR/eH6v2x32o9zvuD6lh2SR+kX5CLDSqPMr9wfUj+SCP0i/IW9UW6A9yOufUidi5JKSVzTl0DpZ+LZXfxjhp1nHUNLRslK+nM80/wxPQHuR12lg2Xlb1TD4i3+WI+3Sd1mnw2Vk8V+Y+Ed9uknrNKp+x1MtKkqzkKse83PUAGJFCAyDc0EHyd0LEZFsWf+kVuuIk0qZwucS2n2BokFxLUT+ssn2xPTXtI6rQ5Gy1ME5BLITo2dftzPFTQh7iT1n9wWRsPRIOZMogsz9pMPtVENRWRgid13HmTmbE0SvSk5jxVMmH2rggrUdhKmxj5lZ2Dw/wD5cfXX/FE7F9Tuq/uHU+zVKgMmVpo6lqbpmUWgJ0tJ7qJbr2f3oQcHk6dmn1xT7HTg/oE7r2f3jKvyepv0KC1g4ceRtBBpqh2UTutZ/eMj+TNG7/gsh+PZp+EFCKPEoXY9zLJez9KNKeSOktPwjti+p29vcu/FUjTsZX1E/CO2r6nbm9zv4sk/oZf1E/CI2L6nb29yYopYsJaPqj4R21fUjcfc+NFLOstB/dHwiQBOyZ2XRy0+ihA6JA90TiRkyfZjgPKOxIzOhAGgHlHYnZ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xQTEhUUExQWFhUXGB0YGBgXGBwYHhscGBgcGBccGhgdHCggGBwnHBoYITEiJSkrLi4uFx8zODMsNygtLisBCgoKDg0OGxAQGywkICQsLCwsLCwsLCwsLCwsLCwsLCwsLCwsLCwsLCwsLCwsLCwsLCwsLCwsLCwsLCwsLCwsLP/AABEIAMUBAAMBEQACEQEDEQH/xAAbAAACAwEBAQAAAAAAAAAAAAAEBQIDBgEHAP/EAEwQAAECBAMFBAUGCggHAQEAAAECEQADBCEFEjEGQVFhcRMigZEyobHB0QdCUpLh8BQVFjNTYnKC0vEjJCVDk6Kys0RUY3ODwuI1NP/EABsBAAIDAQEBAAAAAAAAAAAAAAMEAQIFAAYH/8QANREAAgIBAwQBAwMBBwQDAAAAAQIAAxEEEiETMUFRIgUUYTJxgZFCUqHB0eHwBhUjsSQzU//aAAwDAQACEQMRAD8A3yNvUFa0CUXSSB3wxILHdA+pmN36NqgDnORmU1XyhBCgFU7A/OM0AaPpleINmPELRoRd2fn1iL53yqgJB/BrP+lHn6ER1fxDt9LCjcX4/b/eQl/KqVKSlFK7/wDV9foRIsz4ilumrTG18/xGldt6UJzJkhVgSM7Nx+bC66rJxid9px3lits5iUpWuVLCSoJOWYVNm0+ax3Rx1fOAJddGD3M+xHbYy0uJaX3Akhz01Aio1TE9pZdAD3M+wvamqm3MmWhPElTnpeGlckciK2VqpwDmNFY5MA0R6/jFt0Htiys24EshJCSrgkE+ZzMIBZqVSGr0zPL6ba3PZkg794HW9oqmrVjgyW0rAZhisZmbsvkfjDO6A2ypeNTf1fL7YjcZ20RdXbRVCELU6O6CfR4eMRuMsEBmPX8odbfvo/wxEbzL9NZSflCrv0qf8NHwidxndNYWNuqxSbTu8wdpSGHqgZsYGMpRUy5xFy9uq7/myOkmX/BHdRp3Qrnw21r99Uo/uSx7ERYOxgnrQHgTsvbKuUW/CVfVR/DEM5AlRWpOI2lbVT0gPPmKO/0QPUIXNznsYcUoPEW1e1VWVdyfObg/stFxY/kyprT1K07TVm+dO+soRYWH3JNaeBKztNU7588f+RXxi24+DBFAO4kvx3UH/iaj/GmfxRG5vcnYvqRVi0/fUT/8aZ/FHbm9ztq+p8MRmn+/nH/yr/ijtze521fUdYXiFShBCUzlqUXzKK1ABrXJJ8OcZuoLO/6uPxGa61A5xG2G1s/OrOV5ctgoFJB8dXhNwwHc/wBTClU8YgCamaZ7Fczs3Yli1h9JtHs8X2Ma/wA/zJwoiPHatRWQkqKeTtzhiitsZM7comk+SiUO2nqAIdCX+sdI0tMzZIMR1YXgiYvEqo51pBAAmKCUgXPeN9LRHYzdsQ2UbR3IH/qCyatSlstN23l4phuOZ591tqbYeDiRxXD0lQUCWIuCdSOXCBpaRkGCutcADJxGWES0AjM7CyrAEDdpE7mwcQmhAdsGO8QNM3dmKZrgXfxOkLgHOZqits8xViGKdrllpTllIuw3kaPBkTBkPhRxNNs5hrIEyYHWdHDtz6w4qATMsuZuCY6nzwkOSB93ixYDvBBSe0WTcYk3BmDVrXgJ1CDzDrp7D4nnmJLV3i9yrXqdYz1O5uZpBdqw5EhVOErSo3Nw+totYvmQvPE9EwucVykKbURoUklBmZd6hXIlk1CuD+MFgszM7STpvZqGQhLXa/rihzCLiYebHQkoKotK5jfA1fnBlJdLBhA7IeniLqiSpD5kkRQws+JtBFIgLAc5jCkqO4AlwRYgJBc9YVtVg3JhqiCvEMCpzehO+qB7oFge5fMFmV5GomDqofwxYAHtOJMtl4mFDLlU/NX2RbHEGe/eEI2YqZgSpEtwoOCVJHtLwzSjYzAXXLnEjP2Uq0BylLaemn4wbYYDrLF07DJwsRfg8RiT1BAqVRK0jnpFXOFJhE5OJvsPxiYE5UoQXUz5iN7OzRi2Bd+6PCrIjOknLm5gQkAaMSfdaB33BgMCcKwnmIp9dMRmQCjuWFiSQzjfDFVmVGJZq1PMSVk5RJcjyaGFcyuxTNb8k6z284Ev/RpP+aHNOckxPVABRMhV4bMVOmAaGYpjbeo79RHFRmPj6gyptxyAIZMwDKl0qDgNzvf7mBu6q2Itvaz5nvAJCSXCg7hr7hHWVBv0xZkBBDTUUNAjI6E+lq99Lb90FVAog0Gw5EjUYDJABUtSOhDeDiBOta9zHU1Vp4xmX0GGUqCGBJ4qf+UVrur7SlvVbvLcc2iRTjKllLIsBoBzaCWXBeBKU6cvye0y0yrmzzmWos7hO4M+nmYz7LGYzSrqVBxC5MlI3QGWJMDmUhmKKUBzr4aRZZbdgcyjFJU4JShVgP5P5QQN7lAAeVnomzspKaaUEFxl14nU+DvGnVjYMTHvzvOYxgkFKKmWCI4yQZ5TtJTCVOWgaAuOirgRUd4XPEW0krOoCJY4EtWu4zaDJLQEyiwa53n4QuSY8lYmcxmW5BcvErOcepTTTwQQReBsCpyJykEYM1WzktEuWCdVXf2QvZZluZUJgcQurqwQYAW5hVSZWvUCDxg6cGQ/aC4fIVMmIQj0lEJD87XhgDPECcbcmenKw+fL7JEuc1glincBcxpou1cTGdtzZlU/DZ6MoM/MASoW5E3u53ReU5i2ZRLKRNM1OZjbILF/F4GeDt9y4OefUxIp1SqgJXq/tFjCt4+JEfoOSDNJh6gGPQ+u8ZDjM0+whpr1SsxS2mh+/XzgRrBxmTgHvA6pfpE6l3PH7hoYpWDsOBEuIFjDW2CRpqfkfW9TO/7Q/wBcM6fzFtX2EGoe9OmpJDiYvTX0zFsgmBDhhxDMWp0JmJSosCl1HixYB/vrC2oHImhouQYhmSc6gmUHUVMG4c46rMLqdu05m3oqPs5YSbtc9Yb7TI7zB4ti0yYsgAAksLOwjLY9RstNSpNi8QD8InyFALLh7bxEtWMQitngzk6dnVmPlA+RCgAQqRPYM1zFTJxJzZ6kliCDztFcThgziVrCSpBIOhI4RYHBkMAe8I/FiigFRubsSXvcanUi7cIsytjMGtig4mg2JnFlyySQLgWs+vOGtG5ORFNcg4aaqH5nSC7iIkzyzbRX9YV4eoNEDvDDtFeFnvHkHiLIWnuY6VUWcNAyIwrExXVz3LRGJLNiU047xir8CRWcmaeVPSnIP1RC3TzJL4leJVIAsdYH0sNCK+RElSu0GUcyrHiU0AdXrg2JagAnmOJlVOkLC5U1eYi+YlQ8jBK2bxLXV1sMEQbFdpaqblzzCnL9B0+e/wANINvMCumqTxmCz9pKhXzwn9hKQ/Us8SWJkLpqh2E5VpYS5rkkl1ElyTq5MLqdxKmTqFCqrCa+iwWapIUhUsuLOVb/AN2M99qnky/VGIUrAZxBcyw4+kTr+7EhNwyJTrqIFU4LOfvKQehP8MGrTErZcpEQ4vKYkEi0H2watNL8jo/rM7/tf+4gtPcwWq/SI3wrZ7sp86YtjnUogam6yb8PCIrQhiTFAoXtG9Zh8qanKtAI3biOh3QVkDd4RLWQ5UxVQ4OmVMKUMDrm1OU++KKu08S72s/JjsyAzQTEFmeV45LVS1KnFnJSdzKfL6vZGaaW3ECa6XIUEqrcYTMDZAzb9dOPWIKt5EsNvuLkGBGGBjbDqkI7wTmmOyQdOuh08N0VHHJlbATwIfU4YpQBmzBnVokkDyD+yI+R5lQ4HAgtEySUG/IwNvcJ3l2NTKgJlIl3AUNQGy585ufRWLBxdhDdTqww3qKOhByveGU0jMuZOlryBDsQHfw4QJfgxIhn5UKwmkweuM2UFbwWO64jTps3rmZl1fTbEMnS1qSQkgGC8wInmu11IpEzvi7WPERVeDDdxEdFOyLBOmh6GLMMich2mOF4eCLK1uL69DA1IPBhXDA5EX1FOUWa/KOLATlBaSkSSBmVYQBjuPEZVdozD5CjMl9300Pbinl0ixG05i+d2YKKgHV4hs44l6hzB1kqN4qBiG2Z7yykLKic8y1Z+fELqqstpeDLiFszmKZswl4viVHaClJiciQFMY1K+4hHCBoAGJgtW3xCCOMIx2ahAlpmMU6WBccLgwrqKFc7jBUsMYMKm43VP+cV9RP8MUUKowIUoPUqVi1SQc0xfkB7otn8zti+oonypqzcLVv0JggsA8yNk3PyV0q5VUoKQoZ5JL7gy0MDzLnygmncF4vq1wg/ea6tUEqWTYAqJ6AmGTEgILR1qVuz21B56GB12B+RCPWU7xJh2I5q2YAbPl8hFvM5h8ZpVKi2YOB4nQS56MkxLjXnbn4nzipGZZWInnW1uBppijswSlQ1PEfcQtcDHdO4MR0xeE34j6xlhygFh9Ab++AtCHtHO0tTklKWhIXmJLHN3u6AhLp71iFKAdnIhqsg4HiJMCMkd8cRTWzFPLWoETDLSVjgprg84HaAGxGKuV5l9Zj65MkFcvMhRbvB0jmeHKOpp3GDuZVgtDiJVLUpCQlGfLYkguHBc+4DVmtF7qdvadRYXzums+T8qMqYTpnseNr2hvTLgGJawgsJqkQxE5jNtZQVMQ+gB06wG1yvaNUKCJnhQyN6V+YgBteH6SmWiRKbLlmEbhm9nCKmx/cIAMYnU08p37OYeqzFS7HzLAY7CWmRKOspf11eyIDsPM4jPBEvp6RCSFJkseJWRFTax43SorA8QgUCVEnsEudS5gRcjzCASxGEo/RI8VExU2n3JhEvD5Y/u5fk8ULn3OxJ9inclHl7hHbz7lsmdTSfqI8QB8Y7qn3Ilop/2egQPtiu8ycyZRyHkD9nriNxkYHmfBB4t5e4e+O3GRxJdl+sfAxHMnMqWUp+c3VXuicN6nZEgqaj9IPr+4H3x2G9TsiPNjVp7chKnOQ/OB3p5kw9oARbz6imsI6f8zM4njJlVFWghRSqZMT07xD30tGkxiijgGB4jiUyWhKpZbOgAn7d0I6U4LL+Y5eMgGLNn8W7GYVkBXixc74dizDImzoNrpMw5VHIo8YnMGUxHX4Sj6QicymDEu0slNRKKUEKUnhduPjA7F3CFrJVszzBzLmFJBsSD5wk65E1EaOMMQFr1hVhgQ2ZrRJQmX3VF+EVB2jiC5LTGYjMaa1zvJ1bgIuoyMwuccTUScVpzKAKkaMUlju0bfBMHPEXZTnmZ3FioIAQjJLKlKQkJy2YOrL80OSwbe8PaWhtQ+BF77006ZM2WylckSEIQkZRYl7vvJ5xrvodgxmYX3+9icTQIWDvhNq2XvG0sVu0xm19aETQ4fXlvEK21l45S+2IU4kNyR5wH7c+TD9f8TpxM/RET9sPc7rmVHGDwET9svuR1zOfjlQ+jE/apI67SQxuZuI8o77ZJ3WafHHZ30vUIn7av1I6ryP46nfS9UT9vX6kdRvcgrFpp+eYkUV+p3Ub3ODFp36RXnE9FPUje3ufHF536RXnHdJPUjefcHmYlMPz1ecT0U9SOofcnQzjMWlCl5Qd5uzXilyrWhYLmXrLO2MxwqgkD/ix5J/ihAam3/8AOOdAe4rq1pCgmXOK+f8AImGUsfGWXEoaV9yqgkrmlTKZKQ6lKJYcH6w8qZmez7Ydh2DqWVdqrIkMxDHM+9KtGtF1rzBvfjtNp8nmGy5dWVJUSeyULqSfnJ3C+6LbAvMH1mfgzAbYTj+G1Qc2nzP9ZimOYwp4EY1hz0SFbx/OM5Bt1BEcbmsTM5zGhtiuZHO8RidmMabEpqU5QtWXg/sipkz0zZdaeyGTgCedokGCfvMlt5QS0LBQodoblD3A3EDq7xVtMxXeBxC1alQ2wnmZyhrSgmEXpJ4mitgxHBxslNoD9u3qX3r7iPEMSvqcxg6ac+ZRtQvYGEYXTVE02OVO8lWkNfaqBloaqt3+R4E0P4uKJiQpRU6SDm4EPYbrw9oSFbCjET+qpU2kyvuKKWpVLXmlqYj1txG+PSlQw5nggSDxN/gGMCcgGziyhwPwMZl9OI9VbBtrtnDUgKlqCZl+6rRXQ7jGa1HkTTq1WPi0x2B4JMVOUiZLWBL9MAF33JcaPq/CENTYa147zSpAfzxNoihUAMkhKL/owWHUhz1jGY2MfMeC1DvBq7C1qWSJYZz9EMGYQWtbQJ26oRbV4csAHsk2cFyGI5/GDqH9yCyRDiuHmUEzEj+jVucKyng4MPUsWXDd4pYFB+MGSEkPF+ZE+KBHSMSFNKM1WVA6m5aIdggyZyjccCGHBl8F/VgXXb1Cmpf70omYZraZ5fZE9VvUjpp7g1Rh6h6IJG97N4wapi5xiSukezisZn1HRTFLCUjXQg28xE6hhUuXlm0V9b4YYmtOAEoAZAU2rRgDVfLjtHyVxiKKjBFSwQSm+8Q4mpBIOIE17lIEhhFJNGbvBKQzvN7NJO4neYbbWovbJ/aJNpHJ5h1PiypK2nhCpJ0MsOH4ubmD0alX/wB4vdpGUTYfJ5icmdUKyEBWVTJZiEgjTjDG8N2i/SZOTPN9sf8A++q/7y/9Rio7w47CMMGXnpVJ4E/GELxtvBjlXNeJngPVGkOREz3lakwMiWzLade6BmXms2YxJctCwn908Cfu/jB9NT1H/EV1dorTMa0uz5mgqnKJKtSbnq8bDuqjaswayzNuMyW1Wz02lUljnQr0VaeBhf7eu4ZAwZoV6yys4JzFdBR5yRMX2fAs8QfpxxkS/wD3Nc4M0WFbMyR3lLMzgQzeIvE9BMYPBkp9QtqbeoDTSSJKU+j5kudG1OnhF00VSnJ5gNX9c1d42k7R6HEFxAByt7y5arftFx42Mc1eLxjzLUaw/Ymo+Dn/AAmPUoJL7418ZEw84k8NxJcmaJieihcuk6/GBXBSuCYWrdngTW0G1qTmUXzeikBP+kH3wk6J2zH6NPqbT/40J/iavDJ6piApTBxoSH8Sm0Z99VTngRms3UnDcH0YPW9slTJQgp3EqPujHvrarnHE2dNbXaME4MXVc2oGbuyktvznTjpyhI2g8x0VrM5M7RRUFLSbOxKjvA484sbZcVgS7D6ZEx0KYjWzjyvrHCxgwPiQ6DaZoUYXhoSklCAeZVr0eNzaDMDqv7mV2op5GSYqSkABQCcvg7tuZ/VEMoAl6nYnkyzZgKRLAABKy5ct7uAjOsu+ZAmktI2gmNZ1ctKmKU6P6R+EV65lhp1PmC0U+ZVLyBKUgM6iSWd92pNjYR1l20cyBSojSp2TkTEtMMwNo6submzfbCbfUbk8YEeF7Bdq8CZuZhpppmVJUMtw5exOnNvfGrpL11dOHmvprurVsePJeLBaOChZQ++6Mu7SHTv+Jn36Y1t+Ijxee6dTrHVAZgSuIiUrMhQOqbjpvhtPi4/MBblkP4leHKKkrB9FvIi4PWJuwGBHeRSCVIM2PyTp/r3/AIl+1MGqPzi2pH/jmc26l5cQqh/1SfrAK98NRUdpLZZf51HFLwpq1/SYzpz3EVVgyzFDm/neHKjlRF3GGkIswlQZAawCF8Td4DTBORJ11PU3+yNnS1bK93kzz+uu6lu3wJr5ag0VIJMoCAIv2gkdpSzkHVKc6eRR3olTtcESy8jBnli136xroeIhaOTD6WcU3SSDy+94hkVuDKK7LyDHtDjQNpndP0xp4iE3odOaz/EbW6uziwfzI4zMWhGRnCzmMwfO4DloPACK6ZQ7lz3HiE1J6dYRex8xLQyBMWUhJJG86RhfUdfqq3KFsCeg+n6HRvWH25P+cb9ilG6MM22PySf6zaWtAOBAa+ePST3SnlBKbWVu8uGZOVMf7J4vmCVA91ViNAFchzPvjYWwghv+f8Err9Ouq0+8Dkdv9I/qMQcFnHKNn7dWXDcgz5+dQVbK8RTV12ZS3PzSPIH4x4m+rZYVHgz3OnffSrHyJnpxVmBHP2iCquRLswEKwgtNHO3sjrFwJ2cx/wDlHSI7IrWklClOEhyHDXAGmvlG0tqhRMI6ewseIFV7TUi5KwChIzkgN3r3IyM5e/KLGxcZkDT2bsRZhtUMqCmwct0a0Y7D5Gbda/ECWV1S6/3YhRmEC84lux04ipyhKmKQytzhQzDS57yR57nhvU1Faxjx3hdXtpRKj+o8zYYriSUkJUpKVKPdzDVrlm9u6MwqbMjEUGFHMSbU0zoSsaiw8dPWBF/pYaq4oexmjoXxZj3MzPmtlmaA91Xjp5G3jG9dSLUKH+JrGvqKU/pF9dN4xkV17TgzCfg4MDo7qUOKSPMQS3gAwQ5Jl6JYlSil+8Ypk2WZ8TsCtMTQ/JfM/tCUOKV/6DDNQ+eYnqCOnFPyh/8A6VV+2P8AbTDUUHYQHZ2Y04cwRAdQMpDUnDSvG0NN6j7ItQeBIuHMESYYIgAYbglPnnB9E94+GnraKVJufE699iEzaYatAGZaiHL21jfIIGBPLkgsWJj2SuUoBphB3FQHugBDr4hRsPmdxR0Slk7kKvuIymBphjCnIE8dlnujkftHvjUBirCGSJrQSAPeEIWCQNHIHmWgN9hrrLDwIfTVC21UPkzVzKdKpE2UkfmyyTmKnLBW/wBEuWYR53R66x7wX8z02t+nVLpyE8RBT15lo7oBJ98Z31Szr6liew4j30yjpaZfZ5hUzEE2TvOsZgUzRi+rnJSCqC1pkyxIAyZZs9NIklSQQcxYjiCD1Ni/QGNWnOCpjWgIasgx/X4n3mTqfu8egrO2kMfAnzbUVf8AyWRf72P8ZQpJzFgS5OgJ1EeKawM5b8z2yrsrC+hKKiWsG6FDqkwVGz2lcZM5TTchKyCyA/kLeuJcFuIThREtKUs5AzXJtxg5GIuDF8yUHi2ZUiaDAqNakZRuLu8CZSWyIUWBBzCp9CtBdRT0BeLquGGYWi5TYM9sx9hWIy5FLTrKkJzJIClgHvkusZnBCtePS0D1DM1rYh9YOpcxj2toZM7ItaQVIcpI5hiOhcwGixkJ2xJ6hZwYBtHUgUx0BzJAfq59QME0yHrDEf0tZ6oAmBra1JlADU7vFzG8Bhp6JEKvkxXOnPc6tGdfjqHE879QZTeds+lgpGZujwHaHOIgz7BmUqmFRcm8WUBeJRiW5ms+S4f2lJ6TP9tUFTvF7c7YD8oo/tOq/bT/ALaIJ5g1/SImw2ZlmoPP22ir8oRLp+oQ7aH0gfveA0cCEuEWCHxyIoRNBs7IKZS1kemQlJ4tr4OfVBtHX88mJ66z4bR3jsUgQQlbqWbhCfeY1g2eZilcd4yo8NJLKIA4JuYo74HE5UVjgwvGMHMySuXLnFAI0WH6sQQz+MLrcQcsP5jPSBGFP8TypcpUoqlq9JJ48OEaCMG5EFbW9f6wR+4nZUGihHMuyg2JtyeKsAwwZKsVIIjjCayZ2iErmFSX0YDUMCSA6j1jOfQ01Aug5mov1K64itjxE2IKMqcsPYKI9bxk6v6cWAdB3mxovqQGUs4xK5Nc5JItuMZraRwcYmqmqrI3EyidMMw8hDqaE1AFoOq9dSxCntH+ESGlJsblRG7XKkX42J/dMETDPiaSuKaGaNaOZLkrKlqIVutpFdf9RDDpV8jzPM6P6c5Y328E84hs3aBH0pivH/6jHDD1Nbon3EtTiSlKOVCjwGsEBEkJiVrlVE1JSmUoA+kWa3C8cLFHcyShMFl4FPUT3CkDVW4ffhHPqq1HJkLSxOI3o9npSEutRWvUEslA5EHXzjMt+ouxwgwP8Y3XpQOWMdSpiCQoGUGDHIOX6th1hHr3KSVzCtXWRjEQVUpRKlImKUAWe6nsDa3ONrSandhbjgwS6NGbg4EvwCslJCkTZhAC0zEsgqZVwseiSHtoOMP3UMwDLzGH09ijjmNqvb2mvkTNWeSco8zp5QFNHYO/EANO4PIxMliWKT6xdkFtEoSCwfVyd/Mxo1rXQuSZrUCqhck8+4bS7JLIeZMSk8BduphS/wCpZ4QfzF9R9QLDanH5hKNk0A/nAfB4QOpYzLAAnKnZsFv6VgNO7/8AV4JXqwo7QNtRc8mU/kjv7UDqn3ZosdYD4lFpI8x9sJgQlV8lYmZmz2ytrLUNXgmn1G9wMSmorxWTEPyjUivxjUncVJI/wkCHiRFU7QTCdk6icAuXkYF/Svbk0QTxLZwYTWYMufOEtDBSg4fTuu/qheg+Ia73CJXyeVJ1VLHif4YaDYixIjKp2cnSJCASFFJN0u1y/nGlo7x+lpk62nLbxL6bGO0cADMkMTlY9Hh/pAczLa1jxHVOpMlGYtnIck6Ab4SvfOSewjmmpLEIgyzRPiVcFA5j3WJuSAw3r5cozHs7s38Ce50Whr0i7vPkzG1hEzMJcpOW7KIY8iAGA8n4x2m16o4LMcepH1ELq6WVhk44/eLkyyn0hfnHp6bktGUOZ88upepsOMQhCwGPhYN69YLARvg9EJg7QqKQFgJYZnOYa8njH1v1IVMagufc3NB9JNyC5mx6ge1lLlqFcwD7vdDmhcWUAxHXIabypiL8HEMFBmAFjY4MJw0gTEcCoA2exLXB1hfWIGpb8DiN6DUPTepB7nmbmnpwC7HMPVu7u4DoBHh31DsNvie4e0sMeIT2r6kPzYv1HwgGD4g+Jw2LjK/Jr9QfjHYadke51c8byAeoiNrTtw9ziZhIdsyeO7z/AJwKxwhwe8LWm/tI1c5hmyWSGzC78y4doTLixsAxtE2CSTLTLQyi8w24uW0fgPWxMQzEnC9pRQS07Jp86RnUGS5YOMnNzv8AhALLNnC9zLMcEwKgSjs8yyEpKipLkJ1OnTlDVrNu2gczlwJyXIpZh792JIUCcwD6MCFeq/ONPQ6tqhttz/lKFnHKGZoTxLUUy1uEk9nMSbsdAeI9hj0yAYmzpgj1jJ79wZu9hqCT+DhYSFLJOdSg6s2+5v8Azha1ATg9pha5TXYV8eJPaCZLp2UXAJawe7P7jGXdpctlIobAoyYiVtDI4r+r9sD+zslPuEkfykkjQL+qPa8T9m8j7hZ9+UcrclfiB8Yj7N/c77hY62Jx2XMrZKAFAnPuAFpaj7oPRpmSwMYK+4NWQI/2oydqsqCCzAks47oLeuM7X3WdcgHgf6Q2kRSgnnqMSVTTyqVZL3TuN41NIzNWC3eB1KANgRrS1ifwmROFk5y/ILBHvEVqOHMm0ZQTb/jaV9IQ1vES2GVT8UkqSUkuDyiy2gHMhqtwwZip6RJnFQulW/poY3NLeLExMPV6coczmOVeaWAD6RD3bupY+NylxweA6vAIX+Z6H/pOpTc9zeBgfzMziNYqZMEonuoYr4FXBv1dOr8o89qHyc/0m7qbRZbtXsI0pQPCM5pHaXVTJSVEZgOTtF6HsD4QkGL3JWy/MZEzqlA5soYOCBH0LTdTpL1f1Y5ngdV0+q3T7eJfh9fMk2SlK0vmTmJGUkNuPeHIwlqvpqXPvzj3NLR/VHor2YzC9pBeUolypDk8SS59sH0C7FKDwYn9QYuwc+YmUvTXWGyImp4kKSUVKLaJufDSA2n4EfiMVD5g/mTNUr6R8zHljWM9p6neZDtzxMTtHqdvMl2p4xG2dunCvnE4nZm/wsAU0t1FQCASNACb5erm5MeS17lryBN3TDagldRKMxBUSHI7qc2VhuLankOnGKptq48wnJOJObiUkr7wWVs2UI4c9D5wLoXEHbjHvM7cV4Ak5y5k10BAloBYg3Km4tZuUUCJR8mOW/8AUjBPJgeG4KntVKQLJmKDHlubVg++GbtYVrUt3InKVEuxWelKkSpeQrTckkAJ5P7ucW0uXG584khuc4immpBnQJcvOtLOQg70ElSl6McyW3x6XTWWWnqE/Exmy1W+RIGZo5qlIzEIRuypGZKiXuMzi7c/PQvjBiqhXxkn94s2kmGZLyEkkLSzlyDlU6SSBmtoW9Yiq0FycRLW1BUB/wCGZj8GA1eFmJHBmYcAZlUxAfWKgmA3nMlPp8rX10iwaOmghcx38nySjEqYn6Sh5ylj3xdTF3HE2u0eHpmVs5StEZCwJBJ7NPDdppeMrXttsGPMc0jfDEyO0chCRYN4vvjvp9pOVaE1VfAYSqiWyE/qgK8lQw3FkGOUjxWIyfpHy+yD7ItIfjWVwVE7DOzK5tXLmjKBdiX6CGdKXV8RbVICmcRFT1SSrI7FKtCNzh+unrjR1iMw3fiE+h3CtnrHnmZwzSiZMUbuok9Xu/rjFv0zHtNLqbGO6PsNqcyFEC4D39kZboVODGQ+4ZEOnVACRmNlJLjc+vxiqAh8jwZVuRgzOS1hjYffS0fRdOS1akz57qQFtYCcBO71QY4HJgBk8CPcbplKEhAusS+8nhYe8HyjP01igsT2zNHU0syqB3AgFLgkxZOcGWlPpKUG8n1hi3Uqo+PJi9WmdjzwJfPmS0pMuUGQD3idVn4QFVY8vGC6rwkSrp2URujDuXpuVm7S29A0n2EBzC4nOxMduE4KY1wzAZyiFmWciSFKzWcAubG5tCtupTBVTk4PaGrq+Q3dszU1VMkoWtRKUgEkpNlEjugbi1vOPK9Y9QKOST/SbjN6lVPOCUSyadZUEpd8oLgAXCjm3cIK9dnUJ3ACcpJGBIIxUrnJHZ5JaQfS7pJLMEbiXAtF69MK0JLZJ9SDnOBLlYkolQlpVmJPfWGCQTr+sYE2mBILnj15MnBIwIAMLqEgntVZFEksogudLWdz7YK2o05ONvI/ErtwcGPKKRJRLJIzIk92YjKHfUn9fjD2lrV7Fdu0GzHOxR3mjkVCClKkEZCAQ2jbukehxjiJsjAkN3gdTkUMymBcg2socxvjhLpuB4mAx2eO1KUhgm54kn0fJLCNDTj45gdXczkKfEjMkiYnMn0va27rAb6hZkjuIuuARntFygkKDm29ozcR01Vk5xKCh3VuEdLkCaDYdf8AaFP+3/6qiy5yInrFwMia/a6cuVVTlBJKVBDdQhi/Kw8oT19W4hvUrpDxiZfEqKctKlFKr3YgJLanuuT64UotRLBHLQWTAiKXWBCHUkqIOUhyBlN93N40bELPgGKIQFyZpMLwwTpSZoOUKex5Ej3QdcgcwDHmOKTZhJuVWi+YMtK8UwRMoBaX1Y9DaI6hQhhGdKi2lq28iYrFcNKjpfcdHj0FLrbXkTzd6Wae7DcERfWYLMYKWSSfPx4mJFQEvbrnuI3HtBZQmIcD5zg+MZV/0ze+4dpo0fVNiYPeNaaimqQDMugGyXLl7O8Fp+lIhLHmAu+rs/xHEN/E8tnzrQP1kv6xaNPruvG2ZRprc53RnRUKZQeWkklnWsceA19njAW6lx+fA9S4eqkYTky44ZLM4GYCrMGzOygQdQoMRbhBNoC4AgBcxOSYxq8OEuYElSlI+aFF+nXxeBUhSN2OYS+1/wBJPEQbQUg7ROUM9ywgllorXJhdFSdRYFH8zP1aglZSLtbx3xh3NvbdPSMqp8V7CfU4UogAOSWA4wu7BRkzlGeJsTSJopHaFImTiWB1Skn4euMZrW1Nu3OFjldYA/MXbP7TE1Q/CZncWkovZIJ0cCwG7xjT01VVTcCB1aO1Z29xzNJiOHKlqSq5QxAckhJ3FgbW0MLfUfp61p1KF/fEp9P124mu48+JSjDirL3hlF9dTvJOpePMHU7cjaf6Td6id5TiVNKUCkqUtbEMm7cBwS3WGdDXrLmArTj8iLW6uusZYy7CpdQls0rMpvSf4jXnGvb9D1DtkMBEX+sUFccyGKV0qWQaiakKBtLQcygeJA06nyh3S/S9No1Jb5sYm2q1GoYBPiICvGkTUKlSQJYV6SyN3ADcOZ1jtu6wEgAeBNDSqK2GSSY0kYiJMtKEsUJSzqID8TrGjgkxi197Fz5mU2g2lUtWWUoMNVgepPAc98NV0D+1EbLz2WB4ejMk5iSTdzcmHBwIueZKROMtTHSKOvORJHqWVqUrQJqbF+903HrGZqAD8hNFa2RRnzAJqk6AvC4l8iOtiFf2hTft+4xccmB1JHTbM9N2klAz3Icd0+IuIV1wJqOJn6YjcIgxtVuRuD6iI8/UOeJs14xPPZ6EOsLXkSSLAOSxe17cLxvqzEAgZMz3UBiCY4wnaeVJkiSAVJBJClahy50GjxfNv4g9lfua3BdqJEwBObKrS+h8d3jBFfw3EC9WORzGeITkmWsH6J16QRQCcSisVORPNJWIpOWY7g2UknVtWfRQ3aO8M1FtO5UTUNNX1GjDd/foxnNuygQUnQjT7DyjYpvWwcTxer0dumco4/mUiQkm6R1aDRbJh1BIzFI3b4hjxI8xlXUw9EC1oojZEhxg8S2ZLGSIzzOx8YHUC4MXlRGNVMCkoKixFr6ngw1MZ76pKSccn0Jq6b6dfrMBRgeSZnsXqgnKu4t/Rpf0i2ptcB9xbdCLNZqCVP8AP4npPt6fp1W1eWMyqZDwsTAY9zV4NJFLJ/CFJeYvuygdB+t7/wCcZOqt6r9Mdh3jlFWeYXhac6FGacyVFwFfOULvyhG4kHC8RtopxPZgKJKEKS99xHk8Hq1rDhjK4WDUVVW03clzApI0lzO8nwCrp8CI0atfjsYrboq7OSJbO2tnp/OUcg88qx/7kQyupVvAP8RY6ADsT/WDr29nj83Jp5fRKlH1qb1Qb7luw4g/+31+cmDJxavrVCWJqy+5DS0gb82UC3WF7dVtGWMZTS1r2EcUeztPJDrJnLGrHKh+upjLfVWOeOBG1SXTZ7d2WlEtJsyQL9SQ5iigk5JyZfAXmZKpkjOUi4Dt9/VHrtOxZQT3xJ+pVgKrAYzLpFDxhvb7mTL6ZbGJA8TpPEUFeUIBKlPpwGsL3XCsYaO6PT9V+ewnF1wUlMoggD0grcwYAb7m94yjVtJbOQZo65BVX3/aUT56Ulgh23xWY5cnuY22Lqya+mDADtB7DFlHMFYcrPQ9pMaEurVLWO7lSXG5xvEdYoYFT5gUyORM3VzFzlrShIKUk3CmSDbVRBdxuTpvjBsRKWxma9TkrmZiswPKorX3kb8pOvE2FukP6bVKfjA3UnO4RrRYZRzEZFSwhf0gtQfgzkiH4icxXtDs2ukCZyFFcoln3pO4K3EHjEEZElX5mhwSuM+nmBRJUhJvxSUnKTzsR4RNZ5EiwYnnEioVKVa43g6H4HmLxsW1BxzF6NQ9LZWPqPaGWC/fQ/pDUPxca2YXG4Ql9vYv5mwPqNFq4uX/ADjNGOyFOO0QSeIUjwzZW8SYstuorPY4/rFbdL9M1HA+J9iNaGulpZyxLNcKfgxS78dN8MjXAjkGZ9n/AE1eflQwYf0jGbOSovmHi408Iga+sDzE7PoOt3fpnJlSlKVOSQBfKknTwAij68f2V/rxGaP+nNS5w5Az+YlrcZSlIVmCAr0SHUsj9UW8xYfShR7rtQ23v+B2/kzaq+m6L6ad1nyb8/6RV+Mw7yUzZimP5wgJD8S6lnpmEFXRWHhsD9oW764Cu2tP5lQkrWTMmHMtugSBoEjcBD1da1IVWYNljWvuY5MvwWmEyYAosgArWrglIcn3eMec1FhRSR3mnWMnEMmTl1k4bkJSw3BKBy3E6nyjMOKlye80QNoj4U4AZjl9EHKSABxt49TCRYk5EjMlJloExKJagzE2PgA3r8Iqclcmd4naqhU5KghRO9joPvx3xy2DsJwMAVhoWCRYcQH9Qu3hBBYVk5gs/Bk5kgIRMJ5D3h3gqXuQecTuIXicxEqUuXJCUBOUqCd7qAL8i4tyjk3OwLcyoEXGo7yh80gKD8/uIJt4zLiUAkqBSCcpzFgbAXMFrzmQ0RzkhMy28nwe7R6jSuSBn9oxrwXoB9QyTD+OJgwaomBKvWwgZcCFSpn4Ah1JTzEvMmBJStLFOa4Sq4006xkW3V6ltueZ6TSaapa9nmLKu61G/eNug3RDAKAomV9Rb/ybR2EnNKcl9d0UmbmMtjFg19Kwv2iXiyyj9jNN8phKa8frS0Eeak+0RznGTK19obUo7JHZpsAB71KPVxHlS29txmzUIHOpwoAjxHX7v4mLLZgyxWBSaVKwZS7EWQrgdw6GNnTajPxMQ1FWPkJyXUldFVyJl8ksrS92ym48wIeimOQYs2HngdqFeiJd/rWHW5io4OZduQBM1VU5TMUnnaNyt9ygxB12tDabDEEXF/vugmJWEDBkqsEeQaOxOnEUMyQe6QxsQoA6/fc0DtqRgSYzp9ZdTwjcTYImpOjtyJEYR47TVH1CzHIEWbRVi5SUdkyQpwVNmVuIZyQN92hrS0C0neTx4iuo+oXY4OIhkyMxzKJJOpJc+ZjXRFUYUYmYzFjljmNqOmVZknLvicysKxJSUS1MwcRRjhTJHeKdn8UyLylskwZFOHF9H5Ozx5nVUl0JHiatT4aaSXUSUv8A0RlEs5lm1jwO6MdlY9zNDB9xrJWsWRMTMZ+64Cn6ED2wsah6lT+YOmUAornJZTaKTZ+RNvXEnOMCWz6laZK1IypUe+S6SXCU8H1FmGu8xxZQeR2ndpGtKkDvJSyRlQGuTx+/DnErhjxJGDJS09kEkl12KzqEpOo6sXJ6RfAPEqTmKwZc5SkShaxUs72JPi5Pqg3yrALS3aWCkAW5LnTRx5RG/idnMprVsCEkgcrXglWcjM7AmTqJJzDKSrMbHeTHparRt54xNIbbl2t2jJeGLTmzTEqAYEJNw/ENEV64XHbzO0+j04PHJna6lly5YICQMoGYKJKl7xl3QGmyzqEHP+0l1Kt2wINMqJqxkUMgYOWZSki6QeW/xiNtIbekU1OtROEHMq7QkEDd7I4zFZixyZSEkC6S/OIlTGWy6/63Stb+sStOcxMWEq3abH5TP/0pD6ZJX+6uKX/ob9pSmHYmnNfp8PfHlF4GJt1QEqZIPD2b/K/lF15OJZoNXpY5t/LgDfyLEdYPUSINhmKcRq8iao/pJeXxWpLt/mMegqfeoaZTptbEE2cpimSVn+8Vboi3tKvKOeSveB4oAZw4gXjX0YwnMTvPyjaipGAJuYagI4pxm1tFScToDjlNlTmCszEGAahm6RxC1AbwDFUmqIu8Y8en2LVXaSwLOkvDmibDwFy/GQpFZAC2nGNbvE40psaXvyt0ipSTmF4hIROkr3KZwRArFJBEsp5mHyxkx2F09atIbMW4G8AehDyRCray+Zsa3FJUkplzUFZyg50gb9xc6xj/AG7Plk4/EbDy6jxDMrKhTEiyZgJtwD+6AsmO/wDhCkcS+ZNUlQC5aUA/PQ40D+i7OYptRhwZAnVz3WkoKlXZIWB3VX7xbVhp9kcqBeZMX1lcpjTIQpUwjKtYDgBuPFuLawVUA+bdp2OYKiZ2JSlKC4ASXs54k8zyif8A7OSZbHE+nVK30SD4n4RKqskCBKBbMSTe/sgykA4nGLq+inJIWSi2jK0bS2gMatWtoPwAMar1aIOVl8qbUTXCJSQ7GYoDUjeo7oF1NPQd2TkdvxLLrK1OVEd0WziUqE2f3iBmSgaWPzjCOo+pPb8U4EBdqGtguJFM2Ypba6Md26Jpd61AEWNAbkwdODN3pZv9FXxhgarH6hAPp2HaUVmGTinRPgb+uCDVVmCNTCV7PyVy6umCkkf1iVcj/qp3wwlit2MC6kA5mu+VRQFdJUTpLQfKYsxa0ZUj8QdUPUXt9JJbw+xvOPLss2azAlndxDj3jzfziohjzA5qu4eTHwYpPqCYYUYMDMztJdMttbg+BsfIxraMnBES1I+UZScUQqVJQlBAQgDx+d4PeGG5OIADHMUTVNPJPItG9Su1MRCw5aN5mIgMEjMtWg+MEg4SiWnWcsDqfYI458Tp2dW0pSUlRI4sw8ICxBGGIxCKGzkRDUqSlRALp3HlGVbXtbAjiNkcyJqAEKUA+7zg+jX5ZlLjxLaWfLQMy05lH5yyw/dB+EaRYL3MUClu0Ll7RIdhLBHju5ws+spH9qHXS2nxDpWKSV90ZkE6ZtPNoivV1OcBpzaaxeSJlayTkWUu7aHluhO1NjEQiHIzKkwFu0uBNDtHPTMnkp0OUW45Q/rjOpXahz+YyxzibI0LyQVhKxwZjw10MYbPhsiNZ5xMxtSZkooCFrylyEqLsUndcxpaJVtBLCVd9slKxWrUElHZlRTr3QblrglniHSpCQcy64IzNTSUiZctgXUzqU7kk3JJ6xmWOXbMjzEeOKCZin4j3GGqORLr2i6rr0lRa94YWs45lwIOmYVM4Ya9d7QTZiQe0IpkS5u+43Kf+UQxauDABhaaaYhygZhvAP8AD8ICcN+qTj1OrVOmpykJQnexJUeTx2K0ORyZwz5l0mQlHzX5mINhMtuMvWtIDsw6t7YruZjicSfMV1eNy0pdIKi5G4Czb9+sGr07luTKlhiA4Tia11UhyADPlWFh+cTD1dQVgRAOcoR+Jp/lXpyapCgHHYgf51w7Y2GiFIysAwvEc9OlT9+UQFDfaz9ClvFMY2op22H0ZoUvkQ6eQwUNxfz193nCgrOcRrfFkybcjm3hYiGQmJTM5LwxEy6hmvbyENVMVEWswxn1bhyEpZA7+5IuTBVsOeYMgYmXxicpBBy34kCxjaq1wxgiJNpsnIMVIrFgkg3Op3wVtcAOBKrpSTyYXIkTF3Woxl6n6k7cTSo0SLyYVKoUmzOYzmucxwIs+n04SkNZjp1hnT2sTtMU1NagZEnUyFykZmYtmuN3xjR02qVM5iNtJfGINh9IZrzFnMYT1mtdjiP6bTIgye8Ook53AZLRnOCI4GElLSDmDh0loqcjBEjIg/YqmK7ofd4CNUWnaC8y3UbyFl34CEh1MTw++sAa/ccCEFWBkw7C8JmL/pSkhCbkne24QtfqFQbPJlkQk5noFDUBUrgXIY2IIuzGMJ1I4hiPlPP9pa3tJrPZAIHmSfvyjd0VeyvnzA2tk8TSUQIpZaLfNsRxUDGVa2byYwo4jDHKVCZaiEgHKdOQgNbEsJyHmKcTpwpTKdQtYqJ98NVOQMiXEVzJQStIAAGbcORhnJK8y3iV1aWIaLoSQBOzxAMKqkAl1APxhjUUuRwIvXanuPJa339DGeQRGMgy4VS9CX4PeIwDOxLZlUMimHeCSQL6t64gICRKmZGtrVzPSUTy3eUaaVKnaCLEyqVKKkhIDnMT5gfCJZwpyZIQkQrBJZTVyAbET5YPhMTF0OSCIOwYU/sZ6bt7ThU5Bdj2Y/1KgmpbDD9oppx8TMj+Ki+ZDJVoeBB1BEAJ3DBhxwciTpqScE5VlKm0a1uB5QJ6lzleIRbT5lEvDcpeZMtwAi/xHYShdj3jenBUAEDKniR7B8YqZwEIlyUS7gX3nUnqYnvOgGI4cid6YbmNfv1gikrIImWrtjlgvKLjhofKDLcD3leRKJFDUy2zSiQOEBsRW7Q9d2ODJzZFRMUky5akkce6NNIGlQA+Us1o8Rnhuz6grPUKG7uJvpuJi6kL+mDdt0a4hQCeO9azJA3deMShKwRmb/JqdLPcWGO6CFlbvLqxEgnZucFE5wH4fcxU7MYMnqN4hEvBkyy8xZUo3yjf1MUZ18CTuYwqWhwyQAOA+94EzFpOAshPWiWoZu8dSkewnd9sFRJQvJydplOpCkAIVoE7iNPdANRow3yU8y1dngw3H8X7ZggZQND85W7wEL6fThDluZck4g+F7NrWQpTbyEmzs2vDWCX61VGFlFr8maKemY2RUu4APdObQ8NYyhjOQYxkT7FawKQpJLEpIvbURNakMDOXEU4lVlwciwcof0W011hypB7kiLZkxRU+XQvx3cYOAAMS0jPfJNUT3gg5eW4+qDUgFwIG84SZiNeZsKpFzB6BI6QN0Rv1CXVmHYx9RT5pssAjyPqhGzTV/wBniMpe3mNFoTYuR4P7IzyCrYjgO4TJTU3jSU8RcjmOZXZolJUlQzNcNv6xRqeoZUXFYLhayqrlKZnnILO/94DwhqukJiBsu3Az1LbdhMln9Uj18fGJ1C5IgNOeDM4hJPLnC2QIxOKBVaWH4qOg6cYiTLJGHpSXV3lc93hEH8ThCVHh4nhFcScysp36D1n4RfIEiUlQfp6uvExXM6SA3nWOkSKvMxISRKlzQkFR0HdHO925k28InHiWkUIJOZWvqHIfHfF1SVJhDeH39USSOwkCQWlja59kUk5lNSsISSbsCT4B4gDJnTFiaVKKlqP0lEb+A82EFYYHAnLnMtVWqbXKDoB6m3+UcEA4E4nyZyloJs1ylJCeJt64J8V7yvJk6aSysqWUo791tS/DfALXzz4hUGOPM0NPS9ikTO6pW8rLW/Vew9vOFHrNq4ziX3AHmHYRjstU1PeALKHiWb2QhbpLKwciE3BhxGyZw/CBzQR5EQsR8f5k44l1ct3vZooO85RxMziKicpHzkD3iHq8DMuItqpqZb5jv67hDVaM/wCkTmcL3MXz56poKUghJ14kDjyjRopFZ3HvE7rN/AkJeFGxAd7eMHNgECEzHdBhbDvM8LPZkwoWMUygmBk5kwCdUDMxLF7PCt1TdxGanGMTO1wAWbi5cX43hqrJHaRYQPM+lU616AsIbBCjmJtkmNsLoVIWhWnfTfhceUVNgJkFeDPV9o8LE1aDmbKCNH1PWC3JuI5i9T7c8ROjZ7NdUxxuGVh4968C+3/P/P6wvX/ENlbNlQtNygWYI9+a0cNP+ZBv/Es/JXd2v+T/AOon7b8yPuPxPkbK3vNfgAhm/wA0cNN+Z33H4kvyTH6Uv+z9sT9qPc77g+pFGyKR/eH6v2x32o9zvuD6lh2SR+kX5CLDSqPMr9wfUj+SCP0i/IW9UW6A9yOufUidi5JKSVzTl0DpZ+LZXfxjhp1nHUNLRslK+nM80/wxPQHuR12lg2Xlb1TD4i3+WI+3Sd1mnw2Vk8V+Y+Ed9uknrNKp+x1MtKkqzkKse83PUAGJFCAyDc0EHyd0LEZFsWf+kVuuIk0qZwucS2n2BokFxLUT+ssn2xPTXtI6rQ5Gy1ME5BLITo2dftzPFTQh7iT1n9wWRsPRIOZMogsz9pMPtVENRWRgid13HmTmbE0SvSk5jxVMmH2rggrUdhKmxj5lZ2Dw/wD5cfXX/FE7F9Tuq/uHU+zVKgMmVpo6lqbpmUWgJ0tJ7qJbr2f3oQcHk6dmn1xT7HTg/oE7r2f3jKvyepv0KC1g4ceRtBBpqh2UTutZ/eMj+TNG7/gsh+PZp+EFCKPEoXY9zLJez9KNKeSOktPwjti+p29vcu/FUjTsZX1E/CO2r6nbm9zv4sk/oZf1E/CI2L6nb29yYopYsJaPqj4R21fUjcfc+NFLOstB/dHwiQBOyZ2XRy0+ihA6JA90TiRkyfZjgPKOxIzOhAGgHlHYnZ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xQTEhUUExQWFhUXGB0YGBgXGBwYHhscGBgcGBccGhgdHCggGBwnHBoYITEiJSkrLi4uFx8zODMsNygtLisBCgoKDg0OGxAQGywkICQsLCwsLCwsLCwsLCwsLCwsLCwsLCwsLCwsLCwsLCwsLCwsLCwsLCwsLCwsLCwsLCwsLP/AABEIAMUBAAMBEQACEQEDEQH/xAAbAAACAwEBAQAAAAAAAAAAAAAEBQIDBgEHAP/EAEwQAAECBAMFBAUGCggHAQEAAAECEQADBCEFEjEGQVFhcRMigZEyobHB0QdCUpLh8BQVFjNTYnKC0vEjJCVDk6Kys0RUY3ODwuI1NP/EABsBAAIDAQEBAAAAAAAAAAAAAAMEAQIFAAYH/8QANREAAgIBAwQBAwMBBwQDAAAAAQIAAxEEEiETMUFRIgUUYTJxgZFCUqHB0eHwBhUjsSQzU//aAAwDAQACEQMRAD8A3yNvUFa0CUXSSB3wxILHdA+pmN36NqgDnORmU1XyhBCgFU7A/OM0AaPpleINmPELRoRd2fn1iL53yqgJB/BrP+lHn6ER1fxDt9LCjcX4/b/eQl/KqVKSlFK7/wDV9foRIsz4ilumrTG18/xGldt6UJzJkhVgSM7Nx+bC66rJxid9px3lits5iUpWuVLCSoJOWYVNm0+ax3Rx1fOAJddGD3M+xHbYy0uJaX3Akhz01Aio1TE9pZdAD3M+wvamqm3MmWhPElTnpeGlckciK2VqpwDmNFY5MA0R6/jFt0Htiys24EshJCSrgkE+ZzMIBZqVSGr0zPL6ba3PZkg794HW9oqmrVjgyW0rAZhisZmbsvkfjDO6A2ypeNTf1fL7YjcZ20RdXbRVCELU6O6CfR4eMRuMsEBmPX8odbfvo/wxEbzL9NZSflCrv0qf8NHwidxndNYWNuqxSbTu8wdpSGHqgZsYGMpRUy5xFy9uq7/myOkmX/BHdRp3Qrnw21r99Uo/uSx7ERYOxgnrQHgTsvbKuUW/CVfVR/DEM5AlRWpOI2lbVT0gPPmKO/0QPUIXNznsYcUoPEW1e1VWVdyfObg/stFxY/kyprT1K07TVm+dO+soRYWH3JNaeBKztNU7588f+RXxi24+DBFAO4kvx3UH/iaj/GmfxRG5vcnYvqRVi0/fUT/8aZ/FHbm9ztq+p8MRmn+/nH/yr/ijtze521fUdYXiFShBCUzlqUXzKK1ABrXJJ8OcZuoLO/6uPxGa61A5xG2G1s/OrOV5ctgoFJB8dXhNwwHc/wBTClU8YgCamaZ7Fczs3Yli1h9JtHs8X2Ma/wA/zJwoiPHatRWQkqKeTtzhiitsZM7comk+SiUO2nqAIdCX+sdI0tMzZIMR1YXgiYvEqo51pBAAmKCUgXPeN9LRHYzdsQ2UbR3IH/qCyatSlstN23l4phuOZ591tqbYeDiRxXD0lQUCWIuCdSOXCBpaRkGCutcADJxGWES0AjM7CyrAEDdpE7mwcQmhAdsGO8QNM3dmKZrgXfxOkLgHOZqits8xViGKdrllpTllIuw3kaPBkTBkPhRxNNs5hrIEyYHWdHDtz6w4qATMsuZuCY6nzwkOSB93ixYDvBBSe0WTcYk3BmDVrXgJ1CDzDrp7D4nnmJLV3i9yrXqdYz1O5uZpBdqw5EhVOErSo3Nw+totYvmQvPE9EwucVykKbURoUklBmZd6hXIlk1CuD+MFgszM7STpvZqGQhLXa/rihzCLiYebHQkoKotK5jfA1fnBlJdLBhA7IeniLqiSpD5kkRQws+JtBFIgLAc5jCkqO4AlwRYgJBc9YVtVg3JhqiCvEMCpzehO+qB7oFge5fMFmV5GomDqofwxYAHtOJMtl4mFDLlU/NX2RbHEGe/eEI2YqZgSpEtwoOCVJHtLwzSjYzAXXLnEjP2Uq0BylLaemn4wbYYDrLF07DJwsRfg8RiT1BAqVRK0jnpFXOFJhE5OJvsPxiYE5UoQXUz5iN7OzRi2Bd+6PCrIjOknLm5gQkAaMSfdaB33BgMCcKwnmIp9dMRmQCjuWFiSQzjfDFVmVGJZq1PMSVk5RJcjyaGFcyuxTNb8k6z284Ev/RpP+aHNOckxPVABRMhV4bMVOmAaGYpjbeo79RHFRmPj6gyptxyAIZMwDKl0qDgNzvf7mBu6q2Itvaz5nvAJCSXCg7hr7hHWVBv0xZkBBDTUUNAjI6E+lq99Lb90FVAog0Gw5EjUYDJABUtSOhDeDiBOta9zHU1Vp4xmX0GGUqCGBJ4qf+UVrur7SlvVbvLcc2iRTjKllLIsBoBzaCWXBeBKU6cvye0y0yrmzzmWos7hO4M+nmYz7LGYzSrqVBxC5MlI3QGWJMDmUhmKKUBzr4aRZZbdgcyjFJU4JShVgP5P5QQN7lAAeVnomzspKaaUEFxl14nU+DvGnVjYMTHvzvOYxgkFKKmWCI4yQZ5TtJTCVOWgaAuOirgRUd4XPEW0krOoCJY4EtWu4zaDJLQEyiwa53n4QuSY8lYmcxmW5BcvErOcepTTTwQQReBsCpyJykEYM1WzktEuWCdVXf2QvZZluZUJgcQurqwQYAW5hVSZWvUCDxg6cGQ/aC4fIVMmIQj0lEJD87XhgDPECcbcmenKw+fL7JEuc1glincBcxpou1cTGdtzZlU/DZ6MoM/MASoW5E3u53ReU5i2ZRLKRNM1OZjbILF/F4GeDt9y4OefUxIp1SqgJXq/tFjCt4+JEfoOSDNJh6gGPQ+u8ZDjM0+whpr1SsxS2mh+/XzgRrBxmTgHvA6pfpE6l3PH7hoYpWDsOBEuIFjDW2CRpqfkfW9TO/7Q/wBcM6fzFtX2EGoe9OmpJDiYvTX0zFsgmBDhhxDMWp0JmJSosCl1HixYB/vrC2oHImhouQYhmSc6gmUHUVMG4c46rMLqdu05m3oqPs5YSbtc9Yb7TI7zB4ti0yYsgAAksLOwjLY9RstNSpNi8QD8InyFALLh7bxEtWMQitngzk6dnVmPlA+RCgAQqRPYM1zFTJxJzZ6kliCDztFcThgziVrCSpBIOhI4RYHBkMAe8I/FiigFRubsSXvcanUi7cIsytjMGtig4mg2JnFlyySQLgWs+vOGtG5ORFNcg4aaqH5nSC7iIkzyzbRX9YV4eoNEDvDDtFeFnvHkHiLIWnuY6VUWcNAyIwrExXVz3LRGJLNiU047xir8CRWcmaeVPSnIP1RC3TzJL4leJVIAsdYH0sNCK+RElSu0GUcyrHiU0AdXrg2JagAnmOJlVOkLC5U1eYi+YlQ8jBK2bxLXV1sMEQbFdpaqblzzCnL9B0+e/wANINvMCumqTxmCz9pKhXzwn9hKQ/Us8SWJkLpqh2E5VpYS5rkkl1ElyTq5MLqdxKmTqFCqrCa+iwWapIUhUsuLOVb/AN2M99qnky/VGIUrAZxBcyw4+kTr+7EhNwyJTrqIFU4LOfvKQehP8MGrTErZcpEQ4vKYkEi0H2watNL8jo/rM7/tf+4gtPcwWq/SI3wrZ7sp86YtjnUogam6yb8PCIrQhiTFAoXtG9Zh8qanKtAI3biOh3QVkDd4RLWQ5UxVQ4OmVMKUMDrm1OU++KKu08S72s/JjsyAzQTEFmeV45LVS1KnFnJSdzKfL6vZGaaW3ECa6XIUEqrcYTMDZAzb9dOPWIKt5EsNvuLkGBGGBjbDqkI7wTmmOyQdOuh08N0VHHJlbATwIfU4YpQBmzBnVokkDyD+yI+R5lQ4HAgtEySUG/IwNvcJ3l2NTKgJlIl3AUNQGy585ufRWLBxdhDdTqww3qKOhByveGU0jMuZOlryBDsQHfw4QJfgxIhn5UKwmkweuM2UFbwWO64jTps3rmZl1fTbEMnS1qSQkgGC8wInmu11IpEzvi7WPERVeDDdxEdFOyLBOmh6GLMMich2mOF4eCLK1uL69DA1IPBhXDA5EX1FOUWa/KOLATlBaSkSSBmVYQBjuPEZVdozD5CjMl9300Pbinl0ixG05i+d2YKKgHV4hs44l6hzB1kqN4qBiG2Z7yykLKic8y1Z+fELqqstpeDLiFszmKZswl4viVHaClJiciQFMY1K+4hHCBoAGJgtW3xCCOMIx2ahAlpmMU6WBccLgwrqKFc7jBUsMYMKm43VP+cV9RP8MUUKowIUoPUqVi1SQc0xfkB7otn8zti+oonypqzcLVv0JggsA8yNk3PyV0q5VUoKQoZ5JL7gy0MDzLnygmncF4vq1wg/ea6tUEqWTYAqJ6AmGTEgILR1qVuz21B56GB12B+RCPWU7xJh2I5q2YAbPl8hFvM5h8ZpVKi2YOB4nQS56MkxLjXnbn4nzipGZZWInnW1uBppijswSlQ1PEfcQtcDHdO4MR0xeE34j6xlhygFh9Ab++AtCHtHO0tTklKWhIXmJLHN3u6AhLp71iFKAdnIhqsg4HiJMCMkd8cRTWzFPLWoETDLSVjgprg84HaAGxGKuV5l9Zj65MkFcvMhRbvB0jmeHKOpp3GDuZVgtDiJVLUpCQlGfLYkguHBc+4DVmtF7qdvadRYXzums+T8qMqYTpnseNr2hvTLgGJawgsJqkQxE5jNtZQVMQ+gB06wG1yvaNUKCJnhQyN6V+YgBteH6SmWiRKbLlmEbhm9nCKmx/cIAMYnU08p37OYeqzFS7HzLAY7CWmRKOspf11eyIDsPM4jPBEvp6RCSFJkseJWRFTax43SorA8QgUCVEnsEudS5gRcjzCASxGEo/RI8VExU2n3JhEvD5Y/u5fk8ULn3OxJ9inclHl7hHbz7lsmdTSfqI8QB8Y7qn3Ilop/2egQPtiu8ycyZRyHkD9nriNxkYHmfBB4t5e4e+O3GRxJdl+sfAxHMnMqWUp+c3VXuicN6nZEgqaj9IPr+4H3x2G9TsiPNjVp7chKnOQ/OB3p5kw9oARbz6imsI6f8zM4njJlVFWghRSqZMT07xD30tGkxiijgGB4jiUyWhKpZbOgAn7d0I6U4LL+Y5eMgGLNn8W7GYVkBXixc74dizDImzoNrpMw5VHIo8YnMGUxHX4Sj6QicymDEu0slNRKKUEKUnhduPjA7F3CFrJVszzBzLmFJBsSD5wk65E1EaOMMQFr1hVhgQ2ZrRJQmX3VF+EVB2jiC5LTGYjMaa1zvJ1bgIuoyMwuccTUScVpzKAKkaMUlju0bfBMHPEXZTnmZ3FioIAQjJLKlKQkJy2YOrL80OSwbe8PaWhtQ+BF77006ZM2WylckSEIQkZRYl7vvJ5xrvodgxmYX3+9icTQIWDvhNq2XvG0sVu0xm19aETQ4fXlvEK21l45S+2IU4kNyR5wH7c+TD9f8TpxM/RET9sPc7rmVHGDwET9svuR1zOfjlQ+jE/apI67SQxuZuI8o77ZJ3WafHHZ30vUIn7av1I6ryP46nfS9UT9vX6kdRvcgrFpp+eYkUV+p3Ub3ODFp36RXnE9FPUje3ufHF536RXnHdJPUjefcHmYlMPz1ecT0U9SOofcnQzjMWlCl5Qd5uzXilyrWhYLmXrLO2MxwqgkD/ix5J/ihAam3/8AOOdAe4rq1pCgmXOK+f8AImGUsfGWXEoaV9yqgkrmlTKZKQ6lKJYcH6w8qZmez7Ydh2DqWVdqrIkMxDHM+9KtGtF1rzBvfjtNp8nmGy5dWVJUSeyULqSfnJ3C+6LbAvMH1mfgzAbYTj+G1Qc2nzP9ZimOYwp4EY1hz0SFbx/OM5Bt1BEcbmsTM5zGhtiuZHO8RidmMabEpqU5QtWXg/sipkz0zZdaeyGTgCedokGCfvMlt5QS0LBQodoblD3A3EDq7xVtMxXeBxC1alQ2wnmZyhrSgmEXpJ4mitgxHBxslNoD9u3qX3r7iPEMSvqcxg6ac+ZRtQvYGEYXTVE02OVO8lWkNfaqBloaqt3+R4E0P4uKJiQpRU6SDm4EPYbrw9oSFbCjET+qpU2kyvuKKWpVLXmlqYj1txG+PSlQw5nggSDxN/gGMCcgGziyhwPwMZl9OI9VbBtrtnDUgKlqCZl+6rRXQ7jGa1HkTTq1WPi0x2B4JMVOUiZLWBL9MAF33JcaPq/CENTYa147zSpAfzxNoihUAMkhKL/owWHUhz1jGY2MfMeC1DvBq7C1qWSJYZz9EMGYQWtbQJ26oRbV4csAHsk2cFyGI5/GDqH9yCyRDiuHmUEzEj+jVucKyng4MPUsWXDd4pYFB+MGSEkPF+ZE+KBHSMSFNKM1WVA6m5aIdggyZyjccCGHBl8F/VgXXb1Cmpf70omYZraZ5fZE9VvUjpp7g1Rh6h6IJG97N4wapi5xiSukezisZn1HRTFLCUjXQg28xE6hhUuXlm0V9b4YYmtOAEoAZAU2rRgDVfLjtHyVxiKKjBFSwQSm+8Q4mpBIOIE17lIEhhFJNGbvBKQzvN7NJO4neYbbWovbJ/aJNpHJ5h1PiypK2nhCpJ0MsOH4ubmD0alX/wB4vdpGUTYfJ5icmdUKyEBWVTJZiEgjTjDG8N2i/SZOTPN9sf8A++q/7y/9Rio7w47CMMGXnpVJ4E/GELxtvBjlXNeJngPVGkOREz3lakwMiWzLade6BmXms2YxJctCwn908Cfu/jB9NT1H/EV1dorTMa0uz5mgqnKJKtSbnq8bDuqjaswayzNuMyW1Wz02lUljnQr0VaeBhf7eu4ZAwZoV6yys4JzFdBR5yRMX2fAs8QfpxxkS/wD3Nc4M0WFbMyR3lLMzgQzeIvE9BMYPBkp9QtqbeoDTSSJKU+j5kudG1OnhF00VSnJ5gNX9c1d42k7R6HEFxAByt7y5arftFx42Mc1eLxjzLUaw/Ymo+Dn/AAmPUoJL7418ZEw84k8NxJcmaJieihcuk6/GBXBSuCYWrdngTW0G1qTmUXzeikBP+kH3wk6J2zH6NPqbT/40J/iavDJ6piApTBxoSH8Sm0Z99VTngRms3UnDcH0YPW9slTJQgp3EqPujHvrarnHE2dNbXaME4MXVc2oGbuyktvznTjpyhI2g8x0VrM5M7RRUFLSbOxKjvA484sbZcVgS7D6ZEx0KYjWzjyvrHCxgwPiQ6DaZoUYXhoSklCAeZVr0eNzaDMDqv7mV2op5GSYqSkABQCcvg7tuZ/VEMoAl6nYnkyzZgKRLAABKy5ct7uAjOsu+ZAmktI2gmNZ1ctKmKU6P6R+EV65lhp1PmC0U+ZVLyBKUgM6iSWd92pNjYR1l20cyBSojSp2TkTEtMMwNo6submzfbCbfUbk8YEeF7Bdq8CZuZhpppmVJUMtw5exOnNvfGrpL11dOHmvprurVsePJeLBaOChZQ++6Mu7SHTv+Jn36Y1t+Ijxee6dTrHVAZgSuIiUrMhQOqbjpvhtPi4/MBblkP4leHKKkrB9FvIi4PWJuwGBHeRSCVIM2PyTp/r3/AIl+1MGqPzi2pH/jmc26l5cQqh/1SfrAK98NRUdpLZZf51HFLwpq1/SYzpz3EVVgyzFDm/neHKjlRF3GGkIswlQZAawCF8Td4DTBORJ11PU3+yNnS1bK93kzz+uu6lu3wJr5ag0VIJMoCAIv2gkdpSzkHVKc6eRR3olTtcESy8jBnli136xroeIhaOTD6WcU3SSDy+94hkVuDKK7LyDHtDjQNpndP0xp4iE3odOaz/EbW6uziwfzI4zMWhGRnCzmMwfO4DloPACK6ZQ7lz3HiE1J6dYRex8xLQyBMWUhJJG86RhfUdfqq3KFsCeg+n6HRvWH25P+cb9ilG6MM22PySf6zaWtAOBAa+ePST3SnlBKbWVu8uGZOVMf7J4vmCVA91ViNAFchzPvjYWwghv+f8Err9Ouq0+8Dkdv9I/qMQcFnHKNn7dWXDcgz5+dQVbK8RTV12ZS3PzSPIH4x4m+rZYVHgz3OnffSrHyJnpxVmBHP2iCquRLswEKwgtNHO3sjrFwJ2cx/wDlHSI7IrWklClOEhyHDXAGmvlG0tqhRMI6ewseIFV7TUi5KwChIzkgN3r3IyM5e/KLGxcZkDT2bsRZhtUMqCmwct0a0Y7D5Gbda/ECWV1S6/3YhRmEC84lux04ipyhKmKQytzhQzDS57yR57nhvU1Faxjx3hdXtpRKj+o8zYYriSUkJUpKVKPdzDVrlm9u6MwqbMjEUGFHMSbU0zoSsaiw8dPWBF/pYaq4oexmjoXxZj3MzPmtlmaA91Xjp5G3jG9dSLUKH+JrGvqKU/pF9dN4xkV17TgzCfg4MDo7qUOKSPMQS3gAwQ5Jl6JYlSil+8Ypk2WZ8TsCtMTQ/JfM/tCUOKV/6DDNQ+eYnqCOnFPyh/8A6VV+2P8AbTDUUHYQHZ2Y04cwRAdQMpDUnDSvG0NN6j7ItQeBIuHMESYYIgAYbglPnnB9E94+GnraKVJufE699iEzaYatAGZaiHL21jfIIGBPLkgsWJj2SuUoBphB3FQHugBDr4hRsPmdxR0Slk7kKvuIymBphjCnIE8dlnujkftHvjUBirCGSJrQSAPeEIWCQNHIHmWgN9hrrLDwIfTVC21UPkzVzKdKpE2UkfmyyTmKnLBW/wBEuWYR53R66x7wX8z02t+nVLpyE8RBT15lo7oBJ98Z31Szr6liew4j30yjpaZfZ5hUzEE2TvOsZgUzRi+rnJSCqC1pkyxIAyZZs9NIklSQQcxYjiCD1Ni/QGNWnOCpjWgIasgx/X4n3mTqfu8egrO2kMfAnzbUVf8AyWRf72P8ZQpJzFgS5OgJ1EeKawM5b8z2yrsrC+hKKiWsG6FDqkwVGz2lcZM5TTchKyCyA/kLeuJcFuIThREtKUs5AzXJtxg5GIuDF8yUHi2ZUiaDAqNakZRuLu8CZSWyIUWBBzCp9CtBdRT0BeLquGGYWi5TYM9sx9hWIy5FLTrKkJzJIClgHvkusZnBCtePS0D1DM1rYh9YOpcxj2toZM7ItaQVIcpI5hiOhcwGixkJ2xJ6hZwYBtHUgUx0BzJAfq59QME0yHrDEf0tZ6oAmBra1JlADU7vFzG8Bhp6JEKvkxXOnPc6tGdfjqHE879QZTeds+lgpGZujwHaHOIgz7BmUqmFRcm8WUBeJRiW5ms+S4f2lJ6TP9tUFTvF7c7YD8oo/tOq/bT/ALaIJ5g1/SImw2ZlmoPP22ir8oRLp+oQ7aH0gfveA0cCEuEWCHxyIoRNBs7IKZS1kemQlJ4tr4OfVBtHX88mJ66z4bR3jsUgQQlbqWbhCfeY1g2eZilcd4yo8NJLKIA4JuYo74HE5UVjgwvGMHMySuXLnFAI0WH6sQQz+MLrcQcsP5jPSBGFP8TypcpUoqlq9JJ48OEaCMG5EFbW9f6wR+4nZUGihHMuyg2JtyeKsAwwZKsVIIjjCayZ2iErmFSX0YDUMCSA6j1jOfQ01Aug5mov1K64itjxE2IKMqcsPYKI9bxk6v6cWAdB3mxovqQGUs4xK5Nc5JItuMZraRwcYmqmqrI3EyidMMw8hDqaE1AFoOq9dSxCntH+ESGlJsblRG7XKkX42J/dMETDPiaSuKaGaNaOZLkrKlqIVutpFdf9RDDpV8jzPM6P6c5Y328E84hs3aBH0pivH/6jHDD1Nbon3EtTiSlKOVCjwGsEBEkJiVrlVE1JSmUoA+kWa3C8cLFHcyShMFl4FPUT3CkDVW4ffhHPqq1HJkLSxOI3o9npSEutRWvUEslA5EHXzjMt+ouxwgwP8Y3XpQOWMdSpiCQoGUGDHIOX6th1hHr3KSVzCtXWRjEQVUpRKlImKUAWe6nsDa3ONrSandhbjgwS6NGbg4EvwCslJCkTZhAC0zEsgqZVwseiSHtoOMP3UMwDLzGH09ijjmNqvb2mvkTNWeSco8zp5QFNHYO/EANO4PIxMliWKT6xdkFtEoSCwfVyd/Mxo1rXQuSZrUCqhck8+4bS7JLIeZMSk8BduphS/wCpZ4QfzF9R9QLDanH5hKNk0A/nAfB4QOpYzLAAnKnZsFv6VgNO7/8AV4JXqwo7QNtRc8mU/kjv7UDqn3ZosdYD4lFpI8x9sJgQlV8lYmZmz2ytrLUNXgmn1G9wMSmorxWTEPyjUivxjUncVJI/wkCHiRFU7QTCdk6icAuXkYF/Svbk0QTxLZwYTWYMufOEtDBSg4fTuu/qheg+Ia73CJXyeVJ1VLHif4YaDYixIjKp2cnSJCASFFJN0u1y/nGlo7x+lpk62nLbxL6bGO0cADMkMTlY9Hh/pAczLa1jxHVOpMlGYtnIck6Ab4SvfOSewjmmpLEIgyzRPiVcFA5j3WJuSAw3r5cozHs7s38Ce50Whr0i7vPkzG1hEzMJcpOW7KIY8iAGA8n4x2m16o4LMcepH1ELq6WVhk44/eLkyyn0hfnHp6bktGUOZ88upepsOMQhCwGPhYN69YLARvg9EJg7QqKQFgJYZnOYa8njH1v1IVMagufc3NB9JNyC5mx6ge1lLlqFcwD7vdDmhcWUAxHXIabypiL8HEMFBmAFjY4MJw0gTEcCoA2exLXB1hfWIGpb8DiN6DUPTepB7nmbmnpwC7HMPVu7u4DoBHh31DsNvie4e0sMeIT2r6kPzYv1HwgGD4g+Jw2LjK/Jr9QfjHYadke51c8byAeoiNrTtw9ziZhIdsyeO7z/AJwKxwhwe8LWm/tI1c5hmyWSGzC78y4doTLixsAxtE2CSTLTLQyi8w24uW0fgPWxMQzEnC9pRQS07Jp86RnUGS5YOMnNzv8AhALLNnC9zLMcEwKgSjs8yyEpKipLkJ1OnTlDVrNu2gczlwJyXIpZh792JIUCcwD6MCFeq/ONPQ6tqhttz/lKFnHKGZoTxLUUy1uEk9nMSbsdAeI9hj0yAYmzpgj1jJ79wZu9hqCT+DhYSFLJOdSg6s2+5v8Azha1ATg9pha5TXYV8eJPaCZLp2UXAJawe7P7jGXdpctlIobAoyYiVtDI4r+r9sD+zslPuEkfykkjQL+qPa8T9m8j7hZ9+UcrclfiB8Yj7N/c77hY62Jx2XMrZKAFAnPuAFpaj7oPRpmSwMYK+4NWQI/2oydqsqCCzAks47oLeuM7X3WdcgHgf6Q2kRSgnnqMSVTTyqVZL3TuN41NIzNWC3eB1KANgRrS1ifwmROFk5y/ILBHvEVqOHMm0ZQTb/jaV9IQ1vES2GVT8UkqSUkuDyiy2gHMhqtwwZip6RJnFQulW/poY3NLeLExMPV6coczmOVeaWAD6RD3bupY+NylxweA6vAIX+Z6H/pOpTc9zeBgfzMziNYqZMEonuoYr4FXBv1dOr8o89qHyc/0m7qbRZbtXsI0pQPCM5pHaXVTJSVEZgOTtF6HsD4QkGL3JWy/MZEzqlA5soYOCBH0LTdTpL1f1Y5ngdV0+q3T7eJfh9fMk2SlK0vmTmJGUkNuPeHIwlqvpqXPvzj3NLR/VHor2YzC9pBeUolypDk8SS59sH0C7FKDwYn9QYuwc+YmUvTXWGyImp4kKSUVKLaJufDSA2n4EfiMVD5g/mTNUr6R8zHljWM9p6neZDtzxMTtHqdvMl2p4xG2dunCvnE4nZm/wsAU0t1FQCASNACb5erm5MeS17lryBN3TDagldRKMxBUSHI7qc2VhuLankOnGKptq48wnJOJObiUkr7wWVs2UI4c9D5wLoXEHbjHvM7cV4Ak5y5k10BAloBYg3Km4tZuUUCJR8mOW/8AUjBPJgeG4KntVKQLJmKDHlubVg++GbtYVrUt3InKVEuxWelKkSpeQrTckkAJ5P7ucW0uXG584khuc4immpBnQJcvOtLOQg70ElSl6McyW3x6XTWWWnqE/Exmy1W+RIGZo5qlIzEIRuypGZKiXuMzi7c/PQvjBiqhXxkn94s2kmGZLyEkkLSzlyDlU6SSBmtoW9Yiq0FycRLW1BUB/wCGZj8GA1eFmJHBmYcAZlUxAfWKgmA3nMlPp8rX10iwaOmghcx38nySjEqYn6Sh5ylj3xdTF3HE2u0eHpmVs5StEZCwJBJ7NPDdppeMrXttsGPMc0jfDEyO0chCRYN4vvjvp9pOVaE1VfAYSqiWyE/qgK8lQw3FkGOUjxWIyfpHy+yD7ItIfjWVwVE7DOzK5tXLmjKBdiX6CGdKXV8RbVICmcRFT1SSrI7FKtCNzh+unrjR1iMw3fiE+h3CtnrHnmZwzSiZMUbuok9Xu/rjFv0zHtNLqbGO6PsNqcyFEC4D39kZboVODGQ+4ZEOnVACRmNlJLjc+vxiqAh8jwZVuRgzOS1hjYffS0fRdOS1akz57qQFtYCcBO71QY4HJgBk8CPcbplKEhAusS+8nhYe8HyjP01igsT2zNHU0syqB3AgFLgkxZOcGWlPpKUG8n1hi3Uqo+PJi9WmdjzwJfPmS0pMuUGQD3idVn4QFVY8vGC6rwkSrp2URujDuXpuVm7S29A0n2EBzC4nOxMduE4KY1wzAZyiFmWciSFKzWcAubG5tCtupTBVTk4PaGrq+Q3dszU1VMkoWtRKUgEkpNlEjugbi1vOPK9Y9QKOST/SbjN6lVPOCUSyadZUEpd8oLgAXCjm3cIK9dnUJ3ACcpJGBIIxUrnJHZ5JaQfS7pJLMEbiXAtF69MK0JLZJ9SDnOBLlYkolQlpVmJPfWGCQTr+sYE2mBILnj15MnBIwIAMLqEgntVZFEksogudLWdz7YK2o05ONvI/ErtwcGPKKRJRLJIzIk92YjKHfUn9fjD2lrV7Fdu0GzHOxR3mjkVCClKkEZCAQ2jbukehxjiJsjAkN3gdTkUMymBcg2socxvjhLpuB4mAx2eO1KUhgm54kn0fJLCNDTj45gdXczkKfEjMkiYnMn0va27rAb6hZkjuIuuARntFygkKDm29ozcR01Vk5xKCh3VuEdLkCaDYdf8AaFP+3/6qiy5yInrFwMia/a6cuVVTlBJKVBDdQhi/Kw8oT19W4hvUrpDxiZfEqKctKlFKr3YgJLanuuT64UotRLBHLQWTAiKXWBCHUkqIOUhyBlN93N40bELPgGKIQFyZpMLwwTpSZoOUKex5Ej3QdcgcwDHmOKTZhJuVWi+YMtK8UwRMoBaX1Y9DaI6hQhhGdKi2lq28iYrFcNKjpfcdHj0FLrbXkTzd6Wae7DcERfWYLMYKWSSfPx4mJFQEvbrnuI3HtBZQmIcD5zg+MZV/0ze+4dpo0fVNiYPeNaaimqQDMugGyXLl7O8Fp+lIhLHmAu+rs/xHEN/E8tnzrQP1kv6xaNPruvG2ZRprc53RnRUKZQeWkklnWsceA19njAW6lx+fA9S4eqkYTky44ZLM4GYCrMGzOygQdQoMRbhBNoC4AgBcxOSYxq8OEuYElSlI+aFF+nXxeBUhSN2OYS+1/wBJPEQbQUg7ROUM9ywgllorXJhdFSdRYFH8zP1aglZSLtbx3xh3NvbdPSMqp8V7CfU4UogAOSWA4wu7BRkzlGeJsTSJopHaFImTiWB1Skn4euMZrW1Nu3OFjldYA/MXbP7TE1Q/CZncWkovZIJ0cCwG7xjT01VVTcCB1aO1Z29xzNJiOHKlqSq5QxAckhJ3FgbW0MLfUfp61p1KF/fEp9P124mu48+JSjDirL3hlF9dTvJOpePMHU7cjaf6Td6id5TiVNKUCkqUtbEMm7cBwS3WGdDXrLmArTj8iLW6uusZYy7CpdQls0rMpvSf4jXnGvb9D1DtkMBEX+sUFccyGKV0qWQaiakKBtLQcygeJA06nyh3S/S9No1Jb5sYm2q1GoYBPiICvGkTUKlSQJYV6SyN3ADcOZ1jtu6wEgAeBNDSqK2GSSY0kYiJMtKEsUJSzqID8TrGjgkxi197Fz5mU2g2lUtWWUoMNVgepPAc98NV0D+1EbLz2WB4ejMk5iSTdzcmHBwIueZKROMtTHSKOvORJHqWVqUrQJqbF+903HrGZqAD8hNFa2RRnzAJqk6AvC4l8iOtiFf2hTft+4xccmB1JHTbM9N2klAz3Icd0+IuIV1wJqOJn6YjcIgxtVuRuD6iI8/UOeJs14xPPZ6EOsLXkSSLAOSxe17cLxvqzEAgZMz3UBiCY4wnaeVJkiSAVJBJClahy50GjxfNv4g9lfua3BdqJEwBObKrS+h8d3jBFfw3EC9WORzGeITkmWsH6J16QRQCcSisVORPNJWIpOWY7g2UknVtWfRQ3aO8M1FtO5UTUNNX1GjDd/foxnNuygQUnQjT7DyjYpvWwcTxer0dumco4/mUiQkm6R1aDRbJh1BIzFI3b4hjxI8xlXUw9EC1oojZEhxg8S2ZLGSIzzOx8YHUC4MXlRGNVMCkoKixFr6ngw1MZ76pKSccn0Jq6b6dfrMBRgeSZnsXqgnKu4t/Rpf0i2ptcB9xbdCLNZqCVP8AP4npPt6fp1W1eWMyqZDwsTAY9zV4NJFLJ/CFJeYvuygdB+t7/wCcZOqt6r9Mdh3jlFWeYXhac6FGacyVFwFfOULvyhG4kHC8RtopxPZgKJKEKS99xHk8Hq1rDhjK4WDUVVW03clzApI0lzO8nwCrp8CI0atfjsYrboq7OSJbO2tnp/OUcg88qx/7kQyupVvAP8RY6ADsT/WDr29nj83Jp5fRKlH1qb1Qb7luw4g/+31+cmDJxavrVCWJqy+5DS0gb82UC3WF7dVtGWMZTS1r2EcUeztPJDrJnLGrHKh+upjLfVWOeOBG1SXTZ7d2WlEtJsyQL9SQ5iigk5JyZfAXmZKpkjOUi4Dt9/VHrtOxZQT3xJ+pVgKrAYzLpFDxhvb7mTL6ZbGJA8TpPEUFeUIBKlPpwGsL3XCsYaO6PT9V+ewnF1wUlMoggD0grcwYAb7m94yjVtJbOQZo65BVX3/aUT56Ulgh23xWY5cnuY22Lqya+mDADtB7DFlHMFYcrPQ9pMaEurVLWO7lSXG5xvEdYoYFT5gUyORM3VzFzlrShIKUk3CmSDbVRBdxuTpvjBsRKWxma9TkrmZiswPKorX3kb8pOvE2FukP6bVKfjA3UnO4RrRYZRzEZFSwhf0gtQfgzkiH4icxXtDs2ukCZyFFcoln3pO4K3EHjEEZElX5mhwSuM+nmBRJUhJvxSUnKTzsR4RNZ5EiwYnnEioVKVa43g6H4HmLxsW1BxzF6NQ9LZWPqPaGWC/fQ/pDUPxca2YXG4Ql9vYv5mwPqNFq4uX/ADjNGOyFOO0QSeIUjwzZW8SYstuorPY4/rFbdL9M1HA+J9iNaGulpZyxLNcKfgxS78dN8MjXAjkGZ9n/AE1eflQwYf0jGbOSovmHi408Iga+sDzE7PoOt3fpnJlSlKVOSQBfKknTwAij68f2V/rxGaP+nNS5w5Az+YlrcZSlIVmCAr0SHUsj9UW8xYfShR7rtQ23v+B2/kzaq+m6L6ad1nyb8/6RV+Mw7yUzZimP5wgJD8S6lnpmEFXRWHhsD9oW764Cu2tP5lQkrWTMmHMtugSBoEjcBD1da1IVWYNljWvuY5MvwWmEyYAosgArWrglIcn3eMec1FhRSR3mnWMnEMmTl1k4bkJSw3BKBy3E6nyjMOKlye80QNoj4U4AZjl9EHKSABxt49TCRYk5EjMlJloExKJagzE2PgA3r8Iqclcmd4naqhU5KghRO9joPvx3xy2DsJwMAVhoWCRYcQH9Qu3hBBYVk5gs/Bk5kgIRMJ5D3h3gqXuQecTuIXicxEqUuXJCUBOUqCd7qAL8i4tyjk3OwLcyoEXGo7yh80gKD8/uIJt4zLiUAkqBSCcpzFgbAXMFrzmQ0RzkhMy28nwe7R6jSuSBn9oxrwXoB9QyTD+OJgwaomBKvWwgZcCFSpn4Ah1JTzEvMmBJStLFOa4Sq4006xkW3V6ltueZ6TSaapa9nmLKu61G/eNug3RDAKAomV9Rb/ybR2EnNKcl9d0UmbmMtjFg19Kwv2iXiyyj9jNN8phKa8frS0Eeak+0RznGTK19obUo7JHZpsAB71KPVxHlS29txmzUIHOpwoAjxHX7v4mLLZgyxWBSaVKwZS7EWQrgdw6GNnTajPxMQ1FWPkJyXUldFVyJl8ksrS92ym48wIeimOQYs2HngdqFeiJd/rWHW5io4OZduQBM1VU5TMUnnaNyt9ygxB12tDabDEEXF/vugmJWEDBkqsEeQaOxOnEUMyQe6QxsQoA6/fc0DtqRgSYzp9ZdTwjcTYImpOjtyJEYR47TVH1CzHIEWbRVi5SUdkyQpwVNmVuIZyQN92hrS0C0neTx4iuo+oXY4OIhkyMxzKJJOpJc+ZjXRFUYUYmYzFjljmNqOmVZknLvicysKxJSUS1MwcRRjhTJHeKdn8UyLylskwZFOHF9H5Ozx5nVUl0JHiatT4aaSXUSUv8A0RlEs5lm1jwO6MdlY9zNDB9xrJWsWRMTMZ+64Cn6ED2wsah6lT+YOmUAornJZTaKTZ+RNvXEnOMCWz6laZK1IypUe+S6SXCU8H1FmGu8xxZQeR2ndpGtKkDvJSyRlQGuTx+/DnErhjxJGDJS09kEkl12KzqEpOo6sXJ6RfAPEqTmKwZc5SkShaxUs72JPi5Pqg3yrALS3aWCkAW5LnTRx5RG/idnMprVsCEkgcrXglWcjM7AmTqJJzDKSrMbHeTHparRt54xNIbbl2t2jJeGLTmzTEqAYEJNw/ENEV64XHbzO0+j04PHJna6lly5YICQMoGYKJKl7xl3QGmyzqEHP+0l1Kt2wINMqJqxkUMgYOWZSki6QeW/xiNtIbekU1OtROEHMq7QkEDd7I4zFZixyZSEkC6S/OIlTGWy6/63Stb+sStOcxMWEq3abH5TP/0pD6ZJX+6uKX/ob9pSmHYmnNfp8PfHlF4GJt1QEqZIPD2b/K/lF15OJZoNXpY5t/LgDfyLEdYPUSINhmKcRq8iao/pJeXxWpLt/mMegqfeoaZTptbEE2cpimSVn+8Vboi3tKvKOeSveB4oAZw4gXjX0YwnMTvPyjaipGAJuYagI4pxm1tFScToDjlNlTmCszEGAahm6RxC1AbwDFUmqIu8Y8en2LVXaSwLOkvDmibDwFy/GQpFZAC2nGNbvE40psaXvyt0ipSTmF4hIROkr3KZwRArFJBEsp5mHyxkx2F09atIbMW4G8AehDyRCray+Zsa3FJUkplzUFZyg50gb9xc6xj/AG7Plk4/EbDy6jxDMrKhTEiyZgJtwD+6AsmO/wDhCkcS+ZNUlQC5aUA/PQ40D+i7OYptRhwZAnVz3WkoKlXZIWB3VX7xbVhp9kcqBeZMX1lcpjTIQpUwjKtYDgBuPFuLawVUA+bdp2OYKiZ2JSlKC4ASXs54k8zyif8A7OSZbHE+nVK30SD4n4RKqskCBKBbMSTe/sgykA4nGLq+inJIWSi2jK0bS2gMatWtoPwAMar1aIOVl8qbUTXCJSQ7GYoDUjeo7oF1NPQd2TkdvxLLrK1OVEd0WziUqE2f3iBmSgaWPzjCOo+pPb8U4EBdqGtguJFM2Ypba6Md26Jpd61AEWNAbkwdODN3pZv9FXxhgarH6hAPp2HaUVmGTinRPgb+uCDVVmCNTCV7PyVy6umCkkf1iVcj/qp3wwlit2MC6kA5mu+VRQFdJUTpLQfKYsxa0ZUj8QdUPUXt9JJbw+xvOPLss2azAlndxDj3jzfziohjzA5qu4eTHwYpPqCYYUYMDMztJdMttbg+BsfIxraMnBES1I+UZScUQqVJQlBAQgDx+d4PeGG5OIADHMUTVNPJPItG9Su1MRCw5aN5mIgMEjMtWg+MEg4SiWnWcsDqfYI458Tp2dW0pSUlRI4sw8ICxBGGIxCKGzkRDUqSlRALp3HlGVbXtbAjiNkcyJqAEKUA+7zg+jX5ZlLjxLaWfLQMy05lH5yyw/dB+EaRYL3MUClu0Ll7RIdhLBHju5ws+spH9qHXS2nxDpWKSV90ZkE6ZtPNoivV1OcBpzaaxeSJlayTkWUu7aHluhO1NjEQiHIzKkwFu0uBNDtHPTMnkp0OUW45Q/rjOpXahz+YyxzibI0LyQVhKxwZjw10MYbPhsiNZ5xMxtSZkooCFrylyEqLsUndcxpaJVtBLCVd9slKxWrUElHZlRTr3QblrglniHSpCQcy64IzNTSUiZctgXUzqU7kk3JJ6xmWOXbMjzEeOKCZin4j3GGqORLr2i6rr0lRa94YWs45lwIOmYVM4Ya9d7QTZiQe0IpkS5u+43Kf+UQxauDABhaaaYhygZhvAP8AD8ICcN+qTj1OrVOmpykJQnexJUeTx2K0ORyZwz5l0mQlHzX5mINhMtuMvWtIDsw6t7YruZjicSfMV1eNy0pdIKi5G4Czb9+sGr07luTKlhiA4Tia11UhyADPlWFh+cTD1dQVgRAOcoR+Jp/lXpyapCgHHYgf51w7Y2GiFIysAwvEc9OlT9+UQFDfaz9ClvFMY2op22H0ZoUvkQ6eQwUNxfz193nCgrOcRrfFkybcjm3hYiGQmJTM5LwxEy6hmvbyENVMVEWswxn1bhyEpZA7+5IuTBVsOeYMgYmXxicpBBy34kCxjaq1wxgiJNpsnIMVIrFgkg3Op3wVtcAOBKrpSTyYXIkTF3Woxl6n6k7cTSo0SLyYVKoUmzOYzmucxwIs+n04SkNZjp1hnT2sTtMU1NagZEnUyFykZmYtmuN3xjR02qVM5iNtJfGINh9IZrzFnMYT1mtdjiP6bTIgye8Ook53AZLRnOCI4GElLSDmDh0loqcjBEjIg/YqmK7ofd4CNUWnaC8y3UbyFl34CEh1MTw++sAa/ccCEFWBkw7C8JmL/pSkhCbkne24QtfqFQbPJlkQk5noFDUBUrgXIY2IIuzGMJ1I4hiPlPP9pa3tJrPZAIHmSfvyjd0VeyvnzA2tk8TSUQIpZaLfNsRxUDGVa2byYwo4jDHKVCZaiEgHKdOQgNbEsJyHmKcTpwpTKdQtYqJ98NVOQMiXEVzJQStIAAGbcORhnJK8y3iV1aWIaLoSQBOzxAMKqkAl1APxhjUUuRwIvXanuPJa339DGeQRGMgy4VS9CX4PeIwDOxLZlUMimHeCSQL6t64gICRKmZGtrVzPSUTy3eUaaVKnaCLEyqVKKkhIDnMT5gfCJZwpyZIQkQrBJZTVyAbET5YPhMTF0OSCIOwYU/sZ6bt7ThU5Bdj2Y/1KgmpbDD9oppx8TMj+Ki+ZDJVoeBB1BEAJ3DBhxwciTpqScE5VlKm0a1uB5QJ6lzleIRbT5lEvDcpeZMtwAi/xHYShdj3jenBUAEDKniR7B8YqZwEIlyUS7gX3nUnqYnvOgGI4cid6YbmNfv1gikrIImWrtjlgvKLjhofKDLcD3leRKJFDUy2zSiQOEBsRW7Q9d2ODJzZFRMUky5akkce6NNIGlQA+Us1o8Rnhuz6grPUKG7uJvpuJi6kL+mDdt0a4hQCeO9azJA3deMShKwRmb/JqdLPcWGO6CFlbvLqxEgnZucFE5wH4fcxU7MYMnqN4hEvBkyy8xZUo3yjf1MUZ18CTuYwqWhwyQAOA+94EzFpOAshPWiWoZu8dSkewnd9sFRJQvJydplOpCkAIVoE7iNPdANRow3yU8y1dngw3H8X7ZggZQND85W7wEL6fThDluZck4g+F7NrWQpTbyEmzs2vDWCX61VGFlFr8maKemY2RUu4APdObQ8NYyhjOQYxkT7FawKQpJLEpIvbURNakMDOXEU4lVlwciwcof0W011hypB7kiLZkxRU+XQvx3cYOAAMS0jPfJNUT3gg5eW4+qDUgFwIG84SZiNeZsKpFzB6BI6QN0Rv1CXVmHYx9RT5pssAjyPqhGzTV/wBniMpe3mNFoTYuR4P7IzyCrYjgO4TJTU3jSU8RcjmOZXZolJUlQzNcNv6xRqeoZUXFYLhayqrlKZnnILO/94DwhqukJiBsu3Az1LbdhMln9Uj18fGJ1C5IgNOeDM4hJPLnC2QIxOKBVaWH4qOg6cYiTLJGHpSXV3lc93hEH8ThCVHh4nhFcScysp36D1n4RfIEiUlQfp6uvExXM6SA3nWOkSKvMxISRKlzQkFR0HdHO925k28InHiWkUIJOZWvqHIfHfF1SVJhDeH39USSOwkCQWlja59kUk5lNSsISSbsCT4B4gDJnTFiaVKKlqP0lEb+A82EFYYHAnLnMtVWqbXKDoB6m3+UcEA4E4nyZyloJs1ylJCeJt64J8V7yvJk6aSysqWUo791tS/DfALXzz4hUGOPM0NPS9ikTO6pW8rLW/Vew9vOFHrNq4ziX3AHmHYRjstU1PeALKHiWb2QhbpLKwciE3BhxGyZw/CBzQR5EQsR8f5k44l1ct3vZooO85RxMziKicpHzkD3iHq8DMuItqpqZb5jv67hDVaM/wCkTmcL3MXz56poKUghJ14kDjyjRopFZ3HvE7rN/AkJeFGxAd7eMHNgECEzHdBhbDvM8LPZkwoWMUygmBk5kwCdUDMxLF7PCt1TdxGanGMTO1wAWbi5cX43hqrJHaRYQPM+lU616AsIbBCjmJtkmNsLoVIWhWnfTfhceUVNgJkFeDPV9o8LE1aDmbKCNH1PWC3JuI5i9T7c8ROjZ7NdUxxuGVh4968C+3/P/P6wvX/ENlbNlQtNygWYI9+a0cNP+ZBv/Es/JXd2v+T/AOon7b8yPuPxPkbK3vNfgAhm/wA0cNN+Z33H4kvyTH6Uv+z9sT9qPc77g+pFGyKR/eH6v2x32o9zvuD6lh2SR+kX5CLDSqPMr9wfUj+SCP0i/IW9UW6A9yOufUidi5JKSVzTl0DpZ+LZXfxjhp1nHUNLRslK+nM80/wxPQHuR12lg2Xlb1TD4i3+WI+3Sd1mnw2Vk8V+Y+Ed9uknrNKp+x1MtKkqzkKse83PUAGJFCAyDc0EHyd0LEZFsWf+kVuuIk0qZwucS2n2BokFxLUT+ssn2xPTXtI6rQ5Gy1ME5BLITo2dftzPFTQh7iT1n9wWRsPRIOZMogsz9pMPtVENRWRgid13HmTmbE0SvSk5jxVMmH2rggrUdhKmxj5lZ2Dw/wD5cfXX/FE7F9Tuq/uHU+zVKgMmVpo6lqbpmUWgJ0tJ7qJbr2f3oQcHk6dmn1xT7HTg/oE7r2f3jKvyepv0KC1g4ceRtBBpqh2UTutZ/eMj+TNG7/gsh+PZp+EFCKPEoXY9zLJez9KNKeSOktPwjti+p29vcu/FUjTsZX1E/CO2r6nbm9zv4sk/oZf1E/CI2L6nb29yYopYsJaPqj4R21fUjcfc+NFLOstB/dHwiQBOyZ2XRy0+ihA6JA90TiRkyfZjgPKOxIzOhAGgHlHYnZ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xQTEhUUExQWFhUXGB0YGBgXGBwYHhscGBgcGBccGhgdHCggGBwnHBoYITEiJSkrLi4uFx8zODMsNygtLisBCgoKDg0OGxAQGywkICQsLCwsLCwsLCwsLCwsLCwsLCwsLCwsLCwsLCwsLCwsLCwsLCwsLCwsLCwsLCwsLCwsLP/AABEIAMUBAAMBEQACEQEDEQH/xAAbAAACAwEBAQAAAAAAAAAAAAAEBQIDBgEHAP/EAEwQAAECBAMFBAUGCggHAQEAAAECEQADBCEFEjEGQVFhcRMigZEyobHB0QdCUpLh8BQVFjNTYnKC0vEjJCVDk6Kys0RUY3ODwuI1NP/EABsBAAIDAQEBAAAAAAAAAAAAAAMEAQIFAAYH/8QANREAAgIBAwQBAwMBBwQDAAAAAQIAAxEEEiETMUFRIgUUYTJxgZFCUqHB0eHwBhUjsSQzU//aAAwDAQACEQMRAD8A3yNvUFa0CUXSSB3wxILHdA+pmN36NqgDnORmU1XyhBCgFU7A/OM0AaPpleINmPELRoRd2fn1iL53yqgJB/BrP+lHn6ER1fxDt9LCjcX4/b/eQl/KqVKSlFK7/wDV9foRIsz4ilumrTG18/xGldt6UJzJkhVgSM7Nx+bC66rJxid9px3lits5iUpWuVLCSoJOWYVNm0+ax3Rx1fOAJddGD3M+xHbYy0uJaX3Akhz01Aio1TE9pZdAD3M+wvamqm3MmWhPElTnpeGlckciK2VqpwDmNFY5MA0R6/jFt0Htiys24EshJCSrgkE+ZzMIBZqVSGr0zPL6ba3PZkg794HW9oqmrVjgyW0rAZhisZmbsvkfjDO6A2ypeNTf1fL7YjcZ20RdXbRVCELU6O6CfR4eMRuMsEBmPX8odbfvo/wxEbzL9NZSflCrv0qf8NHwidxndNYWNuqxSbTu8wdpSGHqgZsYGMpRUy5xFy9uq7/myOkmX/BHdRp3Qrnw21r99Uo/uSx7ERYOxgnrQHgTsvbKuUW/CVfVR/DEM5AlRWpOI2lbVT0gPPmKO/0QPUIXNznsYcUoPEW1e1VWVdyfObg/stFxY/kyprT1K07TVm+dO+soRYWH3JNaeBKztNU7588f+RXxi24+DBFAO4kvx3UH/iaj/GmfxRG5vcnYvqRVi0/fUT/8aZ/FHbm9ztq+p8MRmn+/nH/yr/ijtze521fUdYXiFShBCUzlqUXzKK1ABrXJJ8OcZuoLO/6uPxGa61A5xG2G1s/OrOV5ctgoFJB8dXhNwwHc/wBTClU8YgCamaZ7Fczs3Yli1h9JtHs8X2Ma/wA/zJwoiPHatRWQkqKeTtzhiitsZM7comk+SiUO2nqAIdCX+sdI0tMzZIMR1YXgiYvEqo51pBAAmKCUgXPeN9LRHYzdsQ2UbR3IH/qCyatSlstN23l4phuOZ591tqbYeDiRxXD0lQUCWIuCdSOXCBpaRkGCutcADJxGWES0AjM7CyrAEDdpE7mwcQmhAdsGO8QNM3dmKZrgXfxOkLgHOZqits8xViGKdrllpTllIuw3kaPBkTBkPhRxNNs5hrIEyYHWdHDtz6w4qATMsuZuCY6nzwkOSB93ixYDvBBSe0WTcYk3BmDVrXgJ1CDzDrp7D4nnmJLV3i9yrXqdYz1O5uZpBdqw5EhVOErSo3Nw+totYvmQvPE9EwucVykKbURoUklBmZd6hXIlk1CuD+MFgszM7STpvZqGQhLXa/rihzCLiYebHQkoKotK5jfA1fnBlJdLBhA7IeniLqiSpD5kkRQws+JtBFIgLAc5jCkqO4AlwRYgJBc9YVtVg3JhqiCvEMCpzehO+qB7oFge5fMFmV5GomDqofwxYAHtOJMtl4mFDLlU/NX2RbHEGe/eEI2YqZgSpEtwoOCVJHtLwzSjYzAXXLnEjP2Uq0BylLaemn4wbYYDrLF07DJwsRfg8RiT1BAqVRK0jnpFXOFJhE5OJvsPxiYE5UoQXUz5iN7OzRi2Bd+6PCrIjOknLm5gQkAaMSfdaB33BgMCcKwnmIp9dMRmQCjuWFiSQzjfDFVmVGJZq1PMSVk5RJcjyaGFcyuxTNb8k6z284Ev/RpP+aHNOckxPVABRMhV4bMVOmAaGYpjbeo79RHFRmPj6gyptxyAIZMwDKl0qDgNzvf7mBu6q2Itvaz5nvAJCSXCg7hr7hHWVBv0xZkBBDTUUNAjI6E+lq99Lb90FVAog0Gw5EjUYDJABUtSOhDeDiBOta9zHU1Vp4xmX0GGUqCGBJ4qf+UVrur7SlvVbvLcc2iRTjKllLIsBoBzaCWXBeBKU6cvye0y0yrmzzmWos7hO4M+nmYz7LGYzSrqVBxC5MlI3QGWJMDmUhmKKUBzr4aRZZbdgcyjFJU4JShVgP5P5QQN7lAAeVnomzspKaaUEFxl14nU+DvGnVjYMTHvzvOYxgkFKKmWCI4yQZ5TtJTCVOWgaAuOirgRUd4XPEW0krOoCJY4EtWu4zaDJLQEyiwa53n4QuSY8lYmcxmW5BcvErOcepTTTwQQReBsCpyJykEYM1WzktEuWCdVXf2QvZZluZUJgcQurqwQYAW5hVSZWvUCDxg6cGQ/aC4fIVMmIQj0lEJD87XhgDPECcbcmenKw+fL7JEuc1glincBcxpou1cTGdtzZlU/DZ6MoM/MASoW5E3u53ReU5i2ZRLKRNM1OZjbILF/F4GeDt9y4OefUxIp1SqgJXq/tFjCt4+JEfoOSDNJh6gGPQ+u8ZDjM0+whpr1SsxS2mh+/XzgRrBxmTgHvA6pfpE6l3PH7hoYpWDsOBEuIFjDW2CRpqfkfW9TO/7Q/wBcM6fzFtX2EGoe9OmpJDiYvTX0zFsgmBDhhxDMWp0JmJSosCl1HixYB/vrC2oHImhouQYhmSc6gmUHUVMG4c46rMLqdu05m3oqPs5YSbtc9Yb7TI7zB4ti0yYsgAAksLOwjLY9RstNSpNi8QD8InyFALLh7bxEtWMQitngzk6dnVmPlA+RCgAQqRPYM1zFTJxJzZ6kliCDztFcThgziVrCSpBIOhI4RYHBkMAe8I/FiigFRubsSXvcanUi7cIsytjMGtig4mg2JnFlyySQLgWs+vOGtG5ORFNcg4aaqH5nSC7iIkzyzbRX9YV4eoNEDvDDtFeFnvHkHiLIWnuY6VUWcNAyIwrExXVz3LRGJLNiU047xir8CRWcmaeVPSnIP1RC3TzJL4leJVIAsdYH0sNCK+RElSu0GUcyrHiU0AdXrg2JagAnmOJlVOkLC5U1eYi+YlQ8jBK2bxLXV1sMEQbFdpaqblzzCnL9B0+e/wANINvMCumqTxmCz9pKhXzwn9hKQ/Us8SWJkLpqh2E5VpYS5rkkl1ElyTq5MLqdxKmTqFCqrCa+iwWapIUhUsuLOVb/AN2M99qnky/VGIUrAZxBcyw4+kTr+7EhNwyJTrqIFU4LOfvKQehP8MGrTErZcpEQ4vKYkEi0H2watNL8jo/rM7/tf+4gtPcwWq/SI3wrZ7sp86YtjnUogam6yb8PCIrQhiTFAoXtG9Zh8qanKtAI3biOh3QVkDd4RLWQ5UxVQ4OmVMKUMDrm1OU++KKu08S72s/JjsyAzQTEFmeV45LVS1KnFnJSdzKfL6vZGaaW3ECa6XIUEqrcYTMDZAzb9dOPWIKt5EsNvuLkGBGGBjbDqkI7wTmmOyQdOuh08N0VHHJlbATwIfU4YpQBmzBnVokkDyD+yI+R5lQ4HAgtEySUG/IwNvcJ3l2NTKgJlIl3AUNQGy585ufRWLBxdhDdTqww3qKOhByveGU0jMuZOlryBDsQHfw4QJfgxIhn5UKwmkweuM2UFbwWO64jTps3rmZl1fTbEMnS1qSQkgGC8wInmu11IpEzvi7WPERVeDDdxEdFOyLBOmh6GLMMich2mOF4eCLK1uL69DA1IPBhXDA5EX1FOUWa/KOLATlBaSkSSBmVYQBjuPEZVdozD5CjMl9300Pbinl0ixG05i+d2YKKgHV4hs44l6hzB1kqN4qBiG2Z7yykLKic8y1Z+fELqqstpeDLiFszmKZswl4viVHaClJiciQFMY1K+4hHCBoAGJgtW3xCCOMIx2ahAlpmMU6WBccLgwrqKFc7jBUsMYMKm43VP+cV9RP8MUUKowIUoPUqVi1SQc0xfkB7otn8zti+oonypqzcLVv0JggsA8yNk3PyV0q5VUoKQoZ5JL7gy0MDzLnygmncF4vq1wg/ea6tUEqWTYAqJ6AmGTEgILR1qVuz21B56GB12B+RCPWU7xJh2I5q2YAbPl8hFvM5h8ZpVKi2YOB4nQS56MkxLjXnbn4nzipGZZWInnW1uBppijswSlQ1PEfcQtcDHdO4MR0xeE34j6xlhygFh9Ab++AtCHtHO0tTklKWhIXmJLHN3u6AhLp71iFKAdnIhqsg4HiJMCMkd8cRTWzFPLWoETDLSVjgprg84HaAGxGKuV5l9Zj65MkFcvMhRbvB0jmeHKOpp3GDuZVgtDiJVLUpCQlGfLYkguHBc+4DVmtF7qdvadRYXzums+T8qMqYTpnseNr2hvTLgGJawgsJqkQxE5jNtZQVMQ+gB06wG1yvaNUKCJnhQyN6V+YgBteH6SmWiRKbLlmEbhm9nCKmx/cIAMYnU08p37OYeqzFS7HzLAY7CWmRKOspf11eyIDsPM4jPBEvp6RCSFJkseJWRFTax43SorA8QgUCVEnsEudS5gRcjzCASxGEo/RI8VExU2n3JhEvD5Y/u5fk8ULn3OxJ9inclHl7hHbz7lsmdTSfqI8QB8Y7qn3Ilop/2egQPtiu8ycyZRyHkD9nriNxkYHmfBB4t5e4e+O3GRxJdl+sfAxHMnMqWUp+c3VXuicN6nZEgqaj9IPr+4H3x2G9TsiPNjVp7chKnOQ/OB3p5kw9oARbz6imsI6f8zM4njJlVFWghRSqZMT07xD30tGkxiijgGB4jiUyWhKpZbOgAn7d0I6U4LL+Y5eMgGLNn8W7GYVkBXixc74dizDImzoNrpMw5VHIo8YnMGUxHX4Sj6QicymDEu0slNRKKUEKUnhduPjA7F3CFrJVszzBzLmFJBsSD5wk65E1EaOMMQFr1hVhgQ2ZrRJQmX3VF+EVB2jiC5LTGYjMaa1zvJ1bgIuoyMwuccTUScVpzKAKkaMUlju0bfBMHPEXZTnmZ3FioIAQjJLKlKQkJy2YOrL80OSwbe8PaWhtQ+BF77006ZM2WylckSEIQkZRYl7vvJ5xrvodgxmYX3+9icTQIWDvhNq2XvG0sVu0xm19aETQ4fXlvEK21l45S+2IU4kNyR5wH7c+TD9f8TpxM/RET9sPc7rmVHGDwET9svuR1zOfjlQ+jE/apI67SQxuZuI8o77ZJ3WafHHZ30vUIn7av1I6ryP46nfS9UT9vX6kdRvcgrFpp+eYkUV+p3Ub3ODFp36RXnE9FPUje3ufHF536RXnHdJPUjefcHmYlMPz1ecT0U9SOofcnQzjMWlCl5Qd5uzXilyrWhYLmXrLO2MxwqgkD/ix5J/ihAam3/8AOOdAe4rq1pCgmXOK+f8AImGUsfGWXEoaV9yqgkrmlTKZKQ6lKJYcH6w8qZmez7Ydh2DqWVdqrIkMxDHM+9KtGtF1rzBvfjtNp8nmGy5dWVJUSeyULqSfnJ3C+6LbAvMH1mfgzAbYTj+G1Qc2nzP9ZimOYwp4EY1hz0SFbx/OM5Bt1BEcbmsTM5zGhtiuZHO8RidmMabEpqU5QtWXg/sipkz0zZdaeyGTgCedokGCfvMlt5QS0LBQodoblD3A3EDq7xVtMxXeBxC1alQ2wnmZyhrSgmEXpJ4mitgxHBxslNoD9u3qX3r7iPEMSvqcxg6ac+ZRtQvYGEYXTVE02OVO8lWkNfaqBloaqt3+R4E0P4uKJiQpRU6SDm4EPYbrw9oSFbCjET+qpU2kyvuKKWpVLXmlqYj1txG+PSlQw5nggSDxN/gGMCcgGziyhwPwMZl9OI9VbBtrtnDUgKlqCZl+6rRXQ7jGa1HkTTq1WPi0x2B4JMVOUiZLWBL9MAF33JcaPq/CENTYa147zSpAfzxNoihUAMkhKL/owWHUhz1jGY2MfMeC1DvBq7C1qWSJYZz9EMGYQWtbQJ26oRbV4csAHsk2cFyGI5/GDqH9yCyRDiuHmUEzEj+jVucKyng4MPUsWXDd4pYFB+MGSEkPF+ZE+KBHSMSFNKM1WVA6m5aIdggyZyjccCGHBl8F/VgXXb1Cmpf70omYZraZ5fZE9VvUjpp7g1Rh6h6IJG97N4wapi5xiSukezisZn1HRTFLCUjXQg28xE6hhUuXlm0V9b4YYmtOAEoAZAU2rRgDVfLjtHyVxiKKjBFSwQSm+8Q4mpBIOIE17lIEhhFJNGbvBKQzvN7NJO4neYbbWovbJ/aJNpHJ5h1PiypK2nhCpJ0MsOH4ubmD0alX/wB4vdpGUTYfJ5icmdUKyEBWVTJZiEgjTjDG8N2i/SZOTPN9sf8A++q/7y/9Rio7w47CMMGXnpVJ4E/GELxtvBjlXNeJngPVGkOREz3lakwMiWzLade6BmXms2YxJctCwn908Cfu/jB9NT1H/EV1dorTMa0uz5mgqnKJKtSbnq8bDuqjaswayzNuMyW1Wz02lUljnQr0VaeBhf7eu4ZAwZoV6yys4JzFdBR5yRMX2fAs8QfpxxkS/wD3Nc4M0WFbMyR3lLMzgQzeIvE9BMYPBkp9QtqbeoDTSSJKU+j5kudG1OnhF00VSnJ5gNX9c1d42k7R6HEFxAByt7y5arftFx42Mc1eLxjzLUaw/Ymo+Dn/AAmPUoJL7418ZEw84k8NxJcmaJieihcuk6/GBXBSuCYWrdngTW0G1qTmUXzeikBP+kH3wk6J2zH6NPqbT/40J/iavDJ6piApTBxoSH8Sm0Z99VTngRms3UnDcH0YPW9slTJQgp3EqPujHvrarnHE2dNbXaME4MXVc2oGbuyktvznTjpyhI2g8x0VrM5M7RRUFLSbOxKjvA484sbZcVgS7D6ZEx0KYjWzjyvrHCxgwPiQ6DaZoUYXhoSklCAeZVr0eNzaDMDqv7mV2op5GSYqSkABQCcvg7tuZ/VEMoAl6nYnkyzZgKRLAABKy5ct7uAjOsu+ZAmktI2gmNZ1ctKmKU6P6R+EV65lhp1PmC0U+ZVLyBKUgM6iSWd92pNjYR1l20cyBSojSp2TkTEtMMwNo6submzfbCbfUbk8YEeF7Bdq8CZuZhpppmVJUMtw5exOnNvfGrpL11dOHmvprurVsePJeLBaOChZQ++6Mu7SHTv+Jn36Y1t+Ijxee6dTrHVAZgSuIiUrMhQOqbjpvhtPi4/MBblkP4leHKKkrB9FvIi4PWJuwGBHeRSCVIM2PyTp/r3/AIl+1MGqPzi2pH/jmc26l5cQqh/1SfrAK98NRUdpLZZf51HFLwpq1/SYzpz3EVVgyzFDm/neHKjlRF3GGkIswlQZAawCF8Td4DTBORJ11PU3+yNnS1bK93kzz+uu6lu3wJr5ag0VIJMoCAIv2gkdpSzkHVKc6eRR3olTtcESy8jBnli136xroeIhaOTD6WcU3SSDy+94hkVuDKK7LyDHtDjQNpndP0xp4iE3odOaz/EbW6uziwfzI4zMWhGRnCzmMwfO4DloPACK6ZQ7lz3HiE1J6dYRex8xLQyBMWUhJJG86RhfUdfqq3KFsCeg+n6HRvWH25P+cb9ilG6MM22PySf6zaWtAOBAa+ePST3SnlBKbWVu8uGZOVMf7J4vmCVA91ViNAFchzPvjYWwghv+f8Err9Ouq0+8Dkdv9I/qMQcFnHKNn7dWXDcgz5+dQVbK8RTV12ZS3PzSPIH4x4m+rZYVHgz3OnffSrHyJnpxVmBHP2iCquRLswEKwgtNHO3sjrFwJ2cx/wDlHSI7IrWklClOEhyHDXAGmvlG0tqhRMI6ewseIFV7TUi5KwChIzkgN3r3IyM5e/KLGxcZkDT2bsRZhtUMqCmwct0a0Y7D5Gbda/ECWV1S6/3YhRmEC84lux04ipyhKmKQytzhQzDS57yR57nhvU1Faxjx3hdXtpRKj+o8zYYriSUkJUpKVKPdzDVrlm9u6MwqbMjEUGFHMSbU0zoSsaiw8dPWBF/pYaq4oexmjoXxZj3MzPmtlmaA91Xjp5G3jG9dSLUKH+JrGvqKU/pF9dN4xkV17TgzCfg4MDo7qUOKSPMQS3gAwQ5Jl6JYlSil+8Ypk2WZ8TsCtMTQ/JfM/tCUOKV/6DDNQ+eYnqCOnFPyh/8A6VV+2P8AbTDUUHYQHZ2Y04cwRAdQMpDUnDSvG0NN6j7ItQeBIuHMESYYIgAYbglPnnB9E94+GnraKVJufE699iEzaYatAGZaiHL21jfIIGBPLkgsWJj2SuUoBphB3FQHugBDr4hRsPmdxR0Slk7kKvuIymBphjCnIE8dlnujkftHvjUBirCGSJrQSAPeEIWCQNHIHmWgN9hrrLDwIfTVC21UPkzVzKdKpE2UkfmyyTmKnLBW/wBEuWYR53R66x7wX8z02t+nVLpyE8RBT15lo7oBJ98Z31Szr6liew4j30yjpaZfZ5hUzEE2TvOsZgUzRi+rnJSCqC1pkyxIAyZZs9NIklSQQcxYjiCD1Ni/QGNWnOCpjWgIasgx/X4n3mTqfu8egrO2kMfAnzbUVf8AyWRf72P8ZQpJzFgS5OgJ1EeKawM5b8z2yrsrC+hKKiWsG6FDqkwVGz2lcZM5TTchKyCyA/kLeuJcFuIThREtKUs5AzXJtxg5GIuDF8yUHi2ZUiaDAqNakZRuLu8CZSWyIUWBBzCp9CtBdRT0BeLquGGYWi5TYM9sx9hWIy5FLTrKkJzJIClgHvkusZnBCtePS0D1DM1rYh9YOpcxj2toZM7ItaQVIcpI5hiOhcwGixkJ2xJ6hZwYBtHUgUx0BzJAfq59QME0yHrDEf0tZ6oAmBra1JlADU7vFzG8Bhp6JEKvkxXOnPc6tGdfjqHE879QZTeds+lgpGZujwHaHOIgz7BmUqmFRcm8WUBeJRiW5ms+S4f2lJ6TP9tUFTvF7c7YD8oo/tOq/bT/ALaIJ5g1/SImw2ZlmoPP22ir8oRLp+oQ7aH0gfveA0cCEuEWCHxyIoRNBs7IKZS1kemQlJ4tr4OfVBtHX88mJ66z4bR3jsUgQQlbqWbhCfeY1g2eZilcd4yo8NJLKIA4JuYo74HE5UVjgwvGMHMySuXLnFAI0WH6sQQz+MLrcQcsP5jPSBGFP8TypcpUoqlq9JJ48OEaCMG5EFbW9f6wR+4nZUGihHMuyg2JtyeKsAwwZKsVIIjjCayZ2iErmFSX0YDUMCSA6j1jOfQ01Aug5mov1K64itjxE2IKMqcsPYKI9bxk6v6cWAdB3mxovqQGUs4xK5Nc5JItuMZraRwcYmqmqrI3EyidMMw8hDqaE1AFoOq9dSxCntH+ESGlJsblRG7XKkX42J/dMETDPiaSuKaGaNaOZLkrKlqIVutpFdf9RDDpV8jzPM6P6c5Y328E84hs3aBH0pivH/6jHDD1Nbon3EtTiSlKOVCjwGsEBEkJiVrlVE1JSmUoA+kWa3C8cLFHcyShMFl4FPUT3CkDVW4ffhHPqq1HJkLSxOI3o9npSEutRWvUEslA5EHXzjMt+ouxwgwP8Y3XpQOWMdSpiCQoGUGDHIOX6th1hHr3KSVzCtXWRjEQVUpRKlImKUAWe6nsDa3ONrSandhbjgwS6NGbg4EvwCslJCkTZhAC0zEsgqZVwseiSHtoOMP3UMwDLzGH09ijjmNqvb2mvkTNWeSco8zp5QFNHYO/EANO4PIxMliWKT6xdkFtEoSCwfVyd/Mxo1rXQuSZrUCqhck8+4bS7JLIeZMSk8BduphS/wCpZ4QfzF9R9QLDanH5hKNk0A/nAfB4QOpYzLAAnKnZsFv6VgNO7/8AV4JXqwo7QNtRc8mU/kjv7UDqn3ZosdYD4lFpI8x9sJgQlV8lYmZmz2ytrLUNXgmn1G9wMSmorxWTEPyjUivxjUncVJI/wkCHiRFU7QTCdk6icAuXkYF/Svbk0QTxLZwYTWYMufOEtDBSg4fTuu/qheg+Ia73CJXyeVJ1VLHif4YaDYixIjKp2cnSJCASFFJN0u1y/nGlo7x+lpk62nLbxL6bGO0cADMkMTlY9Hh/pAczLa1jxHVOpMlGYtnIck6Ab4SvfOSewjmmpLEIgyzRPiVcFA5j3WJuSAw3r5cozHs7s38Ce50Whr0i7vPkzG1hEzMJcpOW7KIY8iAGA8n4x2m16o4LMcepH1ELq6WVhk44/eLkyyn0hfnHp6bktGUOZ88upepsOMQhCwGPhYN69YLARvg9EJg7QqKQFgJYZnOYa8njH1v1IVMagufc3NB9JNyC5mx6ge1lLlqFcwD7vdDmhcWUAxHXIabypiL8HEMFBmAFjY4MJw0gTEcCoA2exLXB1hfWIGpb8DiN6DUPTepB7nmbmnpwC7HMPVu7u4DoBHh31DsNvie4e0sMeIT2r6kPzYv1HwgGD4g+Jw2LjK/Jr9QfjHYadke51c8byAeoiNrTtw9ziZhIdsyeO7z/AJwKxwhwe8LWm/tI1c5hmyWSGzC78y4doTLixsAxtE2CSTLTLQyi8w24uW0fgPWxMQzEnC9pRQS07Jp86RnUGS5YOMnNzv8AhALLNnC9zLMcEwKgSjs8yyEpKipLkJ1OnTlDVrNu2gczlwJyXIpZh792JIUCcwD6MCFeq/ONPQ6tqhttz/lKFnHKGZoTxLUUy1uEk9nMSbsdAeI9hj0yAYmzpgj1jJ79wZu9hqCT+DhYSFLJOdSg6s2+5v8Azha1ATg9pha5TXYV8eJPaCZLp2UXAJawe7P7jGXdpctlIobAoyYiVtDI4r+r9sD+zslPuEkfykkjQL+qPa8T9m8j7hZ9+UcrclfiB8Yj7N/c77hY62Jx2XMrZKAFAnPuAFpaj7oPRpmSwMYK+4NWQI/2oydqsqCCzAks47oLeuM7X3WdcgHgf6Q2kRSgnnqMSVTTyqVZL3TuN41NIzNWC3eB1KANgRrS1ifwmROFk5y/ILBHvEVqOHMm0ZQTb/jaV9IQ1vES2GVT8UkqSUkuDyiy2gHMhqtwwZip6RJnFQulW/poY3NLeLExMPV6coczmOVeaWAD6RD3bupY+NylxweA6vAIX+Z6H/pOpTc9zeBgfzMziNYqZMEonuoYr4FXBv1dOr8o89qHyc/0m7qbRZbtXsI0pQPCM5pHaXVTJSVEZgOTtF6HsD4QkGL3JWy/MZEzqlA5soYOCBH0LTdTpL1f1Y5ngdV0+q3T7eJfh9fMk2SlK0vmTmJGUkNuPeHIwlqvpqXPvzj3NLR/VHor2YzC9pBeUolypDk8SS59sH0C7FKDwYn9QYuwc+YmUvTXWGyImp4kKSUVKLaJufDSA2n4EfiMVD5g/mTNUr6R8zHljWM9p6neZDtzxMTtHqdvMl2p4xG2dunCvnE4nZm/wsAU0t1FQCASNACb5erm5MeS17lryBN3TDagldRKMxBUSHI7qc2VhuLankOnGKptq48wnJOJObiUkr7wWVs2UI4c9D5wLoXEHbjHvM7cV4Ak5y5k10BAloBYg3Km4tZuUUCJR8mOW/8AUjBPJgeG4KntVKQLJmKDHlubVg++GbtYVrUt3InKVEuxWelKkSpeQrTckkAJ5P7ucW0uXG584khuc4immpBnQJcvOtLOQg70ElSl6McyW3x6XTWWWnqE/Exmy1W+RIGZo5qlIzEIRuypGZKiXuMzi7c/PQvjBiqhXxkn94s2kmGZLyEkkLSzlyDlU6SSBmtoW9Yiq0FycRLW1BUB/wCGZj8GA1eFmJHBmYcAZlUxAfWKgmA3nMlPp8rX10iwaOmghcx38nySjEqYn6Sh5ylj3xdTF3HE2u0eHpmVs5StEZCwJBJ7NPDdppeMrXttsGPMc0jfDEyO0chCRYN4vvjvp9pOVaE1VfAYSqiWyE/qgK8lQw3FkGOUjxWIyfpHy+yD7ItIfjWVwVE7DOzK5tXLmjKBdiX6CGdKXV8RbVICmcRFT1SSrI7FKtCNzh+unrjR1iMw3fiE+h3CtnrHnmZwzSiZMUbuok9Xu/rjFv0zHtNLqbGO6PsNqcyFEC4D39kZboVODGQ+4ZEOnVACRmNlJLjc+vxiqAh8jwZVuRgzOS1hjYffS0fRdOS1akz57qQFtYCcBO71QY4HJgBk8CPcbplKEhAusS+8nhYe8HyjP01igsT2zNHU0syqB3AgFLgkxZOcGWlPpKUG8n1hi3Uqo+PJi9WmdjzwJfPmS0pMuUGQD3idVn4QFVY8vGC6rwkSrp2URujDuXpuVm7S29A0n2EBzC4nOxMduE4KY1wzAZyiFmWciSFKzWcAubG5tCtupTBVTk4PaGrq+Q3dszU1VMkoWtRKUgEkpNlEjugbi1vOPK9Y9QKOST/SbjN6lVPOCUSyadZUEpd8oLgAXCjm3cIK9dnUJ3ACcpJGBIIxUrnJHZ5JaQfS7pJLMEbiXAtF69MK0JLZJ9SDnOBLlYkolQlpVmJPfWGCQTr+sYE2mBILnj15MnBIwIAMLqEgntVZFEksogudLWdz7YK2o05ONvI/ErtwcGPKKRJRLJIzIk92YjKHfUn9fjD2lrV7Fdu0GzHOxR3mjkVCClKkEZCAQ2jbukehxjiJsjAkN3gdTkUMymBcg2socxvjhLpuB4mAx2eO1KUhgm54kn0fJLCNDTj45gdXczkKfEjMkiYnMn0va27rAb6hZkjuIuuARntFygkKDm29ozcR01Vk5xKCh3VuEdLkCaDYdf8AaFP+3/6qiy5yInrFwMia/a6cuVVTlBJKVBDdQhi/Kw8oT19W4hvUrpDxiZfEqKctKlFKr3YgJLanuuT64UotRLBHLQWTAiKXWBCHUkqIOUhyBlN93N40bELPgGKIQFyZpMLwwTpSZoOUKex5Ej3QdcgcwDHmOKTZhJuVWi+YMtK8UwRMoBaX1Y9DaI6hQhhGdKi2lq28iYrFcNKjpfcdHj0FLrbXkTzd6Wae7DcERfWYLMYKWSSfPx4mJFQEvbrnuI3HtBZQmIcD5zg+MZV/0ze+4dpo0fVNiYPeNaaimqQDMugGyXLl7O8Fp+lIhLHmAu+rs/xHEN/E8tnzrQP1kv6xaNPruvG2ZRprc53RnRUKZQeWkklnWsceA19njAW6lx+fA9S4eqkYTky44ZLM4GYCrMGzOygQdQoMRbhBNoC4AgBcxOSYxq8OEuYElSlI+aFF+nXxeBUhSN2OYS+1/wBJPEQbQUg7ROUM9ywgllorXJhdFSdRYFH8zP1aglZSLtbx3xh3NvbdPSMqp8V7CfU4UogAOSWA4wu7BRkzlGeJsTSJopHaFImTiWB1Skn4euMZrW1Nu3OFjldYA/MXbP7TE1Q/CZncWkovZIJ0cCwG7xjT01VVTcCB1aO1Z29xzNJiOHKlqSq5QxAckhJ3FgbW0MLfUfp61p1KF/fEp9P124mu48+JSjDirL3hlF9dTvJOpePMHU7cjaf6Td6id5TiVNKUCkqUtbEMm7cBwS3WGdDXrLmArTj8iLW6uusZYy7CpdQls0rMpvSf4jXnGvb9D1DtkMBEX+sUFccyGKV0qWQaiakKBtLQcygeJA06nyh3S/S9No1Jb5sYm2q1GoYBPiICvGkTUKlSQJYV6SyN3ADcOZ1jtu6wEgAeBNDSqK2GSSY0kYiJMtKEsUJSzqID8TrGjgkxi197Fz5mU2g2lUtWWUoMNVgepPAc98NV0D+1EbLz2WB4ejMk5iSTdzcmHBwIueZKROMtTHSKOvORJHqWVqUrQJqbF+903HrGZqAD8hNFa2RRnzAJqk6AvC4l8iOtiFf2hTft+4xccmB1JHTbM9N2klAz3Icd0+IuIV1wJqOJn6YjcIgxtVuRuD6iI8/UOeJs14xPPZ6EOsLXkSSLAOSxe17cLxvqzEAgZMz3UBiCY4wnaeVJkiSAVJBJClahy50GjxfNv4g9lfua3BdqJEwBObKrS+h8d3jBFfw3EC9WORzGeITkmWsH6J16QRQCcSisVORPNJWIpOWY7g2UknVtWfRQ3aO8M1FtO5UTUNNX1GjDd/foxnNuygQUnQjT7DyjYpvWwcTxer0dumco4/mUiQkm6R1aDRbJh1BIzFI3b4hjxI8xlXUw9EC1oojZEhxg8S2ZLGSIzzOx8YHUC4MXlRGNVMCkoKixFr6ngw1MZ76pKSccn0Jq6b6dfrMBRgeSZnsXqgnKu4t/Rpf0i2ptcB9xbdCLNZqCVP8AP4npPt6fp1W1eWMyqZDwsTAY9zV4NJFLJ/CFJeYvuygdB+t7/wCcZOqt6r9Mdh3jlFWeYXhac6FGacyVFwFfOULvyhG4kHC8RtopxPZgKJKEKS99xHk8Hq1rDhjK4WDUVVW03clzApI0lzO8nwCrp8CI0atfjsYrboq7OSJbO2tnp/OUcg88qx/7kQyupVvAP8RY6ADsT/WDr29nj83Jp5fRKlH1qb1Qb7luw4g/+31+cmDJxavrVCWJqy+5DS0gb82UC3WF7dVtGWMZTS1r2EcUeztPJDrJnLGrHKh+upjLfVWOeOBG1SXTZ7d2WlEtJsyQL9SQ5iigk5JyZfAXmZKpkjOUi4Dt9/VHrtOxZQT3xJ+pVgKrAYzLpFDxhvb7mTL6ZbGJA8TpPEUFeUIBKlPpwGsL3XCsYaO6PT9V+ewnF1wUlMoggD0grcwYAb7m94yjVtJbOQZo65BVX3/aUT56Ulgh23xWY5cnuY22Lqya+mDADtB7DFlHMFYcrPQ9pMaEurVLWO7lSXG5xvEdYoYFT5gUyORM3VzFzlrShIKUk3CmSDbVRBdxuTpvjBsRKWxma9TkrmZiswPKorX3kb8pOvE2FukP6bVKfjA3UnO4RrRYZRzEZFSwhf0gtQfgzkiH4icxXtDs2ukCZyFFcoln3pO4K3EHjEEZElX5mhwSuM+nmBRJUhJvxSUnKTzsR4RNZ5EiwYnnEioVKVa43g6H4HmLxsW1BxzF6NQ9LZWPqPaGWC/fQ/pDUPxca2YXG4Ql9vYv5mwPqNFq4uX/ADjNGOyFOO0QSeIUjwzZW8SYstuorPY4/rFbdL9M1HA+J9iNaGulpZyxLNcKfgxS78dN8MjXAjkGZ9n/AE1eflQwYf0jGbOSovmHi408Iga+sDzE7PoOt3fpnJlSlKVOSQBfKknTwAij68f2V/rxGaP+nNS5w5Az+YlrcZSlIVmCAr0SHUsj9UW8xYfShR7rtQ23v+B2/kzaq+m6L6ad1nyb8/6RV+Mw7yUzZimP5wgJD8S6lnpmEFXRWHhsD9oW764Cu2tP5lQkrWTMmHMtugSBoEjcBD1da1IVWYNljWvuY5MvwWmEyYAosgArWrglIcn3eMec1FhRSR3mnWMnEMmTl1k4bkJSw3BKBy3E6nyjMOKlye80QNoj4U4AZjl9EHKSABxt49TCRYk5EjMlJloExKJagzE2PgA3r8Iqclcmd4naqhU5KghRO9joPvx3xy2DsJwMAVhoWCRYcQH9Qu3hBBYVk5gs/Bk5kgIRMJ5D3h3gqXuQecTuIXicxEqUuXJCUBOUqCd7qAL8i4tyjk3OwLcyoEXGo7yh80gKD8/uIJt4zLiUAkqBSCcpzFgbAXMFrzmQ0RzkhMy28nwe7R6jSuSBn9oxrwXoB9QyTD+OJgwaomBKvWwgZcCFSpn4Ah1JTzEvMmBJStLFOa4Sq4006xkW3V6ltueZ6TSaapa9nmLKu61G/eNug3RDAKAomV9Rb/ybR2EnNKcl9d0UmbmMtjFg19Kwv2iXiyyj9jNN8phKa8frS0Eeak+0RznGTK19obUo7JHZpsAB71KPVxHlS29txmzUIHOpwoAjxHX7v4mLLZgyxWBSaVKwZS7EWQrgdw6GNnTajPxMQ1FWPkJyXUldFVyJl8ksrS92ym48wIeimOQYs2HngdqFeiJd/rWHW5io4OZduQBM1VU5TMUnnaNyt9ygxB12tDabDEEXF/vugmJWEDBkqsEeQaOxOnEUMyQe6QxsQoA6/fc0DtqRgSYzp9ZdTwjcTYImpOjtyJEYR47TVH1CzHIEWbRVi5SUdkyQpwVNmVuIZyQN92hrS0C0neTx4iuo+oXY4OIhkyMxzKJJOpJc+ZjXRFUYUYmYzFjljmNqOmVZknLvicysKxJSUS1MwcRRjhTJHeKdn8UyLylskwZFOHF9H5Ozx5nVUl0JHiatT4aaSXUSUv8A0RlEs5lm1jwO6MdlY9zNDB9xrJWsWRMTMZ+64Cn6ED2wsah6lT+YOmUAornJZTaKTZ+RNvXEnOMCWz6laZK1IypUe+S6SXCU8H1FmGu8xxZQeR2ndpGtKkDvJSyRlQGuTx+/DnErhjxJGDJS09kEkl12KzqEpOo6sXJ6RfAPEqTmKwZc5SkShaxUs72JPi5Pqg3yrALS3aWCkAW5LnTRx5RG/idnMprVsCEkgcrXglWcjM7AmTqJJzDKSrMbHeTHparRt54xNIbbl2t2jJeGLTmzTEqAYEJNw/ENEV64XHbzO0+j04PHJna6lly5YICQMoGYKJKl7xl3QGmyzqEHP+0l1Kt2wINMqJqxkUMgYOWZSki6QeW/xiNtIbekU1OtROEHMq7QkEDd7I4zFZixyZSEkC6S/OIlTGWy6/63Stb+sStOcxMWEq3abH5TP/0pD6ZJX+6uKX/ob9pSmHYmnNfp8PfHlF4GJt1QEqZIPD2b/K/lF15OJZoNXpY5t/LgDfyLEdYPUSINhmKcRq8iao/pJeXxWpLt/mMegqfeoaZTptbEE2cpimSVn+8Vboi3tKvKOeSveB4oAZw4gXjX0YwnMTvPyjaipGAJuYagI4pxm1tFScToDjlNlTmCszEGAahm6RxC1AbwDFUmqIu8Y8en2LVXaSwLOkvDmibDwFy/GQpFZAC2nGNbvE40psaXvyt0ipSTmF4hIROkr3KZwRArFJBEsp5mHyxkx2F09atIbMW4G8AehDyRCray+Zsa3FJUkplzUFZyg50gb9xc6xj/AG7Plk4/EbDy6jxDMrKhTEiyZgJtwD+6AsmO/wDhCkcS+ZNUlQC5aUA/PQ40D+i7OYptRhwZAnVz3WkoKlXZIWB3VX7xbVhp9kcqBeZMX1lcpjTIQpUwjKtYDgBuPFuLawVUA+bdp2OYKiZ2JSlKC4ASXs54k8zyif8A7OSZbHE+nVK30SD4n4RKqskCBKBbMSTe/sgykA4nGLq+inJIWSi2jK0bS2gMatWtoPwAMar1aIOVl8qbUTXCJSQ7GYoDUjeo7oF1NPQd2TkdvxLLrK1OVEd0WziUqE2f3iBmSgaWPzjCOo+pPb8U4EBdqGtguJFM2Ypba6Md26Jpd61AEWNAbkwdODN3pZv9FXxhgarH6hAPp2HaUVmGTinRPgb+uCDVVmCNTCV7PyVy6umCkkf1iVcj/qp3wwlit2MC6kA5mu+VRQFdJUTpLQfKYsxa0ZUj8QdUPUXt9JJbw+xvOPLss2azAlndxDj3jzfziohjzA5qu4eTHwYpPqCYYUYMDMztJdMttbg+BsfIxraMnBES1I+UZScUQqVJQlBAQgDx+d4PeGG5OIADHMUTVNPJPItG9Su1MRCw5aN5mIgMEjMtWg+MEg4SiWnWcsDqfYI458Tp2dW0pSUlRI4sw8ICxBGGIxCKGzkRDUqSlRALp3HlGVbXtbAjiNkcyJqAEKUA+7zg+jX5ZlLjxLaWfLQMy05lH5yyw/dB+EaRYL3MUClu0Ll7RIdhLBHju5ws+spH9qHXS2nxDpWKSV90ZkE6ZtPNoivV1OcBpzaaxeSJlayTkWUu7aHluhO1NjEQiHIzKkwFu0uBNDtHPTMnkp0OUW45Q/rjOpXahz+YyxzibI0LyQVhKxwZjw10MYbPhsiNZ5xMxtSZkooCFrylyEqLsUndcxpaJVtBLCVd9slKxWrUElHZlRTr3QblrglniHSpCQcy64IzNTSUiZctgXUzqU7kk3JJ6xmWOXbMjzEeOKCZin4j3GGqORLr2i6rr0lRa94YWs45lwIOmYVM4Ya9d7QTZiQe0IpkS5u+43Kf+UQxauDABhaaaYhygZhvAP8AD8ICcN+qTj1OrVOmpykJQnexJUeTx2K0ORyZwz5l0mQlHzX5mINhMtuMvWtIDsw6t7YruZjicSfMV1eNy0pdIKi5G4Czb9+sGr07luTKlhiA4Tia11UhyADPlWFh+cTD1dQVgRAOcoR+Jp/lXpyapCgHHYgf51w7Y2GiFIysAwvEc9OlT9+UQFDfaz9ClvFMY2op22H0ZoUvkQ6eQwUNxfz193nCgrOcRrfFkybcjm3hYiGQmJTM5LwxEy6hmvbyENVMVEWswxn1bhyEpZA7+5IuTBVsOeYMgYmXxicpBBy34kCxjaq1wxgiJNpsnIMVIrFgkg3Op3wVtcAOBKrpSTyYXIkTF3Woxl6n6k7cTSo0SLyYVKoUmzOYzmucxwIs+n04SkNZjp1hnT2sTtMU1NagZEnUyFykZmYtmuN3xjR02qVM5iNtJfGINh9IZrzFnMYT1mtdjiP6bTIgye8Ook53AZLRnOCI4GElLSDmDh0loqcjBEjIg/YqmK7ofd4CNUWnaC8y3UbyFl34CEh1MTw++sAa/ccCEFWBkw7C8JmL/pSkhCbkne24QtfqFQbPJlkQk5noFDUBUrgXIY2IIuzGMJ1I4hiPlPP9pa3tJrPZAIHmSfvyjd0VeyvnzA2tk8TSUQIpZaLfNsRxUDGVa2byYwo4jDHKVCZaiEgHKdOQgNbEsJyHmKcTpwpTKdQtYqJ98NVOQMiXEVzJQStIAAGbcORhnJK8y3iV1aWIaLoSQBOzxAMKqkAl1APxhjUUuRwIvXanuPJa339DGeQRGMgy4VS9CX4PeIwDOxLZlUMimHeCSQL6t64gICRKmZGtrVzPSUTy3eUaaVKnaCLEyqVKKkhIDnMT5gfCJZwpyZIQkQrBJZTVyAbET5YPhMTF0OSCIOwYU/sZ6bt7ThU5Bdj2Y/1KgmpbDD9oppx8TMj+Ki+ZDJVoeBB1BEAJ3DBhxwciTpqScE5VlKm0a1uB5QJ6lzleIRbT5lEvDcpeZMtwAi/xHYShdj3jenBUAEDKniR7B8YqZwEIlyUS7gX3nUnqYnvOgGI4cid6YbmNfv1gikrIImWrtjlgvKLjhofKDLcD3leRKJFDUy2zSiQOEBsRW7Q9d2ODJzZFRMUky5akkce6NNIGlQA+Us1o8Rnhuz6grPUKG7uJvpuJi6kL+mDdt0a4hQCeO9azJA3deMShKwRmb/JqdLPcWGO6CFlbvLqxEgnZucFE5wH4fcxU7MYMnqN4hEvBkyy8xZUo3yjf1MUZ18CTuYwqWhwyQAOA+94EzFpOAshPWiWoZu8dSkewnd9sFRJQvJydplOpCkAIVoE7iNPdANRow3yU8y1dngw3H8X7ZggZQND85W7wEL6fThDluZck4g+F7NrWQpTbyEmzs2vDWCX61VGFlFr8maKemY2RUu4APdObQ8NYyhjOQYxkT7FawKQpJLEpIvbURNakMDOXEU4lVlwciwcof0W011hypB7kiLZkxRU+XQvx3cYOAAMS0jPfJNUT3gg5eW4+qDUgFwIG84SZiNeZsKpFzB6BI6QN0Rv1CXVmHYx9RT5pssAjyPqhGzTV/wBniMpe3mNFoTYuR4P7IzyCrYjgO4TJTU3jSU8RcjmOZXZolJUlQzNcNv6xRqeoZUXFYLhayqrlKZnnILO/94DwhqukJiBsu3Az1LbdhMln9Uj18fGJ1C5IgNOeDM4hJPLnC2QIxOKBVaWH4qOg6cYiTLJGHpSXV3lc93hEH8ThCVHh4nhFcScysp36D1n4RfIEiUlQfp6uvExXM6SA3nWOkSKvMxISRKlzQkFR0HdHO925k28InHiWkUIJOZWvqHIfHfF1SVJhDeH39USSOwkCQWlja59kUk5lNSsISSbsCT4B4gDJnTFiaVKKlqP0lEb+A82EFYYHAnLnMtVWqbXKDoB6m3+UcEA4E4nyZyloJs1ylJCeJt64J8V7yvJk6aSysqWUo791tS/DfALXzz4hUGOPM0NPS9ikTO6pW8rLW/Vew9vOFHrNq4ziX3AHmHYRjstU1PeALKHiWb2QhbpLKwciE3BhxGyZw/CBzQR5EQsR8f5k44l1ct3vZooO85RxMziKicpHzkD3iHq8DMuItqpqZb5jv67hDVaM/wCkTmcL3MXz56poKUghJ14kDjyjRopFZ3HvE7rN/AkJeFGxAd7eMHNgECEzHdBhbDvM8LPZkwoWMUygmBk5kwCdUDMxLF7PCt1TdxGanGMTO1wAWbi5cX43hqrJHaRYQPM+lU616AsIbBCjmJtkmNsLoVIWhWnfTfhceUVNgJkFeDPV9o8LE1aDmbKCNH1PWC3JuI5i9T7c8ROjZ7NdUxxuGVh4968C+3/P/P6wvX/ENlbNlQtNygWYI9+a0cNP+ZBv/Es/JXd2v+T/AOon7b8yPuPxPkbK3vNfgAhm/wA0cNN+Z33H4kvyTH6Uv+z9sT9qPc77g+pFGyKR/eH6v2x32o9zvuD6lh2SR+kX5CLDSqPMr9wfUj+SCP0i/IW9UW6A9yOufUidi5JKSVzTl0DpZ+LZXfxjhp1nHUNLRslK+nM80/wxPQHuR12lg2Xlb1TD4i3+WI+3Sd1mnw2Vk8V+Y+Ed9uknrNKp+x1MtKkqzkKse83PUAGJFCAyDc0EHyd0LEZFsWf+kVuuIk0qZwucS2n2BokFxLUT+ssn2xPTXtI6rQ5Gy1ME5BLITo2dftzPFTQh7iT1n9wWRsPRIOZMogsz9pMPtVENRWRgid13HmTmbE0SvSk5jxVMmH2rggrUdhKmxj5lZ2Dw/wD5cfXX/FE7F9Tuq/uHU+zVKgMmVpo6lqbpmUWgJ0tJ7qJbr2f3oQcHk6dmn1xT7HTg/oE7r2f3jKvyepv0KC1g4ceRtBBpqh2UTutZ/eMj+TNG7/gsh+PZp+EFCKPEoXY9zLJez9KNKeSOktPwjti+p29vcu/FUjTsZX1E/CO2r6nbm9zv4sk/oZf1E/CI2L6nb29yYopYsJaPqj4R21fUjcfc+NFLOstB/dHwiQBOyZ2XRy0+ihA6JA90TiRkyfZjgPKOxIzOhAGgHlHYnZ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data:image/jpeg;base64,/9j/4AAQSkZJRgABAQAAAQABAAD/2wCEAAkGBxQTEhUUExQWFhUXGB0YGBgXGBwYHhscGBgcGBccGhgdHCggGBwnHBoYITEiJSkrLi4uFx8zODMsNygtLisBCgoKDg0OGxAQGywkICQsLCwsLCwsLCwsLCwsLCwsLCwsLCwsLCwsLCwsLCwsLCwsLCwsLCwsLCwsLCwsLCwsLP/AABEIAMUBAAMBEQACEQEDEQH/xAAbAAACAwEBAQAAAAAAAAAAAAAEBQIDBgEHAP/EAEwQAAECBAMFBAUGCggHAQEAAAECEQADBCEFEjEGQVFhcRMigZEyobHB0QdCUpLh8BQVFjNTYnKC0vEjJCVDk6Kys0RUY3ODwuI1NP/EABsBAAIDAQEBAAAAAAAAAAAAAAMEAQIFAAYH/8QANREAAgIBAwQBAwMBBwQDAAAAAQIAAxEEEiETMUFRIgUUYTJxgZFCUqHB0eHwBhUjsSQzU//aAAwDAQACEQMRAD8A3yNvUFa0CUXSSB3wxILHdA+pmN36NqgDnORmU1XyhBCgFU7A/OM0AaPpleINmPELRoRd2fn1iL53yqgJB/BrP+lHn6ER1fxDt9LCjcX4/b/eQl/KqVKSlFK7/wDV9foRIsz4ilumrTG18/xGldt6UJzJkhVgSM7Nx+bC66rJxid9px3lits5iUpWuVLCSoJOWYVNm0+ax3Rx1fOAJddGD3M+xHbYy0uJaX3Akhz01Aio1TE9pZdAD3M+wvamqm3MmWhPElTnpeGlckciK2VqpwDmNFY5MA0R6/jFt0Htiys24EshJCSrgkE+ZzMIBZqVSGr0zPL6ba3PZkg794HW9oqmrVjgyW0rAZhisZmbsvkfjDO6A2ypeNTf1fL7YjcZ20RdXbRVCELU6O6CfR4eMRuMsEBmPX8odbfvo/wxEbzL9NZSflCrv0qf8NHwidxndNYWNuqxSbTu8wdpSGHqgZsYGMpRUy5xFy9uq7/myOkmX/BHdRp3Qrnw21r99Uo/uSx7ERYOxgnrQHgTsvbKuUW/CVfVR/DEM5AlRWpOI2lbVT0gPPmKO/0QPUIXNznsYcUoPEW1e1VWVdyfObg/stFxY/kyprT1K07TVm+dO+soRYWH3JNaeBKztNU7588f+RXxi24+DBFAO4kvx3UH/iaj/GmfxRG5vcnYvqRVi0/fUT/8aZ/FHbm9ztq+p8MRmn+/nH/yr/ijtze521fUdYXiFShBCUzlqUXzKK1ABrXJJ8OcZuoLO/6uPxGa61A5xG2G1s/OrOV5ctgoFJB8dXhNwwHc/wBTClU8YgCamaZ7Fczs3Yli1h9JtHs8X2Ma/wA/zJwoiPHatRWQkqKeTtzhiitsZM7comk+SiUO2nqAIdCX+sdI0tMzZIMR1YXgiYvEqo51pBAAmKCUgXPeN9LRHYzdsQ2UbR3IH/qCyatSlstN23l4phuOZ591tqbYeDiRxXD0lQUCWIuCdSOXCBpaRkGCutcADJxGWES0AjM7CyrAEDdpE7mwcQmhAdsGO8QNM3dmKZrgXfxOkLgHOZqits8xViGKdrllpTllIuw3kaPBkTBkPhRxNNs5hrIEyYHWdHDtz6w4qATMsuZuCY6nzwkOSB93ixYDvBBSe0WTcYk3BmDVrXgJ1CDzDrp7D4nnmJLV3i9yrXqdYz1O5uZpBdqw5EhVOErSo3Nw+totYvmQvPE9EwucVykKbURoUklBmZd6hXIlk1CuD+MFgszM7STpvZqGQhLXa/rihzCLiYebHQkoKotK5jfA1fnBlJdLBhA7IeniLqiSpD5kkRQws+JtBFIgLAc5jCkqO4AlwRYgJBc9YVtVg3JhqiCvEMCpzehO+qB7oFge5fMFmV5GomDqofwxYAHtOJMtl4mFDLlU/NX2RbHEGe/eEI2YqZgSpEtwoOCVJHtLwzSjYzAXXLnEjP2Uq0BylLaemn4wbYYDrLF07DJwsRfg8RiT1BAqVRK0jnpFXOFJhE5OJvsPxiYE5UoQXUz5iN7OzRi2Bd+6PCrIjOknLm5gQkAaMSfdaB33BgMCcKwnmIp9dMRmQCjuWFiSQzjfDFVmVGJZq1PMSVk5RJcjyaGFcyuxTNb8k6z284Ev/RpP+aHNOckxPVABRMhV4bMVOmAaGYpjbeo79RHFRmPj6gyptxyAIZMwDKl0qDgNzvf7mBu6q2Itvaz5nvAJCSXCg7hr7hHWVBv0xZkBBDTUUNAjI6E+lq99Lb90FVAog0Gw5EjUYDJABUtSOhDeDiBOta9zHU1Vp4xmX0GGUqCGBJ4qf+UVrur7SlvVbvLcc2iRTjKllLIsBoBzaCWXBeBKU6cvye0y0yrmzzmWos7hO4M+nmYz7LGYzSrqVBxC5MlI3QGWJMDmUhmKKUBzr4aRZZbdgcyjFJU4JShVgP5P5QQN7lAAeVnomzspKaaUEFxl14nU+DvGnVjYMTHvzvOYxgkFKKmWCI4yQZ5TtJTCVOWgaAuOirgRUd4XPEW0krOoCJY4EtWu4zaDJLQEyiwa53n4QuSY8lYmcxmW5BcvErOcepTTTwQQReBsCpyJykEYM1WzktEuWCdVXf2QvZZluZUJgcQurqwQYAW5hVSZWvUCDxg6cGQ/aC4fIVMmIQj0lEJD87XhgDPECcbcmenKw+fL7JEuc1glincBcxpou1cTGdtzZlU/DZ6MoM/MASoW5E3u53ReU5i2ZRLKRNM1OZjbILF/F4GeDt9y4OefUxIp1SqgJXq/tFjCt4+JEfoOSDNJh6gGPQ+u8ZDjM0+whpr1SsxS2mh+/XzgRrBxmTgHvA6pfpE6l3PH7hoYpWDsOBEuIFjDW2CRpqfkfW9TO/7Q/wBcM6fzFtX2EGoe9OmpJDiYvTX0zFsgmBDhhxDMWp0JmJSosCl1HixYB/vrC2oHImhouQYhmSc6gmUHUVMG4c46rMLqdu05m3oqPs5YSbtc9Yb7TI7zB4ti0yYsgAAksLOwjLY9RstNSpNi8QD8InyFALLh7bxEtWMQitngzk6dnVmPlA+RCgAQqRPYM1zFTJxJzZ6kliCDztFcThgziVrCSpBIOhI4RYHBkMAe8I/FiigFRubsSXvcanUi7cIsytjMGtig4mg2JnFlyySQLgWs+vOGtG5ORFNcg4aaqH5nSC7iIkzyzbRX9YV4eoNEDvDDtFeFnvHkHiLIWnuY6VUWcNAyIwrExXVz3LRGJLNiU047xir8CRWcmaeVPSnIP1RC3TzJL4leJVIAsdYH0sNCK+RElSu0GUcyrHiU0AdXrg2JagAnmOJlVOkLC5U1eYi+YlQ8jBK2bxLXV1sMEQbFdpaqblzzCnL9B0+e/wANINvMCumqTxmCz9pKhXzwn9hKQ/Us8SWJkLpqh2E5VpYS5rkkl1ElyTq5MLqdxKmTqFCqrCa+iwWapIUhUsuLOVb/AN2M99qnky/VGIUrAZxBcyw4+kTr+7EhNwyJTrqIFU4LOfvKQehP8MGrTErZcpEQ4vKYkEi0H2watNL8jo/rM7/tf+4gtPcwWq/SI3wrZ7sp86YtjnUogam6yb8PCIrQhiTFAoXtG9Zh8qanKtAI3biOh3QVkDd4RLWQ5UxVQ4OmVMKUMDrm1OU++KKu08S72s/JjsyAzQTEFmeV45LVS1KnFnJSdzKfL6vZGaaW3ECa6XIUEqrcYTMDZAzb9dOPWIKt5EsNvuLkGBGGBjbDqkI7wTmmOyQdOuh08N0VHHJlbATwIfU4YpQBmzBnVokkDyD+yI+R5lQ4HAgtEySUG/IwNvcJ3l2NTKgJlIl3AUNQGy585ufRWLBxdhDdTqww3qKOhByveGU0jMuZOlryBDsQHfw4QJfgxIhn5UKwmkweuM2UFbwWO64jTps3rmZl1fTbEMnS1qSQkgGC8wInmu11IpEzvi7WPERVeDDdxEdFOyLBOmh6GLMMich2mOF4eCLK1uL69DA1IPBhXDA5EX1FOUWa/KOLATlBaSkSSBmVYQBjuPEZVdozD5CjMl9300Pbinl0ixG05i+d2YKKgHV4hs44l6hzB1kqN4qBiG2Z7yykLKic8y1Z+fELqqstpeDLiFszmKZswl4viVHaClJiciQFMY1K+4hHCBoAGJgtW3xCCOMIx2ahAlpmMU6WBccLgwrqKFc7jBUsMYMKm43VP+cV9RP8MUUKowIUoPUqVi1SQc0xfkB7otn8zti+oonypqzcLVv0JggsA8yNk3PyV0q5VUoKQoZ5JL7gy0MDzLnygmncF4vq1wg/ea6tUEqWTYAqJ6AmGTEgILR1qVuz21B56GB12B+RCPWU7xJh2I5q2YAbPl8hFvM5h8ZpVKi2YOB4nQS56MkxLjXnbn4nzipGZZWInnW1uBppijswSlQ1PEfcQtcDHdO4MR0xeE34j6xlhygFh9Ab++AtCHtHO0tTklKWhIXmJLHN3u6AhLp71iFKAdnIhqsg4HiJMCMkd8cRTWzFPLWoETDLSVjgprg84HaAGxGKuV5l9Zj65MkFcvMhRbvB0jmeHKOpp3GDuZVgtDiJVLUpCQlGfLYkguHBc+4DVmtF7qdvadRYXzums+T8qMqYTpnseNr2hvTLgGJawgsJqkQxE5jNtZQVMQ+gB06wG1yvaNUKCJnhQyN6V+YgBteH6SmWiRKbLlmEbhm9nCKmx/cIAMYnU08p37OYeqzFS7HzLAY7CWmRKOspf11eyIDsPM4jPBEvp6RCSFJkseJWRFTax43SorA8QgUCVEnsEudS5gRcjzCASxGEo/RI8VExU2n3JhEvD5Y/u5fk8ULn3OxJ9inclHl7hHbz7lsmdTSfqI8QB8Y7qn3Ilop/2egQPtiu8ycyZRyHkD9nriNxkYHmfBB4t5e4e+O3GRxJdl+sfAxHMnMqWUp+c3VXuicN6nZEgqaj9IPr+4H3x2G9TsiPNjVp7chKnOQ/OB3p5kw9oARbz6imsI6f8zM4njJlVFWghRSqZMT07xD30tGkxiijgGB4jiUyWhKpZbOgAn7d0I6U4LL+Y5eMgGLNn8W7GYVkBXixc74dizDImzoNrpMw5VHIo8YnMGUxHX4Sj6QicymDEu0slNRKKUEKUnhduPjA7F3CFrJVszzBzLmFJBsSD5wk65E1EaOMMQFr1hVhgQ2ZrRJQmX3VF+EVB2jiC5LTGYjMaa1zvJ1bgIuoyMwuccTUScVpzKAKkaMUlju0bfBMHPEXZTnmZ3FioIAQjJLKlKQkJy2YOrL80OSwbe8PaWhtQ+BF77006ZM2WylckSEIQkZRYl7vvJ5xrvodgxmYX3+9icTQIWDvhNq2XvG0sVu0xm19aETQ4fXlvEK21l45S+2IU4kNyR5wH7c+TD9f8TpxM/RET9sPc7rmVHGDwET9svuR1zOfjlQ+jE/apI67SQxuZuI8o77ZJ3WafHHZ30vUIn7av1I6ryP46nfS9UT9vX6kdRvcgrFpp+eYkUV+p3Ub3ODFp36RXnE9FPUje3ufHF536RXnHdJPUjefcHmYlMPz1ecT0U9SOofcnQzjMWlCl5Qd5uzXilyrWhYLmXrLO2MxwqgkD/ix5J/ihAam3/8AOOdAe4rq1pCgmXOK+f8AImGUsfGWXEoaV9yqgkrmlTKZKQ6lKJYcH6w8qZmez7Ydh2DqWVdqrIkMxDHM+9KtGtF1rzBvfjtNp8nmGy5dWVJUSeyULqSfnJ3C+6LbAvMH1mfgzAbYTj+G1Qc2nzP9ZimOYwp4EY1hz0SFbx/OM5Bt1BEcbmsTM5zGhtiuZHO8RidmMabEpqU5QtWXg/sipkz0zZdaeyGTgCedokGCfvMlt5QS0LBQodoblD3A3EDq7xVtMxXeBxC1alQ2wnmZyhrSgmEXpJ4mitgxHBxslNoD9u3qX3r7iPEMSvqcxg6ac+ZRtQvYGEYXTVE02OVO8lWkNfaqBloaqt3+R4E0P4uKJiQpRU6SDm4EPYbrw9oSFbCjET+qpU2kyvuKKWpVLXmlqYj1txG+PSlQw5nggSDxN/gGMCcgGziyhwPwMZl9OI9VbBtrtnDUgKlqCZl+6rRXQ7jGa1HkTTq1WPi0x2B4JMVOUiZLWBL9MAF33JcaPq/CENTYa147zSpAfzxNoihUAMkhKL/owWHUhz1jGY2MfMeC1DvBq7C1qWSJYZz9EMGYQWtbQJ26oRbV4csAHsk2cFyGI5/GDqH9yCyRDiuHmUEzEj+jVucKyng4MPUsWXDd4pYFB+MGSEkPF+ZE+KBHSMSFNKM1WVA6m5aIdggyZyjccCGHBl8F/VgXXb1Cmpf70omYZraZ5fZE9VvUjpp7g1Rh6h6IJG97N4wapi5xiSukezisZn1HRTFLCUjXQg28xE6hhUuXlm0V9b4YYmtOAEoAZAU2rRgDVfLjtHyVxiKKjBFSwQSm+8Q4mpBIOIE17lIEhhFJNGbvBKQzvN7NJO4neYbbWovbJ/aJNpHJ5h1PiypK2nhCpJ0MsOH4ubmD0alX/wB4vdpGUTYfJ5icmdUKyEBWVTJZiEgjTjDG8N2i/SZOTPN9sf8A++q/7y/9Rio7w47CMMGXnpVJ4E/GELxtvBjlXNeJngPVGkOREz3lakwMiWzLade6BmXms2YxJctCwn908Cfu/jB9NT1H/EV1dorTMa0uz5mgqnKJKtSbnq8bDuqjaswayzNuMyW1Wz02lUljnQr0VaeBhf7eu4ZAwZoV6yys4JzFdBR5yRMX2fAs8QfpxxkS/wD3Nc4M0WFbMyR3lLMzgQzeIvE9BMYPBkp9QtqbeoDTSSJKU+j5kudG1OnhF00VSnJ5gNX9c1d42k7R6HEFxAByt7y5arftFx42Mc1eLxjzLUaw/Ymo+Dn/AAmPUoJL7418ZEw84k8NxJcmaJieihcuk6/GBXBSuCYWrdngTW0G1qTmUXzeikBP+kH3wk6J2zH6NPqbT/40J/iavDJ6piApTBxoSH8Sm0Z99VTngRms3UnDcH0YPW9slTJQgp3EqPujHvrarnHE2dNbXaME4MXVc2oGbuyktvznTjpyhI2g8x0VrM5M7RRUFLSbOxKjvA484sbZcVgS7D6ZEx0KYjWzjyvrHCxgwPiQ6DaZoUYXhoSklCAeZVr0eNzaDMDqv7mV2op5GSYqSkABQCcvg7tuZ/VEMoAl6nYnkyzZgKRLAABKy5ct7uAjOsu+ZAmktI2gmNZ1ctKmKU6P6R+EV65lhp1PmC0U+ZVLyBKUgM6iSWd92pNjYR1l20cyBSojSp2TkTEtMMwNo6submzfbCbfUbk8YEeF7Bdq8CZuZhpppmVJUMtw5exOnNvfGrpL11dOHmvprurVsePJeLBaOChZQ++6Mu7SHTv+Jn36Y1t+Ijxee6dTrHVAZgSuIiUrMhQOqbjpvhtPi4/MBblkP4leHKKkrB9FvIi4PWJuwGBHeRSCVIM2PyTp/r3/AIl+1MGqPzi2pH/jmc26l5cQqh/1SfrAK98NRUdpLZZf51HFLwpq1/SYzpz3EVVgyzFDm/neHKjlRF3GGkIswlQZAawCF8Td4DTBORJ11PU3+yNnS1bK93kzz+uu6lu3wJr5ag0VIJMoCAIv2gkdpSzkHVKc6eRR3olTtcESy8jBnli136xroeIhaOTD6WcU3SSDy+94hkVuDKK7LyDHtDjQNpndP0xp4iE3odOaz/EbW6uziwfzI4zMWhGRnCzmMwfO4DloPACK6ZQ7lz3HiE1J6dYRex8xLQyBMWUhJJG86RhfUdfqq3KFsCeg+n6HRvWH25P+cb9ilG6MM22PySf6zaWtAOBAa+ePST3SnlBKbWVu8uGZOVMf7J4vmCVA91ViNAFchzPvjYWwghv+f8Err9Ouq0+8Dkdv9I/qMQcFnHKNn7dWXDcgz5+dQVbK8RTV12ZS3PzSPIH4x4m+rZYVHgz3OnffSrHyJnpxVmBHP2iCquRLswEKwgtNHO3sjrFwJ2cx/wDlHSI7IrWklClOEhyHDXAGmvlG0tqhRMI6ewseIFV7TUi5KwChIzkgN3r3IyM5e/KLGxcZkDT2bsRZhtUMqCmwct0a0Y7D5Gbda/ECWV1S6/3YhRmEC84lux04ipyhKmKQytzhQzDS57yR57nhvU1Faxjx3hdXtpRKj+o8zYYriSUkJUpKVKPdzDVrlm9u6MwqbMjEUGFHMSbU0zoSsaiw8dPWBF/pYaq4oexmjoXxZj3MzPmtlmaA91Xjp5G3jG9dSLUKH+JrGvqKU/pF9dN4xkV17TgzCfg4MDo7qUOKSPMQS3gAwQ5Jl6JYlSil+8Ypk2WZ8TsCtMTQ/JfM/tCUOKV/6DDNQ+eYnqCOnFPyh/8A6VV+2P8AbTDUUHYQHZ2Y04cwRAdQMpDUnDSvG0NN6j7ItQeBIuHMESYYIgAYbglPnnB9E94+GnraKVJufE699iEzaYatAGZaiHL21jfIIGBPLkgsWJj2SuUoBphB3FQHugBDr4hRsPmdxR0Slk7kKvuIymBphjCnIE8dlnujkftHvjUBirCGSJrQSAPeEIWCQNHIHmWgN9hrrLDwIfTVC21UPkzVzKdKpE2UkfmyyTmKnLBW/wBEuWYR53R66x7wX8z02t+nVLpyE8RBT15lo7oBJ98Z31Szr6liew4j30yjpaZfZ5hUzEE2TvOsZgUzRi+rnJSCqC1pkyxIAyZZs9NIklSQQcxYjiCD1Ni/QGNWnOCpjWgIasgx/X4n3mTqfu8egrO2kMfAnzbUVf8AyWRf72P8ZQpJzFgS5OgJ1EeKawM5b8z2yrsrC+hKKiWsG6FDqkwVGz2lcZM5TTchKyCyA/kLeuJcFuIThREtKUs5AzXJtxg5GIuDF8yUHi2ZUiaDAqNakZRuLu8CZSWyIUWBBzCp9CtBdRT0BeLquGGYWi5TYM9sx9hWIy5FLTrKkJzJIClgHvkusZnBCtePS0D1DM1rYh9YOpcxj2toZM7ItaQVIcpI5hiOhcwGixkJ2xJ6hZwYBtHUgUx0BzJAfq59QME0yHrDEf0tZ6oAmBra1JlADU7vFzG8Bhp6JEKvkxXOnPc6tGdfjqHE879QZTeds+lgpGZujwHaHOIgz7BmUqmFRcm8WUBeJRiW5ms+S4f2lJ6TP9tUFTvF7c7YD8oo/tOq/bT/ALaIJ5g1/SImw2ZlmoPP22ir8oRLp+oQ7aH0gfveA0cCEuEWCHxyIoRNBs7IKZS1kemQlJ4tr4OfVBtHX88mJ66z4bR3jsUgQQlbqWbhCfeY1g2eZilcd4yo8NJLKIA4JuYo74HE5UVjgwvGMHMySuXLnFAI0WH6sQQz+MLrcQcsP5jPSBGFP8TypcpUoqlq9JJ48OEaCMG5EFbW9f6wR+4nZUGihHMuyg2JtyeKsAwwZKsVIIjjCayZ2iErmFSX0YDUMCSA6j1jOfQ01Aug5mov1K64itjxE2IKMqcsPYKI9bxk6v6cWAdB3mxovqQGUs4xK5Nc5JItuMZraRwcYmqmqrI3EyidMMw8hDqaE1AFoOq9dSxCntH+ESGlJsblRG7XKkX42J/dMETDPiaSuKaGaNaOZLkrKlqIVutpFdf9RDDpV8jzPM6P6c5Y328E84hs3aBH0pivH/6jHDD1Nbon3EtTiSlKOVCjwGsEBEkJiVrlVE1JSmUoA+kWa3C8cLFHcyShMFl4FPUT3CkDVW4ffhHPqq1HJkLSxOI3o9npSEutRWvUEslA5EHXzjMt+ouxwgwP8Y3XpQOWMdSpiCQoGUGDHIOX6th1hHr3KSVzCtXWRjEQVUpRKlImKUAWe6nsDa3ONrSandhbjgwS6NGbg4EvwCslJCkTZhAC0zEsgqZVwseiSHtoOMP3UMwDLzGH09ijjmNqvb2mvkTNWeSco8zp5QFNHYO/EANO4PIxMliWKT6xdkFtEoSCwfVyd/Mxo1rXQuSZrUCqhck8+4bS7JLIeZMSk8BduphS/wCpZ4QfzF9R9QLDanH5hKNk0A/nAfB4QOpYzLAAnKnZsFv6VgNO7/8AV4JXqwo7QNtRc8mU/kjv7UDqn3ZosdYD4lFpI8x9sJgQlV8lYmZmz2ytrLUNXgmn1G9wMSmorxWTEPyjUivxjUncVJI/wkCHiRFU7QTCdk6icAuXkYF/Svbk0QTxLZwYTWYMufOEtDBSg4fTuu/qheg+Ia73CJXyeVJ1VLHif4YaDYixIjKp2cnSJCASFFJN0u1y/nGlo7x+lpk62nLbxL6bGO0cADMkMTlY9Hh/pAczLa1jxHVOpMlGYtnIck6Ab4SvfOSewjmmpLEIgyzRPiVcFA5j3WJuSAw3r5cozHs7s38Ce50Whr0i7vPkzG1hEzMJcpOW7KIY8iAGA8n4x2m16o4LMcepH1ELq6WVhk44/eLkyyn0hfnHp6bktGUOZ88upepsOMQhCwGPhYN69YLARvg9EJg7QqKQFgJYZnOYa8njH1v1IVMagufc3NB9JNyC5mx6ge1lLlqFcwD7vdDmhcWUAxHXIabypiL8HEMFBmAFjY4MJw0gTEcCoA2exLXB1hfWIGpb8DiN6DUPTepB7nmbmnpwC7HMPVu7u4DoBHh31DsNvie4e0sMeIT2r6kPzYv1HwgGD4g+Jw2LjK/Jr9QfjHYadke51c8byAeoiNrTtw9ziZhIdsyeO7z/AJwKxwhwe8LWm/tI1c5hmyWSGzC78y4doTLixsAxtE2CSTLTLQyi8w24uW0fgPWxMQzEnC9pRQS07Jp86RnUGS5YOMnNzv8AhALLNnC9zLMcEwKgSjs8yyEpKipLkJ1OnTlDVrNu2gczlwJyXIpZh792JIUCcwD6MCFeq/ONPQ6tqhttz/lKFnHKGZoTxLUUy1uEk9nMSbsdAeI9hj0yAYmzpgj1jJ79wZu9hqCT+DhYSFLJOdSg6s2+5v8Azha1ATg9pha5TXYV8eJPaCZLp2UXAJawe7P7jGXdpctlIobAoyYiVtDI4r+r9sD+zslPuEkfykkjQL+qPa8T9m8j7hZ9+UcrclfiB8Yj7N/c77hY62Jx2XMrZKAFAnPuAFpaj7oPRpmSwMYK+4NWQI/2oydqsqCCzAks47oLeuM7X3WdcgHgf6Q2kRSgnnqMSVTTyqVZL3TuN41NIzNWC3eB1KANgRrS1ifwmROFk5y/ILBHvEVqOHMm0ZQTb/jaV9IQ1vES2GVT8UkqSUkuDyiy2gHMhqtwwZip6RJnFQulW/poY3NLeLExMPV6coczmOVeaWAD6RD3bupY+NylxweA6vAIX+Z6H/pOpTc9zeBgfzMziNYqZMEonuoYr4FXBv1dOr8o89qHyc/0m7qbRZbtXsI0pQPCM5pHaXVTJSVEZgOTtF6HsD4QkGL3JWy/MZEzqlA5soYOCBH0LTdTpL1f1Y5ngdV0+q3T7eJfh9fMk2SlK0vmTmJGUkNuPeHIwlqvpqXPvzj3NLR/VHor2YzC9pBeUolypDk8SS59sH0C7FKDwYn9QYuwc+YmUvTXWGyImp4kKSUVKLaJufDSA2n4EfiMVD5g/mTNUr6R8zHljWM9p6neZDtzxMTtHqdvMl2p4xG2dunCvnE4nZm/wsAU0t1FQCASNACb5erm5MeS17lryBN3TDagldRKMxBUSHI7qc2VhuLankOnGKptq48wnJOJObiUkr7wWVs2UI4c9D5wLoXEHbjHvM7cV4Ak5y5k10BAloBYg3Km4tZuUUCJR8mOW/8AUjBPJgeG4KntVKQLJmKDHlubVg++GbtYVrUt3InKVEuxWelKkSpeQrTckkAJ5P7ucW0uXG584khuc4immpBnQJcvOtLOQg70ElSl6McyW3x6XTWWWnqE/Exmy1W+RIGZo5qlIzEIRuypGZKiXuMzi7c/PQvjBiqhXxkn94s2kmGZLyEkkLSzlyDlU6SSBmtoW9Yiq0FycRLW1BUB/wCGZj8GA1eFmJHBmYcAZlUxAfWKgmA3nMlPp8rX10iwaOmghcx38nySjEqYn6Sh5ylj3xdTF3HE2u0eHpmVs5StEZCwJBJ7NPDdppeMrXttsGPMc0jfDEyO0chCRYN4vvjvp9pOVaE1VfAYSqiWyE/qgK8lQw3FkGOUjxWIyfpHy+yD7ItIfjWVwVE7DOzK5tXLmjKBdiX6CGdKXV8RbVICmcRFT1SSrI7FKtCNzh+unrjR1iMw3fiE+h3CtnrHnmZwzSiZMUbuok9Xu/rjFv0zHtNLqbGO6PsNqcyFEC4D39kZboVODGQ+4ZEOnVACRmNlJLjc+vxiqAh8jwZVuRgzOS1hjYffS0fRdOS1akz57qQFtYCcBO71QY4HJgBk8CPcbplKEhAusS+8nhYe8HyjP01igsT2zNHU0syqB3AgFLgkxZOcGWlPpKUG8n1hi3Uqo+PJi9WmdjzwJfPmS0pMuUGQD3idVn4QFVY8vGC6rwkSrp2URujDuXpuVm7S29A0n2EBzC4nOxMduE4KY1wzAZyiFmWciSFKzWcAubG5tCtupTBVTk4PaGrq+Q3dszU1VMkoWtRKUgEkpNlEjugbi1vOPK9Y9QKOST/SbjN6lVPOCUSyadZUEpd8oLgAXCjm3cIK9dnUJ3ACcpJGBIIxUrnJHZ5JaQfS7pJLMEbiXAtF69MK0JLZJ9SDnOBLlYkolQlpVmJPfWGCQTr+sYE2mBILnj15MnBIwIAMLqEgntVZFEksogudLWdz7YK2o05ONvI/ErtwcGPKKRJRLJIzIk92YjKHfUn9fjD2lrV7Fdu0GzHOxR3mjkVCClKkEZCAQ2jbukehxjiJsjAkN3gdTkUMymBcg2socxvjhLpuB4mAx2eO1KUhgm54kn0fJLCNDTj45gdXczkKfEjMkiYnMn0va27rAb6hZkjuIuuARntFygkKDm29ozcR01Vk5xKCh3VuEdLkCaDYdf8AaFP+3/6qiy5yInrFwMia/a6cuVVTlBJKVBDdQhi/Kw8oT19W4hvUrpDxiZfEqKctKlFKr3YgJLanuuT64UotRLBHLQWTAiKXWBCHUkqIOUhyBlN93N40bELPgGKIQFyZpMLwwTpSZoOUKex5Ej3QdcgcwDHmOKTZhJuVWi+YMtK8UwRMoBaX1Y9DaI6hQhhGdKi2lq28iYrFcNKjpfcdHj0FLrbXkTzd6Wae7DcERfWYLMYKWSSfPx4mJFQEvbrnuI3HtBZQmIcD5zg+MZV/0ze+4dpo0fVNiYPeNaaimqQDMugGyXLl7O8Fp+lIhLHmAu+rs/xHEN/E8tnzrQP1kv6xaNPruvG2ZRprc53RnRUKZQeWkklnWsceA19njAW6lx+fA9S4eqkYTky44ZLM4GYCrMGzOygQdQoMRbhBNoC4AgBcxOSYxq8OEuYElSlI+aFF+nXxeBUhSN2OYS+1/wBJPEQbQUg7ROUM9ywgllorXJhdFSdRYFH8zP1aglZSLtbx3xh3NvbdPSMqp8V7CfU4UogAOSWA4wu7BRkzlGeJsTSJopHaFImTiWB1Skn4euMZrW1Nu3OFjldYA/MXbP7TE1Q/CZncWkovZIJ0cCwG7xjT01VVTcCB1aO1Z29xzNJiOHKlqSq5QxAckhJ3FgbW0MLfUfp61p1KF/fEp9P124mu48+JSjDirL3hlF9dTvJOpePMHU7cjaf6Td6id5TiVNKUCkqUtbEMm7cBwS3WGdDXrLmArTj8iLW6uusZYy7CpdQls0rMpvSf4jXnGvb9D1DtkMBEX+sUFccyGKV0qWQaiakKBtLQcygeJA06nyh3S/S9No1Jb5sYm2q1GoYBPiICvGkTUKlSQJYV6SyN3ADcOZ1jtu6wEgAeBNDSqK2GSSY0kYiJMtKEsUJSzqID8TrGjgkxi197Fz5mU2g2lUtWWUoMNVgepPAc98NV0D+1EbLz2WB4ejMk5iSTdzcmHBwIueZKROMtTHSKOvORJHqWVqUrQJqbF+903HrGZqAD8hNFa2RRnzAJqk6AvC4l8iOtiFf2hTft+4xccmB1JHTbM9N2klAz3Icd0+IuIV1wJqOJn6YjcIgxtVuRuD6iI8/UOeJs14xPPZ6EOsLXkSSLAOSxe17cLxvqzEAgZMz3UBiCY4wnaeVJkiSAVJBJClahy50GjxfNv4g9lfua3BdqJEwBObKrS+h8d3jBFfw3EC9WORzGeITkmWsH6J16QRQCcSisVORPNJWIpOWY7g2UknVtWfRQ3aO8M1FtO5UTUNNX1GjDd/foxnNuygQUnQjT7DyjYpvWwcTxer0dumco4/mUiQkm6R1aDRbJh1BIzFI3b4hjxI8xlXUw9EC1oojZEhxg8S2ZLGSIzzOx8YHUC4MXlRGNVMCkoKixFr6ngw1MZ76pKSccn0Jq6b6dfrMBRgeSZnsXqgnKu4t/Rpf0i2ptcB9xbdCLNZqCVP8AP4npPt6fp1W1eWMyqZDwsTAY9zV4NJFLJ/CFJeYvuygdB+t7/wCcZOqt6r9Mdh3jlFWeYXhac6FGacyVFwFfOULvyhG4kHC8RtopxPZgKJKEKS99xHk8Hq1rDhjK4WDUVVW03clzApI0lzO8nwCrp8CI0atfjsYrboq7OSJbO2tnp/OUcg88qx/7kQyupVvAP8RY6ADsT/WDr29nj83Jp5fRKlH1qb1Qb7luw4g/+31+cmDJxavrVCWJqy+5DS0gb82UC3WF7dVtGWMZTS1r2EcUeztPJDrJnLGrHKh+upjLfVWOeOBG1SXTZ7d2WlEtJsyQL9SQ5iigk5JyZfAXmZKpkjOUi4Dt9/VHrtOxZQT3xJ+pVgKrAYzLpFDxhvb7mTL6ZbGJA8TpPEUFeUIBKlPpwGsL3XCsYaO6PT9V+ewnF1wUlMoggD0grcwYAb7m94yjVtJbOQZo65BVX3/aUT56Ulgh23xWY5cnuY22Lqya+mDADtB7DFlHMFYcrPQ9pMaEurVLWO7lSXG5xvEdYoYFT5gUyORM3VzFzlrShIKUk3CmSDbVRBdxuTpvjBsRKWxma9TkrmZiswPKorX3kb8pOvE2FukP6bVKfjA3UnO4RrRYZRzEZFSwhf0gtQfgzkiH4icxXtDs2ukCZyFFcoln3pO4K3EHjEEZElX5mhwSuM+nmBRJUhJvxSUnKTzsR4RNZ5EiwYnnEioVKVa43g6H4HmLxsW1BxzF6NQ9LZWPqPaGWC/fQ/pDUPxca2YXG4Ql9vYv5mwPqNFq4uX/ADjNGOyFOO0QSeIUjwzZW8SYstuorPY4/rFbdL9M1HA+J9iNaGulpZyxLNcKfgxS78dN8MjXAjkGZ9n/AE1eflQwYf0jGbOSovmHi408Iga+sDzE7PoOt3fpnJlSlKVOSQBfKknTwAij68f2V/rxGaP+nNS5w5Az+YlrcZSlIVmCAr0SHUsj9UW8xYfShR7rtQ23v+B2/kzaq+m6L6ad1nyb8/6RV+Mw7yUzZimP5wgJD8S6lnpmEFXRWHhsD9oW764Cu2tP5lQkrWTMmHMtugSBoEjcBD1da1IVWYNljWvuY5MvwWmEyYAosgArWrglIcn3eMec1FhRSR3mnWMnEMmTl1k4bkJSw3BKBy3E6nyjMOKlye80QNoj4U4AZjl9EHKSABxt49TCRYk5EjMlJloExKJagzE2PgA3r8Iqclcmd4naqhU5KghRO9joPvx3xy2DsJwMAVhoWCRYcQH9Qu3hBBYVk5gs/Bk5kgIRMJ5D3h3gqXuQecTuIXicxEqUuXJCUBOUqCd7qAL8i4tyjk3OwLcyoEXGo7yh80gKD8/uIJt4zLiUAkqBSCcpzFgbAXMFrzmQ0RzkhMy28nwe7R6jSuSBn9oxrwXoB9QyTD+OJgwaomBKvWwgZcCFSpn4Ah1JTzEvMmBJStLFOa4Sq4006xkW3V6ltueZ6TSaapa9nmLKu61G/eNug3RDAKAomV9Rb/ybR2EnNKcl9d0UmbmMtjFg19Kwv2iXiyyj9jNN8phKa8frS0Eeak+0RznGTK19obUo7JHZpsAB71KPVxHlS29txmzUIHOpwoAjxHX7v4mLLZgyxWBSaVKwZS7EWQrgdw6GNnTajPxMQ1FWPkJyXUldFVyJl8ksrS92ym48wIeimOQYs2HngdqFeiJd/rWHW5io4OZduQBM1VU5TMUnnaNyt9ygxB12tDabDEEXF/vugmJWEDBkqsEeQaOxOnEUMyQe6QxsQoA6/fc0DtqRgSYzp9ZdTwjcTYImpOjtyJEYR47TVH1CzHIEWbRVi5SUdkyQpwVNmVuIZyQN92hrS0C0neTx4iuo+oXY4OIhkyMxzKJJOpJc+ZjXRFUYUYmYzFjljmNqOmVZknLvicysKxJSUS1MwcRRjhTJHeKdn8UyLylskwZFOHF9H5Ozx5nVUl0JHiatT4aaSXUSUv8A0RlEs5lm1jwO6MdlY9zNDB9xrJWsWRMTMZ+64Cn6ED2wsah6lT+YOmUAornJZTaKTZ+RNvXEnOMCWz6laZK1IypUe+S6SXCU8H1FmGu8xxZQeR2ndpGtKkDvJSyRlQGuTx+/DnErhjxJGDJS09kEkl12KzqEpOo6sXJ6RfAPEqTmKwZc5SkShaxUs72JPi5Pqg3yrALS3aWCkAW5LnTRx5RG/idnMprVsCEkgcrXglWcjM7AmTqJJzDKSrMbHeTHparRt54xNIbbl2t2jJeGLTmzTEqAYEJNw/ENEV64XHbzO0+j04PHJna6lly5YICQMoGYKJKl7xl3QGmyzqEHP+0l1Kt2wINMqJqxkUMgYOWZSki6QeW/xiNtIbekU1OtROEHMq7QkEDd7I4zFZixyZSEkC6S/OIlTGWy6/63Stb+sStOcxMWEq3abH5TP/0pD6ZJX+6uKX/ob9pSmHYmnNfp8PfHlF4GJt1QEqZIPD2b/K/lF15OJZoNXpY5t/LgDfyLEdYPUSINhmKcRq8iao/pJeXxWpLt/mMegqfeoaZTptbEE2cpimSVn+8Vboi3tKvKOeSveB4oAZw4gXjX0YwnMTvPyjaipGAJuYagI4pxm1tFScToDjlNlTmCszEGAahm6RxC1AbwDFUmqIu8Y8en2LVXaSwLOkvDmibDwFy/GQpFZAC2nGNbvE40psaXvyt0ipSTmF4hIROkr3KZwRArFJBEsp5mHyxkx2F09atIbMW4G8AehDyRCray+Zsa3FJUkplzUFZyg50gb9xc6xj/AG7Plk4/EbDy6jxDMrKhTEiyZgJtwD+6AsmO/wDhCkcS+ZNUlQC5aUA/PQ40D+i7OYptRhwZAnVz3WkoKlXZIWB3VX7xbVhp9kcqBeZMX1lcpjTIQpUwjKtYDgBuPFuLawVUA+bdp2OYKiZ2JSlKC4ASXs54k8zyif8A7OSZbHE+nVK30SD4n4RKqskCBKBbMSTe/sgykA4nGLq+inJIWSi2jK0bS2gMatWtoPwAMar1aIOVl8qbUTXCJSQ7GYoDUjeo7oF1NPQd2TkdvxLLrK1OVEd0WziUqE2f3iBmSgaWPzjCOo+pPb8U4EBdqGtguJFM2Ypba6Md26Jpd61AEWNAbkwdODN3pZv9FXxhgarH6hAPp2HaUVmGTinRPgb+uCDVVmCNTCV7PyVy6umCkkf1iVcj/qp3wwlit2MC6kA5mu+VRQFdJUTpLQfKYsxa0ZUj8QdUPUXt9JJbw+xvOPLss2azAlndxDj3jzfziohjzA5qu4eTHwYpPqCYYUYMDMztJdMttbg+BsfIxraMnBES1I+UZScUQqVJQlBAQgDx+d4PeGG5OIADHMUTVNPJPItG9Su1MRCw5aN5mIgMEjMtWg+MEg4SiWnWcsDqfYI458Tp2dW0pSUlRI4sw8ICxBGGIxCKGzkRDUqSlRALp3HlGVbXtbAjiNkcyJqAEKUA+7zg+jX5ZlLjxLaWfLQMy05lH5yyw/dB+EaRYL3MUClu0Ll7RIdhLBHju5ws+spH9qHXS2nxDpWKSV90ZkE6ZtPNoivV1OcBpzaaxeSJlayTkWUu7aHluhO1NjEQiHIzKkwFu0uBNDtHPTMnkp0OUW45Q/rjOpXahz+YyxzibI0LyQVhKxwZjw10MYbPhsiNZ5xMxtSZkooCFrylyEqLsUndcxpaJVtBLCVd9slKxWrUElHZlRTr3QblrglniHSpCQcy64IzNTSUiZctgXUzqU7kk3JJ6xmWOXbMjzEeOKCZin4j3GGqORLr2i6rr0lRa94YWs45lwIOmYVM4Ya9d7QTZiQe0IpkS5u+43Kf+UQxauDABhaaaYhygZhvAP8AD8ICcN+qTj1OrVOmpykJQnexJUeTx2K0ORyZwz5l0mQlHzX5mINhMtuMvWtIDsw6t7YruZjicSfMV1eNy0pdIKi5G4Czb9+sGr07luTKlhiA4Tia11UhyADPlWFh+cTD1dQVgRAOcoR+Jp/lXpyapCgHHYgf51w7Y2GiFIysAwvEc9OlT9+UQFDfaz9ClvFMY2op22H0ZoUvkQ6eQwUNxfz193nCgrOcRrfFkybcjm3hYiGQmJTM5LwxEy6hmvbyENVMVEWswxn1bhyEpZA7+5IuTBVsOeYMgYmXxicpBBy34kCxjaq1wxgiJNpsnIMVIrFgkg3Op3wVtcAOBKrpSTyYXIkTF3Woxl6n6k7cTSo0SLyYVKoUmzOYzmucxwIs+n04SkNZjp1hnT2sTtMU1NagZEnUyFykZmYtmuN3xjR02qVM5iNtJfGINh9IZrzFnMYT1mtdjiP6bTIgye8Ook53AZLRnOCI4GElLSDmDh0loqcjBEjIg/YqmK7ofd4CNUWnaC8y3UbyFl34CEh1MTw++sAa/ccCEFWBkw7C8JmL/pSkhCbkne24QtfqFQbPJlkQk5noFDUBUrgXIY2IIuzGMJ1I4hiPlPP9pa3tJrPZAIHmSfvyjd0VeyvnzA2tk8TSUQIpZaLfNsRxUDGVa2byYwo4jDHKVCZaiEgHKdOQgNbEsJyHmKcTpwpTKdQtYqJ98NVOQMiXEVzJQStIAAGbcORhnJK8y3iV1aWIaLoSQBOzxAMKqkAl1APxhjUUuRwIvXanuPJa339DGeQRGMgy4VS9CX4PeIwDOxLZlUMimHeCSQL6t64gICRKmZGtrVzPSUTy3eUaaVKnaCLEyqVKKkhIDnMT5gfCJZwpyZIQkQrBJZTVyAbET5YPhMTF0OSCIOwYU/sZ6bt7ThU5Bdj2Y/1KgmpbDD9oppx8TMj+Ki+ZDJVoeBB1BEAJ3DBhxwciTpqScE5VlKm0a1uB5QJ6lzleIRbT5lEvDcpeZMtwAi/xHYShdj3jenBUAEDKniR7B8YqZwEIlyUS7gX3nUnqYnvOgGI4cid6YbmNfv1gikrIImWrtjlgvKLjhofKDLcD3leRKJFDUy2zSiQOEBsRW7Q9d2ODJzZFRMUky5akkce6NNIGlQA+Us1o8Rnhuz6grPUKG7uJvpuJi6kL+mDdt0a4hQCeO9azJA3deMShKwRmb/JqdLPcWGO6CFlbvLqxEgnZucFE5wH4fcxU7MYMnqN4hEvBkyy8xZUo3yjf1MUZ18CTuYwqWhwyQAOA+94EzFpOAshPWiWoZu8dSkewnd9sFRJQvJydplOpCkAIVoE7iNPdANRow3yU8y1dngw3H8X7ZggZQND85W7wEL6fThDluZck4g+F7NrWQpTbyEmzs2vDWCX61VGFlFr8maKemY2RUu4APdObQ8NYyhjOQYxkT7FawKQpJLEpIvbURNakMDOXEU4lVlwciwcof0W011hypB7kiLZkxRU+XQvx3cYOAAMS0jPfJNUT3gg5eW4+qDUgFwIG84SZiNeZsKpFzB6BI6QN0Rv1CXVmHYx9RT5pssAjyPqhGzTV/wBniMpe3mNFoTYuR4P7IzyCrYjgO4TJTU3jSU8RcjmOZXZolJUlQzNcNv6xRqeoZUXFYLhayqrlKZnnILO/94DwhqukJiBsu3Az1LbdhMln9Uj18fGJ1C5IgNOeDM4hJPLnC2QIxOKBVaWH4qOg6cYiTLJGHpSXV3lc93hEH8ThCVHh4nhFcScysp36D1n4RfIEiUlQfp6uvExXM6SA3nWOkSKvMxISRKlzQkFR0HdHO925k28InHiWkUIJOZWvqHIfHfF1SVJhDeH39USSOwkCQWlja59kUk5lNSsISSbsCT4B4gDJnTFiaVKKlqP0lEb+A82EFYYHAnLnMtVWqbXKDoB6m3+UcEA4E4nyZyloJs1ylJCeJt64J8V7yvJk6aSysqWUo791tS/DfALXzz4hUGOPM0NPS9ikTO6pW8rLW/Vew9vOFHrNq4ziX3AHmHYRjstU1PeALKHiWb2QhbpLKwciE3BhxGyZw/CBzQR5EQsR8f5k44l1ct3vZooO85RxMziKicpHzkD3iHq8DMuItqpqZb5jv67hDVaM/wCkTmcL3MXz56poKUghJ14kDjyjRopFZ3HvE7rN/AkJeFGxAd7eMHNgECEzHdBhbDvM8LPZkwoWMUygmBk5kwCdUDMxLF7PCt1TdxGanGMTO1wAWbi5cX43hqrJHaRYQPM+lU616AsIbBCjmJtkmNsLoVIWhWnfTfhceUVNgJkFeDPV9o8LE1aDmbKCNH1PWC3JuI5i9T7c8ROjZ7NdUxxuGVh4968C+3/P/P6wvX/ENlbNlQtNygWYI9+a0cNP+ZBv/Es/JXd2v+T/AOon7b8yPuPxPkbK3vNfgAhm/wA0cNN+Z33H4kvyTH6Uv+z9sT9qPc77g+pFGyKR/eH6v2x32o9zvuD6lh2SR+kX5CLDSqPMr9wfUj+SCP0i/IW9UW6A9yOufUidi5JKSVzTl0DpZ+LZXfxjhp1nHUNLRslK+nM80/wxPQHuR12lg2Xlb1TD4i3+WI+3Sd1mnw2Vk8V+Y+Ed9uknrNKp+x1MtKkqzkKse83PUAGJFCAyDc0EHyd0LEZFsWf+kVuuIk0qZwucS2n2BokFxLUT+ssn2xPTXtI6rQ5Gy1ME5BLITo2dftzPFTQh7iT1n9wWRsPRIOZMogsz9pMPtVENRWRgid13HmTmbE0SvSk5jxVMmH2rggrUdhKmxj5lZ2Dw/wD5cfXX/FE7F9Tuq/uHU+zVKgMmVpo6lqbpmUWgJ0tJ7qJbr2f3oQcHk6dmn1xT7HTg/oE7r2f3jKvyepv0KC1g4ceRtBBpqh2UTutZ/eMj+TNG7/gsh+PZp+EFCKPEoXY9zLJez9KNKeSOktPwjti+p29vcu/FUjTsZX1E/CO2r6nbm9zv4sk/oZf1E/CI2L6nb29yYopYsJaPqj4R21fUjcfc+NFLOstB/dHwiQBOyZ2XRy0+ihA6JA90TiRkyfZjgPKOxIzOhAGgHlHYnZ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llustrators.ru/illustrations/419137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21467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Три медведя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azumniki.ru/images/articles/kladovaya/tri_porose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-285776"/>
            <a:ext cx="4043362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Три поросенка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Для детей первой младшей группы Подготовила : воспитатель  Лосева Н.В.</vt:lpstr>
      <vt:lpstr>Курочка  Ряба</vt:lpstr>
      <vt:lpstr>колобок</vt:lpstr>
      <vt:lpstr>Репка </vt:lpstr>
      <vt:lpstr>Теремок</vt:lpstr>
      <vt:lpstr>У страха глаза  велики </vt:lpstr>
      <vt:lpstr>Маша и медведь</vt:lpstr>
      <vt:lpstr>Три медведя</vt:lpstr>
      <vt:lpstr>Три поросенка</vt:lpstr>
      <vt:lpstr>Волк и семеро козлят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Для детей первой младшей группы Подготовила : воспитатель  Лосева Н.В.</dc:title>
  <dc:creator>User</dc:creator>
  <cp:lastModifiedBy>User</cp:lastModifiedBy>
  <cp:revision>11</cp:revision>
  <dcterms:created xsi:type="dcterms:W3CDTF">2014-11-09T12:46:12Z</dcterms:created>
  <dcterms:modified xsi:type="dcterms:W3CDTF">2014-11-10T08:10:07Z</dcterms:modified>
</cp:coreProperties>
</file>