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FFFFF"/>
    <a:srgbClr val="CCFF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443" autoAdjust="0"/>
  </p:normalViewPr>
  <p:slideViewPr>
    <p:cSldViewPr>
      <p:cViewPr varScale="1">
        <p:scale>
          <a:sx n="99" d="100"/>
          <a:sy n="99" d="100"/>
        </p:scale>
        <p:origin x="-19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7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80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75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88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5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17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83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92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5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8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CBFF9-15A5-4EA8-A7DE-7FBC4271C23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2D39-551F-4BB3-8E65-596A63E29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1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0"/>
            <a:ext cx="6696744" cy="6858000"/>
          </a:xfrm>
        </p:spPr>
      </p:pic>
    </p:spTree>
    <p:extLst>
      <p:ext uri="{BB962C8B-B14F-4D97-AF65-F5344CB8AC3E}">
        <p14:creationId xmlns:p14="http://schemas.microsoft.com/office/powerpoint/2010/main" val="170412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36666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" y="-3517"/>
            <a:ext cx="9139316" cy="686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1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5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480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6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73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06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2014-10-19T18:09:11Z</dcterms:created>
  <dcterms:modified xsi:type="dcterms:W3CDTF">2014-12-04T07:29:41Z</dcterms:modified>
</cp:coreProperties>
</file>