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AE969-1637-4CE4-A7DC-96C5E6317E0D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8EF8-7435-49E4-B60E-AC45F20D5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0019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Строение и свойства белков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oteinviews-1t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KHarakternoj-reaktsiej-na-belok-javljaetsja-biuretovaja-reakts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 smtClean="0"/>
              <a:t>Биуретовая</a:t>
            </a:r>
            <a:r>
              <a:rPr lang="ru-RU" dirty="0" smtClean="0"/>
              <a:t> реакция на белки</a:t>
            </a:r>
            <a:endParaRPr lang="ru-RU" dirty="0"/>
          </a:p>
        </p:txBody>
      </p:sp>
      <p:pic>
        <p:nvPicPr>
          <p:cNvPr id="4" name="Содержимое 3" descr="9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71681"/>
            <a:ext cx="7429552" cy="544455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Ксантопротеиновая реакция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/>
          <a:lstStyle/>
          <a:p>
            <a:r>
              <a:rPr lang="ru-RU" dirty="0" smtClean="0"/>
              <a:t>Если к раствору белка прилить концентрированную азотную кислоту и нагреть, то образуется характерная желтая окраска раствора.</a:t>
            </a:r>
            <a:endParaRPr lang="ru-RU" dirty="0"/>
          </a:p>
        </p:txBody>
      </p:sp>
      <p:pic>
        <p:nvPicPr>
          <p:cNvPr id="4" name="Рисунок 3" descr="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095234"/>
            <a:ext cx="6572296" cy="37627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Разрушение белка- денатурация. Действие серной кислоты на белок.</a:t>
            </a:r>
            <a:endParaRPr lang="ru-RU" dirty="0"/>
          </a:p>
        </p:txBody>
      </p:sp>
      <p:pic>
        <p:nvPicPr>
          <p:cNvPr id="4" name="Содержимое 3" descr="eggs-sulfuric-acid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5"/>
            <a:ext cx="8053926" cy="50006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Денатурация белка сульфатом меди.</a:t>
            </a:r>
            <a:endParaRPr lang="ru-RU" dirty="0"/>
          </a:p>
        </p:txBody>
      </p:sp>
      <p:pic>
        <p:nvPicPr>
          <p:cNvPr id="4" name="Содержимое 3" descr="eggs-copper-sulfate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058888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Механизм денатурации белка.</a:t>
            </a:r>
            <a:endParaRPr lang="ru-RU" dirty="0"/>
          </a:p>
        </p:txBody>
      </p:sp>
      <p:pic>
        <p:nvPicPr>
          <p:cNvPr id="4" name="Содержимое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6715172" cy="57150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Проверьте свои знания!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1. Что такое белки?</a:t>
            </a:r>
          </a:p>
          <a:p>
            <a:r>
              <a:rPr lang="ru-RU" dirty="0" smtClean="0"/>
              <a:t>2. Какое строение имеют белки?</a:t>
            </a:r>
          </a:p>
          <a:p>
            <a:r>
              <a:rPr lang="ru-RU" dirty="0" smtClean="0"/>
              <a:t>3. Что такое структуры белка?</a:t>
            </a:r>
          </a:p>
          <a:p>
            <a:r>
              <a:rPr lang="ru-RU" dirty="0" smtClean="0"/>
              <a:t>4. С помощью каких связей соединены структуры белка?</a:t>
            </a:r>
          </a:p>
          <a:p>
            <a:r>
              <a:rPr lang="ru-RU" dirty="0" smtClean="0"/>
              <a:t>5. Как определить белок в растворе?</a:t>
            </a:r>
          </a:p>
          <a:p>
            <a:r>
              <a:rPr lang="ru-RU" dirty="0" smtClean="0"/>
              <a:t>6. Что такое денатурация белка?</a:t>
            </a:r>
          </a:p>
          <a:p>
            <a:r>
              <a:rPr lang="ru-RU" dirty="0" smtClean="0"/>
              <a:t>7. Какие виды денатурации существуют?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zentation_bel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8" y="181220"/>
            <a:ext cx="8434144" cy="629432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Строение белков.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Белки состоят из остатков аминокислот, соединенных пептидными связями, отсюда их второе название- полипептиды.</a:t>
            </a:r>
          </a:p>
          <a:p>
            <a:r>
              <a:rPr lang="ru-RU" dirty="0" smtClean="0"/>
              <a:t>Белки имеют четыре структуры:</a:t>
            </a:r>
          </a:p>
          <a:p>
            <a:r>
              <a:rPr lang="ru-RU" dirty="0" smtClean="0"/>
              <a:t> первичную, вторичную, третичную и четвертичную.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6-016-Pervichnaja-struktura-be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6429"/>
            <a:ext cx="8572560" cy="64294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Пептидная связь</a:t>
            </a:r>
            <a:endParaRPr lang="ru-RU" dirty="0"/>
          </a:p>
        </p:txBody>
      </p:sp>
      <p:pic>
        <p:nvPicPr>
          <p:cNvPr id="4" name="Содержимое 3" descr="0016-020-Pervichnaja-struktura-be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580" y="1142984"/>
            <a:ext cx="5756378" cy="571501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-017-Vtorichnaja-struktura-be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214290"/>
            <a:ext cx="8651403" cy="648855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8-018-Tretichnaja-struktura-be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"/>
            <a:ext cx="8739248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Четвертичная структура белка</a:t>
            </a:r>
            <a:endParaRPr lang="ru-RU" dirty="0"/>
          </a:p>
        </p:txBody>
      </p:sp>
      <p:pic>
        <p:nvPicPr>
          <p:cNvPr id="4" name="Содержимое 3" descr="57358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91937"/>
            <a:ext cx="7500990" cy="56660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nye_reakcii_na_bel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141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Строение и свойства белков</vt:lpstr>
      <vt:lpstr>Слайд 2</vt:lpstr>
      <vt:lpstr>Строение белков.</vt:lpstr>
      <vt:lpstr>Слайд 4</vt:lpstr>
      <vt:lpstr>Пептидная связь</vt:lpstr>
      <vt:lpstr>Слайд 6</vt:lpstr>
      <vt:lpstr>Слайд 7</vt:lpstr>
      <vt:lpstr>Четвертичная структура белка</vt:lpstr>
      <vt:lpstr>Слайд 9</vt:lpstr>
      <vt:lpstr>Слайд 10</vt:lpstr>
      <vt:lpstr>Биуретовая реакция на белки</vt:lpstr>
      <vt:lpstr>Ксантопротеиновая реакция</vt:lpstr>
      <vt:lpstr>Разрушение белка- денатурация. Действие серной кислоты на белок.</vt:lpstr>
      <vt:lpstr>Денатурация белка сульфатом меди.</vt:lpstr>
      <vt:lpstr>Механизм денатурации белка.</vt:lpstr>
      <vt:lpstr>Проверьте свои знания!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свойства белков</dc:title>
  <dc:creator>Галина</dc:creator>
  <cp:lastModifiedBy>Галина</cp:lastModifiedBy>
  <cp:revision>7</cp:revision>
  <dcterms:created xsi:type="dcterms:W3CDTF">2012-04-01T15:57:20Z</dcterms:created>
  <dcterms:modified xsi:type="dcterms:W3CDTF">2012-04-01T16:52:46Z</dcterms:modified>
</cp:coreProperties>
</file>