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  <p:sldId id="268" r:id="rId15"/>
    <p:sldId id="275" r:id="rId16"/>
    <p:sldId id="271" r:id="rId17"/>
    <p:sldId id="274" r:id="rId18"/>
    <p:sldId id="272" r:id="rId19"/>
    <p:sldId id="273" r:id="rId20"/>
    <p:sldId id="276" r:id="rId21"/>
    <p:sldId id="277" r:id="rId22"/>
    <p:sldId id="278" r:id="rId23"/>
    <p:sldId id="279" r:id="rId24"/>
    <p:sldId id="280" r:id="rId25"/>
    <p:sldId id="281" r:id="rId26"/>
    <p:sldId id="285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860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860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60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60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60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60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60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0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60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60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60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0423D7-2251-499D-B499-586BD3772A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2" grpId="0" autoUpdateAnimBg="0"/>
      <p:bldP spid="86033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60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9311-03C2-426F-9CA4-6C7A7FF8FA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35168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F5432-AF1B-431D-9630-86BC31A2B2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49556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2C28D9-94EB-4F0A-96DC-CA1EB5F930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67002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DF9A6F-3064-45DF-8040-54FCE2D65D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1391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960EF-5A4B-4353-8F33-6A94EEAF9F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794297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F92CB-5245-4727-B2E5-49D88B02B71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18918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8BC93-40C3-4FBE-8891-53B8CA8A1A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33789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B6EAD-46E5-44D4-94E3-736CE7DEF3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82033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D4636-526F-4A3C-B3D3-880BE109D6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34435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1BCC3-7BBD-4449-B63C-B172C26529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362696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079D3-CE63-41E2-B92E-8B3A77C197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052832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B3FBB-534F-4A6E-82AB-F0DCD94C6F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1315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49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9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49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49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9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50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50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50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DBAA418-3C56-4168-B6E9-FCACA4FDDAA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ransition>
    <p:zoom/>
  </p:transition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Батик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16832"/>
            <a:ext cx="7543800" cy="4179168"/>
          </a:xfrm>
        </p:spPr>
        <p:txBody>
          <a:bodyPr/>
          <a:lstStyle/>
          <a:p>
            <a:pPr algn="r"/>
            <a:endParaRPr lang="ru-RU" sz="2800" dirty="0" smtClean="0"/>
          </a:p>
          <a:p>
            <a:pPr algn="r"/>
            <a:endParaRPr lang="ru-RU" sz="2800" dirty="0"/>
          </a:p>
          <a:p>
            <a:pPr algn="r"/>
            <a:endParaRPr lang="ru-RU" sz="2800" dirty="0" smtClean="0"/>
          </a:p>
          <a:p>
            <a:pPr algn="r"/>
            <a:endParaRPr lang="ru-RU" sz="2800" dirty="0"/>
          </a:p>
          <a:p>
            <a:pPr algn="r"/>
            <a:endParaRPr lang="ru-RU" sz="2800" dirty="0"/>
          </a:p>
          <a:p>
            <a:pPr marL="0" indent="0" algn="r">
              <a:buNone/>
            </a:pPr>
            <a:r>
              <a:rPr lang="ru-RU" sz="2800" dirty="0" smtClean="0"/>
              <a:t>Учитель изобразительного искусства</a:t>
            </a:r>
          </a:p>
          <a:p>
            <a:pPr marL="0" indent="0" algn="r">
              <a:buNone/>
            </a:pPr>
            <a:r>
              <a:rPr lang="ru-RU" sz="2800" dirty="0" smtClean="0"/>
              <a:t>МБОУ СОШ </a:t>
            </a:r>
            <a:r>
              <a:rPr lang="ru-RU" sz="2800" dirty="0" err="1" smtClean="0"/>
              <a:t>п.Головановский</a:t>
            </a:r>
            <a:r>
              <a:rPr lang="ru-RU" sz="2800" dirty="0" smtClean="0"/>
              <a:t> </a:t>
            </a:r>
          </a:p>
          <a:p>
            <a:pPr marL="0" indent="0" algn="r">
              <a:buNone/>
            </a:pPr>
            <a:r>
              <a:rPr lang="ru-RU" sz="2800" dirty="0" err="1" smtClean="0"/>
              <a:t>Семёнова</a:t>
            </a:r>
            <a:r>
              <a:rPr lang="ru-RU" sz="2800" dirty="0" smtClean="0"/>
              <a:t> А.В.</a:t>
            </a:r>
            <a:endParaRPr lang="ru-RU" sz="28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Обработка фотографии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r>
              <a:rPr lang="ru-RU" sz="2400"/>
              <a:t>Можно фотографии не обрабатывать если вы сможете сделать контурный рисунок. </a:t>
            </a:r>
          </a:p>
          <a:p>
            <a:r>
              <a:rPr lang="ru-RU" sz="2400"/>
              <a:t>Если контурный рисунок сделать трудно воспользуйтесь фильтрами.</a:t>
            </a:r>
          </a:p>
        </p:txBody>
      </p:sp>
      <p:sp>
        <p:nvSpPr>
          <p:cNvPr id="20487" name="Rectangle 7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4908550" y="1981200"/>
            <a:ext cx="3702050" cy="4114800"/>
          </a:xfrm>
        </p:spPr>
      </p:sp>
      <p:pic>
        <p:nvPicPr>
          <p:cNvPr id="20484" name="Picture 4" descr="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133600"/>
            <a:ext cx="4032250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Обработка фотографии</a:t>
            </a:r>
          </a:p>
        </p:txBody>
      </p:sp>
      <p:pic>
        <p:nvPicPr>
          <p:cNvPr id="21508" name="Picture 4" descr="ячирве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44675"/>
            <a:ext cx="6335713" cy="475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Обработка фотографии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 Используя фильтры можно разработать и цветовые схемы.</a:t>
            </a:r>
          </a:p>
        </p:txBody>
      </p:sp>
      <p:pic>
        <p:nvPicPr>
          <p:cNvPr id="24580" name="Picture 4" descr="ЯЯЯЯ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068638"/>
            <a:ext cx="4464050" cy="334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Обработка фотографии</a:t>
            </a:r>
          </a:p>
        </p:txBody>
      </p:sp>
      <p:pic>
        <p:nvPicPr>
          <p:cNvPr id="23556" name="Picture 4" descr="Й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6191250" cy="464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981950" cy="1439863"/>
          </a:xfrm>
        </p:spPr>
        <p:txBody>
          <a:bodyPr/>
          <a:lstStyle/>
          <a:p>
            <a:pPr algn="ctr"/>
            <a:r>
              <a:rPr lang="ru-RU" sz="4000"/>
              <a:t>Батик по фотографии (синтетика)</a:t>
            </a:r>
          </a:p>
        </p:txBody>
      </p:sp>
      <p:pic>
        <p:nvPicPr>
          <p:cNvPr id="22534" name="Picture 6" descr="DSCN91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009775"/>
            <a:ext cx="6119813" cy="445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Фотография</a:t>
            </a:r>
          </a:p>
        </p:txBody>
      </p:sp>
      <p:pic>
        <p:nvPicPr>
          <p:cNvPr id="39940" name="Picture 4" descr="DSCN54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6264275" cy="469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4663"/>
            <a:ext cx="8053387" cy="1298575"/>
          </a:xfrm>
        </p:spPr>
        <p:txBody>
          <a:bodyPr/>
          <a:lstStyle/>
          <a:p>
            <a:pPr algn="ctr"/>
            <a:r>
              <a:rPr lang="ru-RU" sz="4000"/>
              <a:t>Батик по фотографии (вискоза)</a:t>
            </a:r>
          </a:p>
        </p:txBody>
      </p:sp>
      <p:pic>
        <p:nvPicPr>
          <p:cNvPr id="35844" name="Picture 4" descr="DSCN91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060575"/>
            <a:ext cx="6121400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Фотография</a:t>
            </a:r>
          </a:p>
        </p:txBody>
      </p:sp>
      <p:pic>
        <p:nvPicPr>
          <p:cNvPr id="38916" name="Picture 4" descr="DSCN54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6337300" cy="475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900113" y="474663"/>
            <a:ext cx="8053387" cy="1298575"/>
          </a:xfrm>
        </p:spPr>
        <p:txBody>
          <a:bodyPr/>
          <a:lstStyle/>
          <a:p>
            <a:pPr algn="ctr"/>
            <a:r>
              <a:rPr lang="ru-RU" sz="4000"/>
              <a:t>Батик по фотографии (вискоза)</a:t>
            </a:r>
          </a:p>
        </p:txBody>
      </p:sp>
      <p:pic>
        <p:nvPicPr>
          <p:cNvPr id="36868" name="Picture 4" descr="DSCN9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16113"/>
            <a:ext cx="6408738" cy="44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Инструменты и материалы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989138"/>
            <a:ext cx="3595688" cy="4525962"/>
          </a:xfrm>
        </p:spPr>
        <p:txBody>
          <a:bodyPr/>
          <a:lstStyle/>
          <a:p>
            <a:r>
              <a:rPr lang="ru-RU"/>
              <a:t>Наборы красок содержат подробные инструкции.</a:t>
            </a:r>
          </a:p>
          <a:p>
            <a:r>
              <a:rPr lang="ru-RU"/>
              <a:t>Паром фиксируются краски только на натуральном шёлке.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908550" y="1981200"/>
            <a:ext cx="3702050" cy="4114800"/>
          </a:xfrm>
        </p:spPr>
        <p:txBody>
          <a:bodyPr/>
          <a:lstStyle/>
          <a:p>
            <a:r>
              <a:rPr lang="ru-RU"/>
              <a:t>Акриловые краски фиксируются утюгом.</a:t>
            </a:r>
          </a:p>
        </p:txBody>
      </p:sp>
      <p:pic>
        <p:nvPicPr>
          <p:cNvPr id="37894" name="Picture 6" descr="DSCN91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997200"/>
            <a:ext cx="3937000" cy="30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Проблема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Батик – прекрасное искусство! Сегодня оно переживает своё второе рождение. </a:t>
            </a:r>
          </a:p>
          <a:p>
            <a:pPr>
              <a:buFont typeface="Wingdings" pitchFamily="2" charset="2"/>
              <a:buNone/>
            </a:pPr>
            <a:r>
              <a:rPr lang="ru-RU"/>
              <a:t>   В магазинах сейчас есть всё для занятий батиком.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Но что делать тем, кто не умеет рисовать?!</a:t>
            </a: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Технология изготовления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Если  вас нет подрамника, можно воспользоваться рамой, в которой будет помещена работа. </a:t>
            </a:r>
          </a:p>
          <a:p>
            <a:r>
              <a:rPr lang="ru-RU"/>
              <a:t>Чтобы рама не закрасилась на неё надо наклеить скотч.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Перевод рисунка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r>
              <a:rPr lang="ru-RU" sz="2800"/>
              <a:t>Перевести рисунок на ткань любым способом.</a:t>
            </a:r>
          </a:p>
          <a:p>
            <a:r>
              <a:rPr lang="ru-RU" sz="2800"/>
              <a:t>От волокнистого состава ткани зависит вид вашей работы.</a:t>
            </a:r>
          </a:p>
        </p:txBody>
      </p:sp>
      <p:pic>
        <p:nvPicPr>
          <p:cNvPr id="49159" name="Picture 7" descr="DSCN92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989138"/>
            <a:ext cx="3448050" cy="432117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Подготовка к росписи.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r>
              <a:rPr lang="ru-RU" sz="2800"/>
              <a:t>Ткань натянуть на раму кнопками.</a:t>
            </a:r>
          </a:p>
        </p:txBody>
      </p:sp>
      <p:pic>
        <p:nvPicPr>
          <p:cNvPr id="53255" name="Picture 7" descr="DSCN92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989138"/>
            <a:ext cx="3455988" cy="4608512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Нанесение контуров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r>
              <a:rPr lang="ru-RU" sz="2800"/>
              <a:t>Набрать резерв в стеклянную трубку.</a:t>
            </a:r>
          </a:p>
          <a:p>
            <a:r>
              <a:rPr lang="ru-RU" sz="2800"/>
              <a:t>Зарезервировать рисунок.</a:t>
            </a:r>
          </a:p>
          <a:p>
            <a:r>
              <a:rPr lang="ru-RU" sz="2800"/>
              <a:t>Дать просохнуть резерву не менее суток. </a:t>
            </a:r>
          </a:p>
        </p:txBody>
      </p:sp>
      <p:pic>
        <p:nvPicPr>
          <p:cNvPr id="55303" name="Picture 7" descr="DSCN92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916113"/>
            <a:ext cx="3511550" cy="4681537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Работа красками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r>
              <a:rPr lang="ru-RU" sz="2800"/>
              <a:t>Проверить целостность контура на просвет.</a:t>
            </a:r>
          </a:p>
          <a:p>
            <a:r>
              <a:rPr lang="ru-RU" sz="2800"/>
              <a:t>Если есть просветы зарезервировать.</a:t>
            </a:r>
          </a:p>
          <a:p>
            <a:r>
              <a:rPr lang="ru-RU" sz="2800"/>
              <a:t>Расписать работу красками. </a:t>
            </a:r>
          </a:p>
        </p:txBody>
      </p:sp>
      <p:pic>
        <p:nvPicPr>
          <p:cNvPr id="57351" name="Picture 7" descr="DSCN915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844675"/>
            <a:ext cx="3530600" cy="47085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Окончательная отделка.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Зафиксировать краски по инструкции.</a:t>
            </a:r>
          </a:p>
          <a:p>
            <a:r>
              <a:rPr lang="ru-RU"/>
              <a:t>Натянуть на картон.</a:t>
            </a:r>
          </a:p>
          <a:p>
            <a:r>
              <a:rPr lang="ru-RU"/>
              <a:t>Вставить работу в раму.</a:t>
            </a:r>
          </a:p>
          <a:p>
            <a:r>
              <a:rPr lang="ru-RU"/>
              <a:t>Можно воспользоваться услугами багетной мастерской.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3375"/>
            <a:ext cx="8640762" cy="1611313"/>
          </a:xfrm>
        </p:spPr>
        <p:txBody>
          <a:bodyPr/>
          <a:lstStyle/>
          <a:p>
            <a:pPr algn="ctr"/>
            <a:r>
              <a:rPr lang="ru-RU" sz="3200"/>
              <a:t>Роспись может быть дополнена вышивкой и аппликацией,  что соответствует программе 5-8 класса</a:t>
            </a:r>
            <a:br>
              <a:rPr lang="ru-RU" sz="3200"/>
            </a:br>
            <a:endParaRPr lang="ru-RU" sz="3200"/>
          </a:p>
        </p:txBody>
      </p:sp>
      <p:pic>
        <p:nvPicPr>
          <p:cNvPr id="89091" name="Picture 3" descr="DSCN5706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3068638"/>
            <a:ext cx="2217737" cy="2952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092" name="Picture 4" descr="DSCN56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133600"/>
            <a:ext cx="2952750" cy="393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3" name="Picture 5" descr="DSCN57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068638"/>
            <a:ext cx="2244725" cy="298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Ресурсы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Корт «Роспись по ткани» Санкт-Петербург 2000 год.</a:t>
            </a:r>
          </a:p>
          <a:p>
            <a:pPr>
              <a:lnSpc>
                <a:spcPct val="90000"/>
              </a:lnSpc>
            </a:pPr>
            <a:r>
              <a:rPr lang="ru-RU" sz="2400"/>
              <a:t>Р. А. Гильман «Художественная роспись тканей» учебное пособие для ВУЗОВ. Москва 2004 год.</a:t>
            </a:r>
          </a:p>
          <a:p>
            <a:pPr>
              <a:lnSpc>
                <a:spcPct val="90000"/>
              </a:lnSpc>
            </a:pPr>
            <a:r>
              <a:rPr lang="ru-RU" sz="2400"/>
              <a:t>М.О. Синеглазова «Батик» Москва 2002 год.</a:t>
            </a:r>
          </a:p>
          <a:p>
            <a:pPr>
              <a:lnSpc>
                <a:spcPct val="90000"/>
              </a:lnSpc>
            </a:pPr>
            <a:r>
              <a:rPr lang="ru-RU" sz="2400"/>
              <a:t>Энциклопедия художника. Искусство батика. Москва 2003 год.</a:t>
            </a:r>
          </a:p>
          <a:p>
            <a:pPr>
              <a:lnSpc>
                <a:spcPct val="90000"/>
              </a:lnSpc>
            </a:pPr>
            <a:r>
              <a:rPr lang="ru-RU" sz="2400"/>
              <a:t>В презентации использованы фотографии ученика 6 класса Егорова Олега.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Желаем творческих успехов</a:t>
            </a:r>
          </a:p>
        </p:txBody>
      </p:sp>
      <p:pic>
        <p:nvPicPr>
          <p:cNvPr id="61445" name="Picture 5" descr="DSCN57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060575"/>
            <a:ext cx="4773612" cy="426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Гипотеза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Можно создать эскизы, используя компьютерные технологии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669925"/>
            <a:ext cx="8229600" cy="482600"/>
          </a:xfrm>
        </p:spPr>
        <p:txBody>
          <a:bodyPr/>
          <a:lstStyle/>
          <a:p>
            <a:pPr algn="ctr"/>
            <a:r>
              <a:rPr lang="ru-RU" sz="4000"/>
              <a:t>Немного истории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967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Роспись ткани – очень древнее и вечно юное искусство. Никогда не выходят из моды уникальные рукотворные наряды, шарфы, платки, а так же предметы интерьера, расписанные кистью художника. </a:t>
            </a:r>
          </a:p>
          <a:p>
            <a:pPr>
              <a:lnSpc>
                <a:spcPct val="90000"/>
              </a:lnSpc>
            </a:pPr>
            <a:r>
              <a:rPr lang="ru-RU" sz="2800"/>
              <a:t>Родина шёлка - Китай, провинция Шан-Тунг. Там же зародилась и роспись по ткани. Китайский манускрипт восьмого века рассказывает об особой росписи шелковых тканей посредством воскового рисунка, который выполняется на ткани с помощью кисточки, окунаемой в горячий воск.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5738"/>
            <a:ext cx="8229600" cy="53181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848600" cy="4824412"/>
          </a:xfrm>
        </p:spPr>
        <p:txBody>
          <a:bodyPr/>
          <a:lstStyle/>
          <a:p>
            <a:pPr marL="609600" indent="-609600"/>
            <a:r>
              <a:rPr lang="ru-RU" sz="2800"/>
              <a:t>Но изобретение в начале 20 века в </a:t>
            </a:r>
            <a:r>
              <a:rPr lang="ru-RU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России</a:t>
            </a:r>
            <a:r>
              <a:rPr lang="ru-RU" sz="2800"/>
              <a:t> химического резервирующего состава, не требующего нагревания, сделало именно нашу страну </a:t>
            </a:r>
            <a:r>
              <a:rPr lang="ru-RU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родиной холодного батика</a:t>
            </a:r>
            <a:r>
              <a:rPr lang="ru-RU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609600" indent="-609600"/>
            <a:r>
              <a:rPr lang="ru-RU" sz="2800"/>
              <a:t>Простота исполнения, чёткий витражный контур делают эту технику интересной для опытных мастеров и привлекательной для начинающих.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356100" y="54927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Работа над эскизами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543800" cy="4114800"/>
          </a:xfrm>
        </p:spPr>
        <p:txBody>
          <a:bodyPr/>
          <a:lstStyle/>
          <a:p>
            <a:r>
              <a:rPr lang="ru-RU"/>
              <a:t>У многих людей есть чувство цвета, но создать рисунок очень трудное занятие. </a:t>
            </a:r>
          </a:p>
          <a:p>
            <a:r>
              <a:rPr lang="ru-RU"/>
              <a:t>Можно воспользоваться схемами из книг по аппликации и вышивке, но тогда ваша работа не будет по-настоящему авторской.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2667000" y="474663"/>
            <a:ext cx="6286500" cy="971550"/>
          </a:xfrm>
        </p:spPr>
        <p:txBody>
          <a:bodyPr/>
          <a:lstStyle/>
          <a:p>
            <a:r>
              <a:rPr lang="ru-RU" sz="4000"/>
              <a:t>Рисунок из книги по вышивке гладью</a:t>
            </a: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017713"/>
            <a:ext cx="6840537" cy="463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8126412" cy="1512888"/>
          </a:xfrm>
        </p:spPr>
        <p:txBody>
          <a:bodyPr/>
          <a:lstStyle/>
          <a:p>
            <a:pPr algn="ctr"/>
            <a:r>
              <a:rPr lang="ru-RU" sz="4000"/>
              <a:t>Разработка эскизов по цифровой фотографии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Ваша работа будет авторской если вы воспользуетесь цифровым фотоаппаратом. </a:t>
            </a:r>
          </a:p>
          <a:p>
            <a:pPr>
              <a:lnSpc>
                <a:spcPct val="90000"/>
              </a:lnSpc>
            </a:pPr>
            <a:r>
              <a:rPr lang="ru-RU"/>
              <a:t>Чтобы рисунок был контурным можно воспользоваться программами по редактированию фотографий.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Собор Иоана Предтечи</a:t>
            </a:r>
          </a:p>
        </p:txBody>
      </p:sp>
      <p:pic>
        <p:nvPicPr>
          <p:cNvPr id="19460" name="Picture 4" descr="Реэкспонирование DSCN4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11300"/>
            <a:ext cx="6985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Сумерки">
  <a:themeElements>
    <a:clrScheme name="Сумерки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2638</TotalTime>
  <Words>511</Words>
  <Application>Microsoft Office PowerPoint</Application>
  <PresentationFormat>Экран (4:3)</PresentationFormat>
  <Paragraphs>74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Tahoma</vt:lpstr>
      <vt:lpstr>Times New Roman</vt:lpstr>
      <vt:lpstr>Wingdings</vt:lpstr>
      <vt:lpstr>Сумерки</vt:lpstr>
      <vt:lpstr>Батик</vt:lpstr>
      <vt:lpstr>Проблема</vt:lpstr>
      <vt:lpstr>Гипотеза</vt:lpstr>
      <vt:lpstr>Немного истории</vt:lpstr>
      <vt:lpstr>Презентация PowerPoint</vt:lpstr>
      <vt:lpstr>Работа над эскизами</vt:lpstr>
      <vt:lpstr>Рисунок из книги по вышивке гладью</vt:lpstr>
      <vt:lpstr>Разработка эскизов по цифровой фотографии</vt:lpstr>
      <vt:lpstr>Собор Иоана Предтечи</vt:lpstr>
      <vt:lpstr>Обработка фотографии</vt:lpstr>
      <vt:lpstr>Обработка фотографии</vt:lpstr>
      <vt:lpstr>Обработка фотографии</vt:lpstr>
      <vt:lpstr>Обработка фотографии</vt:lpstr>
      <vt:lpstr>Батик по фотографии (синтетика)</vt:lpstr>
      <vt:lpstr>Фотография</vt:lpstr>
      <vt:lpstr>Батик по фотографии (вискоза)</vt:lpstr>
      <vt:lpstr>Фотография</vt:lpstr>
      <vt:lpstr>Батик по фотографии (вискоза)</vt:lpstr>
      <vt:lpstr>Инструменты и материалы</vt:lpstr>
      <vt:lpstr>Технология изготовления</vt:lpstr>
      <vt:lpstr>Перевод рисунка</vt:lpstr>
      <vt:lpstr>Подготовка к росписи.</vt:lpstr>
      <vt:lpstr>Нанесение контуров</vt:lpstr>
      <vt:lpstr>Работа красками</vt:lpstr>
      <vt:lpstr>Окончательная отделка.</vt:lpstr>
      <vt:lpstr>Роспись может быть дополнена вышивкой и аппликацией,  что соответствует программе 5-8 класса </vt:lpstr>
      <vt:lpstr>Ресурсы</vt:lpstr>
      <vt:lpstr>Желаем творческих успехов</vt:lpstr>
    </vt:vector>
  </TitlesOfParts>
  <Company>123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Killer</dc:creator>
  <cp:lastModifiedBy>АЛЛА</cp:lastModifiedBy>
  <cp:revision>13</cp:revision>
  <dcterms:created xsi:type="dcterms:W3CDTF">2007-04-12T16:39:37Z</dcterms:created>
  <dcterms:modified xsi:type="dcterms:W3CDTF">2013-02-12T09:40:08Z</dcterms:modified>
</cp:coreProperties>
</file>