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61" r:id="rId3"/>
    <p:sldId id="257" r:id="rId4"/>
    <p:sldId id="262" r:id="rId5"/>
    <p:sldId id="263" r:id="rId6"/>
    <p:sldId id="264" r:id="rId7"/>
    <p:sldId id="287" r:id="rId8"/>
    <p:sldId id="279" r:id="rId9"/>
    <p:sldId id="281" r:id="rId10"/>
    <p:sldId id="282" r:id="rId11"/>
    <p:sldId id="284" r:id="rId12"/>
    <p:sldId id="283" r:id="rId13"/>
    <p:sldId id="268" r:id="rId14"/>
    <p:sldId id="274" r:id="rId15"/>
    <p:sldId id="276" r:id="rId16"/>
    <p:sldId id="285" r:id="rId17"/>
    <p:sldId id="277" r:id="rId18"/>
    <p:sldId id="286" r:id="rId19"/>
    <p:sldId id="278" r:id="rId20"/>
    <p:sldId id="288" r:id="rId21"/>
    <p:sldId id="26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5C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FFFFF-30A8-4D10-BD78-38C31DDEB27B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71843-4B4F-45B4-AD97-BCCC15A17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1843-4B4F-45B4-AD97-BCCC15A1790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Admin\&#1056;&#1072;&#1073;&#1086;&#1095;&#1080;&#1081;%20&#1089;&#1090;&#1086;&#1083;\Solovei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gif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42919"/>
            <a:ext cx="777240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МБОУ «</a:t>
            </a:r>
            <a:r>
              <a:rPr lang="ru-RU" dirty="0" err="1" smtClean="0"/>
              <a:t>Тарасинская</a:t>
            </a:r>
            <a:r>
              <a:rPr lang="ru-RU" dirty="0" smtClean="0"/>
              <a:t> СОШ»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00B050"/>
                </a:solidFill>
              </a:rPr>
              <a:t> Человек- часть природы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857488" y="3286124"/>
            <a:ext cx="4429156" cy="2357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                                              Автор проекта: ученица 4 класса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Алексеева Наталья </a:t>
            </a:r>
          </a:p>
          <a:p>
            <a:pPr>
              <a:buNone/>
            </a:pPr>
            <a:r>
              <a:rPr lang="ru-RU" dirty="0" smtClean="0"/>
              <a:t>                                              Руководитель:  Сагдеева Г.В.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9" descr="лесные свалки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9288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Экологические проблемы   леса</a:t>
            </a:r>
            <a:endParaRPr lang="ru-RU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Рисунок 6" descr="пожар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57438"/>
            <a:ext cx="442912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7" descr="пожар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2357438"/>
            <a:ext cx="442912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ятно 2 8"/>
          <p:cNvSpPr/>
          <p:nvPr/>
        </p:nvSpPr>
        <p:spPr>
          <a:xfrm>
            <a:off x="571500" y="5586413"/>
            <a:ext cx="8572500" cy="1271587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6" name="TextBox 9"/>
          <p:cNvSpPr txBox="1">
            <a:spLocks noChangeArrowheads="1"/>
          </p:cNvSpPr>
          <p:nvPr/>
        </p:nvSpPr>
        <p:spPr bwMode="auto">
          <a:xfrm>
            <a:off x="2643188" y="5857875"/>
            <a:ext cx="3857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Лесные пожары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885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Человек издавна убивал животных, добывая себе пищу, но это было необходимо для выживания людей. Они убивали не больше, чем могли съесть.</a:t>
            </a:r>
          </a:p>
        </p:txBody>
      </p:sp>
      <p:pic>
        <p:nvPicPr>
          <p:cNvPr id="8194" name="Picture 2" descr="C:\Documents and Settings\жека\Рабочий стол\К окруж миру\браконье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38"/>
            <a:ext cx="4195763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C:\Documents and Settings\жека\Рабочий стол\К окруж миру\истреблени животных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785813"/>
            <a:ext cx="2786062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:\Documents and Settings\жека\Рабочий стол\К окруж миру\истребление животных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13" y="2095500"/>
            <a:ext cx="34194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C:\Documents and Settings\жека\Мои документы\идеи Марины\идеи Марины\Анимашки\Дисней-анимашки\dis13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4543425"/>
            <a:ext cx="1928813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25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5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502602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    Итак, существованию леса угрожают реальные проблемы. Человек должен понимать, что леса должны существовать ради того, чтобы существовал сам человек, ради сохранения великого богатства животного и растительного царства для будущих поколений нашей  планеты. 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7464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00B0F0"/>
                </a:solidFill>
              </a:rPr>
              <a:t>    Познакомившись с экологическими проблемами лесов, я сделала вывод о том, что эти же проблемы существуют и у нас. Особенно остро стоит проблема загрязнение леса и вырубка ценных пород деревьев. </a:t>
            </a:r>
            <a:endParaRPr lang="ru-RU" sz="40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Мои исследования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1. Свежая вырубка. (В местах массовой вырубки основная часть растительности погибла). </a:t>
            </a:r>
          </a:p>
          <a:p>
            <a:pPr>
              <a:buNone/>
            </a:pPr>
            <a:r>
              <a:rPr lang="ru-RU" dirty="0" smtClean="0"/>
              <a:t>2. Двухлетняя вырубка.(Растительность вырубки изменилась. Теперь здесь появились растения: кипрей, василек, крапива двудомная.)</a:t>
            </a:r>
          </a:p>
          <a:p>
            <a:pPr>
              <a:buNone/>
            </a:pPr>
            <a:r>
              <a:rPr lang="ru-RU" dirty="0" smtClean="0"/>
              <a:t>3. Старая вырубка. (Большая часть вырубки заросла молодыми березками, кое-где заросли малины).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568168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В </a:t>
            </a:r>
            <a:r>
              <a:rPr lang="ru-RU" sz="4400" dirty="0" smtClean="0">
                <a:solidFill>
                  <a:srgbClr val="002060"/>
                </a:solidFill>
              </a:rPr>
              <a:t>результате </a:t>
            </a:r>
            <a:r>
              <a:rPr lang="ru-RU" sz="4400" dirty="0" smtClean="0">
                <a:solidFill>
                  <a:srgbClr val="002060"/>
                </a:solidFill>
              </a:rPr>
              <a:t>вырубки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леса произошли сильные изменения в природе. Исчезли многие виды растительности, погибли животные.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Человечеству необходимо осознать, что исчезновение лесов – это ухудшение состояния окружающей среды. Оно является большой угрозой для нашего будущего. Можно лишь предложить всем беречь лес и окружающую природу:</a:t>
            </a:r>
          </a:p>
          <a:p>
            <a:pPr>
              <a:buFontTx/>
              <a:buChar char="-"/>
            </a:pPr>
            <a:r>
              <a:rPr lang="ru-RU" dirty="0" smtClean="0"/>
              <a:t>не засорять леса бытовым и промышленным мусором, стихийными свалками; </a:t>
            </a:r>
          </a:p>
          <a:p>
            <a:pPr>
              <a:buFontTx/>
              <a:buChar char="-"/>
            </a:pPr>
            <a:r>
              <a:rPr lang="ru-RU" dirty="0" smtClean="0"/>
              <a:t>ограничить многочисленные строительства в лесных зонах дач, коттеджей, дорог – прекратить самовольную вырубку леса на хозяйственные нужды; </a:t>
            </a:r>
          </a:p>
          <a:p>
            <a:pPr>
              <a:buFontTx/>
              <a:buChar char="-"/>
            </a:pPr>
            <a:r>
              <a:rPr lang="ru-RU" dirty="0" smtClean="0"/>
              <a:t>охранять от лесных пожаров; </a:t>
            </a:r>
          </a:p>
          <a:p>
            <a:pPr>
              <a:buFontTx/>
              <a:buChar char="-"/>
            </a:pPr>
            <a:r>
              <a:rPr lang="ru-RU" dirty="0" smtClean="0"/>
              <a:t>более интенсивно работать по восстановлению лесов после вырубок; </a:t>
            </a:r>
          </a:p>
          <a:p>
            <a:pPr>
              <a:buFontTx/>
              <a:buChar char="-"/>
            </a:pPr>
            <a:r>
              <a:rPr lang="ru-RU" dirty="0" smtClean="0"/>
              <a:t>чаще убирать гниющую древесину;</a:t>
            </a:r>
          </a:p>
          <a:p>
            <a:pPr>
              <a:buFontTx/>
              <a:buChar char="-"/>
            </a:pPr>
            <a:r>
              <a:rPr lang="ru-RU" dirty="0" smtClean="0"/>
              <a:t>усилить контроль за туристами, охотниками, грибниками, ягодниками.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лес дает человеку?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Чистый воздух, древесину, грибы и ягоды, лекарственные растения, пушнину, отдых, радость.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84043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rgbClr val="C00000"/>
                </a:solidFill>
              </a:rPr>
              <a:t>Что даёт человек лесу?</a:t>
            </a:r>
          </a:p>
          <a:p>
            <a:pPr algn="ctr">
              <a:buNone/>
            </a:pPr>
            <a:r>
              <a:rPr lang="ru-RU" sz="6000" b="1" i="1" dirty="0" smtClean="0">
                <a:solidFill>
                  <a:srgbClr val="C00000"/>
                </a:solidFill>
              </a:rPr>
              <a:t>Во что может превратиться наш лес?</a:t>
            </a:r>
          </a:p>
          <a:p>
            <a:pPr algn="ctr">
              <a:buNone/>
            </a:pPr>
            <a:r>
              <a:rPr lang="ru-RU" sz="6000" b="1" i="1" dirty="0" smtClean="0">
                <a:solidFill>
                  <a:srgbClr val="C00000"/>
                </a:solidFill>
              </a:rPr>
              <a:t>Задумайтесь взрослые!!!</a:t>
            </a:r>
          </a:p>
          <a:p>
            <a:pPr algn="ctr">
              <a:buNone/>
            </a:pPr>
            <a:r>
              <a:rPr lang="ru-RU" sz="6000" b="1" i="1" dirty="0" smtClean="0">
                <a:solidFill>
                  <a:srgbClr val="C00000"/>
                </a:solidFill>
              </a:rPr>
              <a:t>Что вы оставите нам?</a:t>
            </a:r>
          </a:p>
          <a:p>
            <a:pPr algn="ctr">
              <a:buNone/>
            </a:pPr>
            <a:endParaRPr lang="ru-RU" sz="6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       Село в котором я живу со всех сторон окружено лесом. Круглый год я бываю у леса в гостях. Весной прихожу полакомиться березовым соком, летом и осенью собираю в лесу ягоды, грибы и лекарственные травы, а зимой хожу на прогулку на лыжах…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       И я задумалась, а как будет выглядеть природа нашего села спустя долгие годы, сумеют ли её жители сохранить красоту и богатство родного леса, существуют ли какие экологические проблемы, которые необходимо срочно решать.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       Именно поэтому я и решила провести свое исследование. 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692150"/>
            <a:ext cx="6286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разводи в лесу костер без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надобности, 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если развел, то обязательно затуши.</a:t>
            </a:r>
            <a:endParaRPr 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оставляй в лесу мусор.</a:t>
            </a:r>
            <a:endParaRPr 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468313" y="1916113"/>
            <a:ext cx="6286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 ломай ветки деревьев и</a:t>
            </a:r>
            <a:r>
              <a:rPr lang="en-US" sz="24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кустарников.</a:t>
            </a:r>
            <a:br>
              <a:rPr lang="ru-RU" sz="24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 рви на лугу, в лесу цветов.</a:t>
            </a:r>
            <a:endParaRPr lang="ru-RU" sz="24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539750" y="2852738"/>
            <a:ext cx="550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Не подходи близко к гнёздам птиц.</a:t>
            </a:r>
            <a:endParaRPr lang="ru-RU" sz="240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539750" y="3357563"/>
            <a:ext cx="592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сбивай грибы, даже несъедобные.</a:t>
            </a:r>
            <a:endParaRPr lang="ru-RU" sz="240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468313" y="3789363"/>
            <a:ext cx="6786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 лови бабочек, шмелей и других</a:t>
            </a:r>
            <a:r>
              <a:rPr lang="en-US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насекомых.</a:t>
            </a:r>
          </a:p>
          <a:p>
            <a:r>
              <a:rPr lang="ru-RU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 разоряй муравейники.</a:t>
            </a:r>
            <a:endParaRPr lang="ru-RU" sz="24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539750" y="4652963"/>
            <a:ext cx="7000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Береги лягушек, жаб, головастиков.</a:t>
            </a:r>
            <a:b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убивай змей даже ядовитых.</a:t>
            </a:r>
            <a:b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лови диких животных и не уноси их домой.</a:t>
            </a:r>
            <a:endParaRPr lang="ru-RU" sz="24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шуми в лесу, не пугай лесных обитателей.</a:t>
            </a:r>
            <a:endParaRPr lang="ru-RU" sz="24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88" y="0"/>
            <a:ext cx="657225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4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могу сделать:</a:t>
            </a:r>
            <a:endParaRPr lang="ru-RU" sz="48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филин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3263" y="1000125"/>
            <a:ext cx="20907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рябчи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3933825"/>
            <a:ext cx="20716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675" grpId="0"/>
      <p:bldP spid="28676" grpId="0"/>
      <p:bldP spid="28677" grpId="0"/>
      <p:bldP spid="28678" grpId="0"/>
      <p:bldP spid="28679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5340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45CA9"/>
                </a:solidFill>
              </a:rPr>
              <a:t>Спасибо за внимание</a:t>
            </a:r>
            <a:endParaRPr lang="ru-RU" sz="6600" b="1" dirty="0">
              <a:solidFill>
                <a:srgbClr val="C45CA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86808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Есть просто храм,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 Есть храм науки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А есть еще природы храм –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 лесами, тянущими руки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Навстречу солнцу и ветрам.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Он свят в любое время суток,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Открыт для нас в жару и стынь.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Входи сюда,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Будь сердцем чуток,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Не оскверняй ее святынь.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Цель: выяснить экологические проблемы леса.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Задачи исследования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Изучить данные о состоянии леса в мире, в России; оценить роль лесов в природе и жизни человека; выяснить основные экологические проблемы лесов; исследовать состояние флоры и фауны на вырубках леса; наметить пути решения экологических проблем леса.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Экологические проблемы лесов являются одной из основных проблем человечества в современном мире. Данное исследование поможет выявить, какие изменения произошли в экологическом равновесии леса, позволит наметить пути решения экологических проблем.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  Лес – часть поверхности Земного шара, покрытая древесными растениями. </a:t>
            </a:r>
          </a:p>
          <a:p>
            <a:pPr>
              <a:buNone/>
            </a:pPr>
            <a:r>
              <a:rPr lang="ru-RU" sz="4000" dirty="0" smtClean="0"/>
              <a:t>       Леса составляют почти 30% поверхности планеты. На территории России 20,5% лесов планеты.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3829048" cy="578647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Значение леса</a:t>
            </a:r>
            <a:endParaRPr lang="ru-RU" sz="7200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500042"/>
            <a:ext cx="4329112" cy="5786437"/>
          </a:xfrm>
        </p:spPr>
        <p:txBody>
          <a:bodyPr lIns="0" tIns="0" rIns="0" bIns="0"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 для растений и животных</a:t>
            </a:r>
          </a:p>
          <a:p>
            <a:pPr algn="ctr" eaLnBrk="1" hangingPunct="1">
              <a:buFont typeface="Arial" charset="0"/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Источник ягод, грибов, лекарственных растений</a:t>
            </a:r>
          </a:p>
          <a:p>
            <a:pPr algn="ctr" eaLnBrk="1" hangingPunct="1">
              <a:buFont typeface="Arial" charset="0"/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 древесины</a:t>
            </a:r>
          </a:p>
          <a:p>
            <a:pPr algn="ctr" eaLnBrk="1" hangingPunct="1">
              <a:buFont typeface="Arial" charset="0"/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Защитник воздуха, водоемов и почв </a:t>
            </a:r>
          </a:p>
          <a:p>
            <a:pPr algn="ctr" eaLnBrk="1" hangingPunct="1">
              <a:buFont typeface="Arial" charset="0"/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отдыха для человека</a:t>
            </a:r>
          </a:p>
          <a:p>
            <a:pPr algn="ctr" eaLnBrk="1" hangingPunct="1">
              <a:buFont typeface="Arial" charset="0"/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olove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8835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Несмотря на то, что катастрофические последствия сведения лесов уже широко известны, уничтожение их продолжается. В настоящее время общая площадь лесов на планете составляется около 42 млн. кв. км, но ежегодно уменьшается на 2%. Особенно интенсивно уничтожаются леса с ценными породами леса в нашем регионе. 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715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Сейчас, после работы лесорубов, остаётся пустота.</a:t>
            </a:r>
          </a:p>
        </p:txBody>
      </p:sp>
      <p:pic>
        <p:nvPicPr>
          <p:cNvPr id="7171" name="Picture 3" descr="C:\Documents and Settings\жека\Рабочий стол\К окруж миру\1-17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4770">
            <a:off x="3305175" y="776288"/>
            <a:ext cx="3810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C:\Documents and Settings\жека\Рабочий стол\К окруж миру\8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51417">
            <a:off x="5384800" y="1897063"/>
            <a:ext cx="352425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C:\Documents and Settings\жека\Рабочий стол\К окруж миру\226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86250"/>
            <a:ext cx="393223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C:\Documents and Settings\жека\Рабочий стол\К окруж миру\57725_200801251000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280691">
            <a:off x="357188" y="973138"/>
            <a:ext cx="3487737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C:\Documents and Settings\жека\Рабочий стол\К окруж миру\dem092267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9138" y="3733800"/>
            <a:ext cx="207486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 descr="C:\Documents and Settings\жека\Рабочий стол\К окруж миру\f04_ir0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1375475">
            <a:off x="3259138" y="2297113"/>
            <a:ext cx="3094037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3" descr="C:\Documents and Settings\жека\Рабочий стол\К окруж миру\kingisep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01167">
            <a:off x="3948113" y="4159250"/>
            <a:ext cx="3338512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 descr="C:\Documents and Settings\жека\Мои документы\идеи Марины\идеи Марины\Анимашки\Дисней-анимашки\dis3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93050" y="642938"/>
            <a:ext cx="12509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5" descr="C:\Documents and Settings\жека\Мои документы\идеи Марины\идеи Марины\Анимашки\Дисней-анимашки\dis135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-142908" y="285728"/>
            <a:ext cx="121443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5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5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50"/>
                            </p:stCondLst>
                            <p:childTnLst>
                              <p:par>
                                <p:cTn id="2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65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65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65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650"/>
                            </p:stCondLst>
                            <p:childTnLst>
                              <p:par>
                                <p:cTn id="37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92D050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763</Words>
  <Application>Microsoft Office PowerPoint</Application>
  <PresentationFormat>Экран (4:3)</PresentationFormat>
  <Paragraphs>85</Paragraphs>
  <Slides>21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МБОУ «Тарасинская СОШ»     Человек- часть природы </vt:lpstr>
      <vt:lpstr>Слайд 2</vt:lpstr>
      <vt:lpstr>Слайд 3</vt:lpstr>
      <vt:lpstr>    Цель: выяснить экологические проблемы леса.  </vt:lpstr>
      <vt:lpstr>Актуальность исследования:</vt:lpstr>
      <vt:lpstr>Слайд 6</vt:lpstr>
      <vt:lpstr>Слайд 7</vt:lpstr>
      <vt:lpstr>Слайд 8</vt:lpstr>
      <vt:lpstr>Слайд 9</vt:lpstr>
      <vt:lpstr>Слайд 10</vt:lpstr>
      <vt:lpstr>Экологические проблемы   леса</vt:lpstr>
      <vt:lpstr>Слайд 12</vt:lpstr>
      <vt:lpstr>Слайд 13</vt:lpstr>
      <vt:lpstr>Слайд 14</vt:lpstr>
      <vt:lpstr>Мои исследования :</vt:lpstr>
      <vt:lpstr>Слайд 16</vt:lpstr>
      <vt:lpstr>Анализ исследования</vt:lpstr>
      <vt:lpstr>Что лес дает человеку?</vt:lpstr>
      <vt:lpstr>Слайд 19</vt:lpstr>
      <vt:lpstr>Слайд 20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 и человек </dc:title>
  <cp:lastModifiedBy>Гость</cp:lastModifiedBy>
  <cp:revision>39</cp:revision>
  <dcterms:modified xsi:type="dcterms:W3CDTF">2013-05-15T06:00:22Z</dcterms:modified>
</cp:coreProperties>
</file>