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Общий обзор организма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биологии</a:t>
            </a:r>
          </a:p>
          <a:p>
            <a:r>
              <a:rPr lang="ru-RU" dirty="0" smtClean="0"/>
              <a:t>Ефремова В. </a:t>
            </a:r>
            <a:r>
              <a:rPr lang="ru-RU" smtClean="0"/>
              <a:t>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5"/>
                </a:solidFill>
              </a:rPr>
              <a:t>Организм</a:t>
            </a:r>
            <a:endParaRPr lang="ru-RU" sz="4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 это определенный биологический комплекс или система, реагирующая как единое целое на различные изменения внешней среды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446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Уровни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Молекулы                клетки               ткани             органы                 системы органов 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065172" y="2399654"/>
            <a:ext cx="57954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950039" y="2445373"/>
            <a:ext cx="64394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242479" y="2390959"/>
            <a:ext cx="5666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36760" y="2833351"/>
            <a:ext cx="6568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15135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Французский  химик Г. Бертран  подсчитал, что тело человека, весящего 100 кг, содержит кислорода 63 кг, углерода 19 кг, водорода-9 кг, азота-5, кальция – 1кг, фосфора – 700гр, серы – 640, натрия – 250, калия – 220, хрома – 180, магния – 40г, железа – 3гр, йода – 0,03г.Фтора, брома, меди и марганца – еще меньше.</a:t>
            </a:r>
          </a:p>
          <a:p>
            <a:r>
              <a:rPr lang="ru-RU" dirty="0" smtClean="0"/>
              <a:t>Живое и неживое построено из одинаковых элементов. В живых организмах они объединены в </a:t>
            </a:r>
            <a:r>
              <a:rPr lang="ru-RU" dirty="0" smtClean="0">
                <a:solidFill>
                  <a:srgbClr val="FF0000"/>
                </a:solidFill>
              </a:rPr>
              <a:t>белки, жиры, углеводы и нуклеиновые кислоты. </a:t>
            </a:r>
            <a:r>
              <a:rPr lang="ru-RU" dirty="0" smtClean="0"/>
              <a:t>Они входят в состав любой клетки.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Клетки</a:t>
            </a:r>
            <a:r>
              <a:rPr lang="ru-RU" dirty="0" smtClean="0"/>
              <a:t>, из которых построено тело человека, неодинаковы и отличаются своей специализацией</a:t>
            </a:r>
          </a:p>
          <a:p>
            <a:r>
              <a:rPr lang="ru-RU" dirty="0" smtClean="0"/>
              <a:t>Клетки «одной специализации» объединяются в группы и называются </a:t>
            </a:r>
            <a:r>
              <a:rPr lang="ru-RU" dirty="0" smtClean="0">
                <a:solidFill>
                  <a:srgbClr val="FF0000"/>
                </a:solidFill>
              </a:rPr>
              <a:t>тканями.</a:t>
            </a:r>
          </a:p>
          <a:p>
            <a:r>
              <a:rPr lang="ru-RU" dirty="0" smtClean="0"/>
              <a:t>Из тканей образуются </a:t>
            </a:r>
            <a:r>
              <a:rPr lang="ru-RU" dirty="0" smtClean="0">
                <a:solidFill>
                  <a:srgbClr val="FF0000"/>
                </a:solidFill>
              </a:rPr>
              <a:t>органы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174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Органы, выполняющие единую функцию, имеющие общий план строения и развития, объединяют в </a:t>
            </a:r>
            <a:r>
              <a:rPr lang="ru-RU" dirty="0" smtClean="0">
                <a:solidFill>
                  <a:srgbClr val="FF0000"/>
                </a:solidFill>
              </a:rPr>
              <a:t>систему органов:</a:t>
            </a:r>
          </a:p>
          <a:p>
            <a:pPr algn="ctr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порно-двигательная</a:t>
            </a:r>
          </a:p>
          <a:p>
            <a:pPr algn="ctr">
              <a:buFontTx/>
              <a:buChar char="-"/>
            </a:pPr>
            <a:r>
              <a:rPr lang="ru-RU" dirty="0" smtClean="0"/>
              <a:t>Пищеварительная</a:t>
            </a:r>
          </a:p>
          <a:p>
            <a:pPr algn="ctr">
              <a:buFontTx/>
              <a:buChar char="-"/>
            </a:pPr>
            <a:r>
              <a:rPr lang="ru-RU" dirty="0" smtClean="0"/>
              <a:t>Дыхательная</a:t>
            </a:r>
          </a:p>
          <a:p>
            <a:pPr algn="ctr">
              <a:buFontTx/>
              <a:buChar char="-"/>
            </a:pPr>
            <a:r>
              <a:rPr lang="ru-RU" dirty="0" smtClean="0"/>
              <a:t>Половая</a:t>
            </a:r>
          </a:p>
          <a:p>
            <a:pPr algn="ctr">
              <a:buFontTx/>
              <a:buChar char="-"/>
            </a:pPr>
            <a:r>
              <a:rPr lang="ru-RU" dirty="0" smtClean="0"/>
              <a:t>Кровеносная (сердечно-сосудистая)</a:t>
            </a:r>
          </a:p>
          <a:p>
            <a:pPr algn="ctr">
              <a:buFontTx/>
              <a:buChar char="-"/>
            </a:pPr>
            <a:r>
              <a:rPr lang="ru-RU" dirty="0" smtClean="0"/>
              <a:t>Покровная</a:t>
            </a:r>
          </a:p>
          <a:p>
            <a:pPr algn="ctr">
              <a:buFontTx/>
              <a:buChar char="-"/>
            </a:pPr>
            <a:r>
              <a:rPr lang="ru-RU" dirty="0" smtClean="0"/>
              <a:t>Эндокринная</a:t>
            </a:r>
          </a:p>
          <a:p>
            <a:pPr algn="ctr">
              <a:buFontTx/>
              <a:buChar char="-"/>
            </a:pPr>
            <a:r>
              <a:rPr lang="ru-RU" dirty="0" smtClean="0"/>
              <a:t>Нервная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smtClean="0">
                <a:solidFill>
                  <a:srgbClr val="FF0000"/>
                </a:solidFill>
              </a:rPr>
              <a:t>Определяющим началом всего является генотип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7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2" y="940159"/>
            <a:ext cx="4018209" cy="5370490"/>
          </a:xfrm>
        </p:spPr>
      </p:pic>
    </p:spTree>
    <p:extLst>
      <p:ext uri="{BB962C8B-B14F-4D97-AF65-F5344CB8AC3E}">
        <p14:creationId xmlns:p14="http://schemas.microsoft.com/office/powerpoint/2010/main" val="25222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8" y="837127"/>
            <a:ext cx="4675030" cy="5666703"/>
          </a:xfrm>
        </p:spPr>
      </p:pic>
    </p:spTree>
    <p:extLst>
      <p:ext uri="{BB962C8B-B14F-4D97-AF65-F5344CB8AC3E}">
        <p14:creationId xmlns:p14="http://schemas.microsoft.com/office/powerpoint/2010/main" val="37674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207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Общий обзор организма человека</vt:lpstr>
      <vt:lpstr>Организм</vt:lpstr>
      <vt:lpstr>Уровни организации</vt:lpstr>
      <vt:lpstr>Презентация PowerPoint</vt:lpstr>
      <vt:lpstr>                                   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обзор организма человека</dc:title>
  <dc:creator>MoroZko</dc:creator>
  <cp:lastModifiedBy>Вероника</cp:lastModifiedBy>
  <cp:revision>9</cp:revision>
  <dcterms:created xsi:type="dcterms:W3CDTF">2013-09-19T17:56:27Z</dcterms:created>
  <dcterms:modified xsi:type="dcterms:W3CDTF">2013-12-15T13:45:23Z</dcterms:modified>
</cp:coreProperties>
</file>