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4"/>
  </p:notesMasterIdLst>
  <p:sldIdLst>
    <p:sldId id="256" r:id="rId2"/>
    <p:sldId id="257" r:id="rId3"/>
    <p:sldId id="301" r:id="rId4"/>
    <p:sldId id="262" r:id="rId5"/>
    <p:sldId id="303" r:id="rId6"/>
    <p:sldId id="263" r:id="rId7"/>
    <p:sldId id="279" r:id="rId8"/>
    <p:sldId id="268" r:id="rId9"/>
    <p:sldId id="289" r:id="rId10"/>
    <p:sldId id="298" r:id="rId11"/>
    <p:sldId id="302" r:id="rId12"/>
    <p:sldId id="299" r:id="rId13"/>
    <p:sldId id="280" r:id="rId14"/>
    <p:sldId id="283" r:id="rId15"/>
    <p:sldId id="281" r:id="rId16"/>
    <p:sldId id="305" r:id="rId17"/>
    <p:sldId id="275" r:id="rId18"/>
    <p:sldId id="306" r:id="rId19"/>
    <p:sldId id="284" r:id="rId20"/>
    <p:sldId id="307" r:id="rId21"/>
    <p:sldId id="300" r:id="rId22"/>
    <p:sldId id="309" r:id="rId23"/>
    <p:sldId id="308" r:id="rId24"/>
    <p:sldId id="312" r:id="rId25"/>
    <p:sldId id="311" r:id="rId26"/>
    <p:sldId id="310" r:id="rId27"/>
    <p:sldId id="315" r:id="rId28"/>
    <p:sldId id="314" r:id="rId29"/>
    <p:sldId id="313" r:id="rId30"/>
    <p:sldId id="266" r:id="rId31"/>
    <p:sldId id="290" r:id="rId32"/>
    <p:sldId id="30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2" autoAdjust="0"/>
    <p:restoredTop sz="93019" autoAdjust="0"/>
  </p:normalViewPr>
  <p:slideViewPr>
    <p:cSldViewPr>
      <p:cViewPr>
        <p:scale>
          <a:sx n="50" d="100"/>
          <a:sy n="50" d="100"/>
        </p:scale>
        <p:origin x="-202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3866159648132761"/>
                  <c:y val="0.16186387174576189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8.614343428914388E-2"/>
                  <c:y val="0.1516858196779457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'[Диаграмма в Microsoft Office Word]Лист1'!$A$2:$A$5</c:f>
              <c:strCache>
                <c:ptCount val="4"/>
                <c:pt idx="0">
                  <c:v>окружающий мир</c:v>
                </c:pt>
                <c:pt idx="1">
                  <c:v>математика</c:v>
                </c:pt>
                <c:pt idx="2">
                  <c:v>русский язык</c:v>
                </c:pt>
                <c:pt idx="3">
                  <c:v>технология</c:v>
                </c:pt>
              </c:strCache>
            </c:strRef>
          </c:cat>
          <c:val>
            <c:numRef>
              <c:f>'[Диаграмма в Microsoft Office Word]Лист1'!$B$2:$B$5</c:f>
              <c:numCache>
                <c:formatCode>General</c:formatCode>
                <c:ptCount val="4"/>
                <c:pt idx="0">
                  <c:v>33</c:v>
                </c:pt>
                <c:pt idx="1">
                  <c:v>25</c:v>
                </c:pt>
                <c:pt idx="2">
                  <c:v>29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Word]Лист1'!$C$1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'[Диаграмма в Microsoft Office Word]Лист1'!$A$2:$A$5</c:f>
              <c:strCache>
                <c:ptCount val="4"/>
                <c:pt idx="0">
                  <c:v>окружающий мир</c:v>
                </c:pt>
                <c:pt idx="1">
                  <c:v>математика</c:v>
                </c:pt>
                <c:pt idx="2">
                  <c:v>русский язык</c:v>
                </c:pt>
                <c:pt idx="3">
                  <c:v>технология</c:v>
                </c:pt>
              </c:strCache>
            </c:strRef>
          </c:cat>
          <c:val>
            <c:numRef>
              <c:f>'[Диаграмма в Microsoft Office Word]Лист1'!$C$2:$C$5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'[Диаграмма в Microsoft Office Word]Лист1'!$D$1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'[Диаграмма в Microsoft Office Word]Лист1'!$A$2:$A$5</c:f>
              <c:strCache>
                <c:ptCount val="4"/>
                <c:pt idx="0">
                  <c:v>окружающий мир</c:v>
                </c:pt>
                <c:pt idx="1">
                  <c:v>математика</c:v>
                </c:pt>
                <c:pt idx="2">
                  <c:v>русский язык</c:v>
                </c:pt>
                <c:pt idx="3">
                  <c:v>технология</c:v>
                </c:pt>
              </c:strCache>
            </c:strRef>
          </c:cat>
          <c:val>
            <c:numRef>
              <c:f>'[Диаграмма в Microsoft Office Word]Лист1'!$D$2:$D$5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'[Диаграмма в Microsoft Office Word]Лист1'!$E$1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'[Диаграмма в Microsoft Office Word]Лист1'!$A$2:$A$5</c:f>
              <c:strCache>
                <c:ptCount val="4"/>
                <c:pt idx="0">
                  <c:v>окружающий мир</c:v>
                </c:pt>
                <c:pt idx="1">
                  <c:v>математика</c:v>
                </c:pt>
                <c:pt idx="2">
                  <c:v>русский язык</c:v>
                </c:pt>
                <c:pt idx="3">
                  <c:v>технология</c:v>
                </c:pt>
              </c:strCache>
            </c:strRef>
          </c:cat>
          <c:val>
            <c:numRef>
              <c:f>'[Диаграмма в Microsoft Office Word]Лист1'!$E$2:$E$5</c:f>
              <c:numCache>
                <c:formatCode>General</c:formatCode>
                <c:ptCount val="4"/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EBE60-C033-4ADC-BB05-87EF8B36E5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07B984-BBA1-4DEA-8C3E-177C6068BA95}">
      <dgm:prSet phldrT="[Текст]" custT="1"/>
      <dgm:spPr/>
      <dgm:t>
        <a:bodyPr/>
        <a:lstStyle/>
        <a:p>
          <a:r>
            <a:rPr lang="ru-RU" sz="3600" b="1" dirty="0" smtClean="0"/>
            <a:t>Игровая деятельность</a:t>
          </a:r>
          <a:endParaRPr lang="ru-RU" sz="3600" b="1" dirty="0"/>
        </a:p>
      </dgm:t>
    </dgm:pt>
    <dgm:pt modelId="{24311C52-19DE-4F05-8A40-4773E3EFD324}" type="parTrans" cxnId="{228C3F04-8930-42CD-94AE-C8D2B0F02814}">
      <dgm:prSet/>
      <dgm:spPr/>
      <dgm:t>
        <a:bodyPr/>
        <a:lstStyle/>
        <a:p>
          <a:endParaRPr lang="ru-RU"/>
        </a:p>
      </dgm:t>
    </dgm:pt>
    <dgm:pt modelId="{176353F6-5558-41CE-9F5F-5044D371CB9E}" type="sibTrans" cxnId="{228C3F04-8930-42CD-94AE-C8D2B0F02814}">
      <dgm:prSet/>
      <dgm:spPr/>
      <dgm:t>
        <a:bodyPr/>
        <a:lstStyle/>
        <a:p>
          <a:endParaRPr lang="ru-RU"/>
        </a:p>
      </dgm:t>
    </dgm:pt>
    <dgm:pt modelId="{C6344A89-5CFC-4294-BD76-7353FE37B934}">
      <dgm:prSet phldrT="[Текст]" custT="1"/>
      <dgm:spPr/>
      <dgm:t>
        <a:bodyPr/>
        <a:lstStyle/>
        <a:p>
          <a:r>
            <a:rPr lang="ru-RU" sz="3200" b="1" dirty="0" smtClean="0"/>
            <a:t>Эмоциональная ситуация</a:t>
          </a:r>
          <a:endParaRPr lang="ru-RU" sz="3200" b="1" dirty="0"/>
        </a:p>
      </dgm:t>
    </dgm:pt>
    <dgm:pt modelId="{A270ACF5-A16B-4104-A6D8-E8F3FFED0DC9}" type="parTrans" cxnId="{AF981E16-FFA6-4BA1-B940-926BF0F2D346}">
      <dgm:prSet/>
      <dgm:spPr/>
      <dgm:t>
        <a:bodyPr/>
        <a:lstStyle/>
        <a:p>
          <a:endParaRPr lang="ru-RU"/>
        </a:p>
      </dgm:t>
    </dgm:pt>
    <dgm:pt modelId="{79FC840E-90A3-4DD5-A014-41FC96840457}" type="sibTrans" cxnId="{AF981E16-FFA6-4BA1-B940-926BF0F2D346}">
      <dgm:prSet/>
      <dgm:spPr/>
      <dgm:t>
        <a:bodyPr/>
        <a:lstStyle/>
        <a:p>
          <a:endParaRPr lang="ru-RU"/>
        </a:p>
      </dgm:t>
    </dgm:pt>
    <dgm:pt modelId="{8EB593C9-B609-41F3-96B6-EDD4023D4081}">
      <dgm:prSet phldrT="[Текст]" custT="1"/>
      <dgm:spPr/>
      <dgm:t>
        <a:bodyPr/>
        <a:lstStyle/>
        <a:p>
          <a:r>
            <a:rPr lang="ru-RU" sz="3600" b="1" dirty="0" smtClean="0"/>
            <a:t>Работа в парах</a:t>
          </a:r>
          <a:endParaRPr lang="ru-RU" sz="3600" b="1" dirty="0"/>
        </a:p>
      </dgm:t>
    </dgm:pt>
    <dgm:pt modelId="{476A2283-EA97-4CF9-962F-33CFFF2EB97B}" type="parTrans" cxnId="{93687CB1-069C-4BF4-8631-3E390E94D75E}">
      <dgm:prSet/>
      <dgm:spPr/>
      <dgm:t>
        <a:bodyPr/>
        <a:lstStyle/>
        <a:p>
          <a:endParaRPr lang="ru-RU"/>
        </a:p>
      </dgm:t>
    </dgm:pt>
    <dgm:pt modelId="{B073D5C0-C806-4524-A5B7-31178FAFD43F}" type="sibTrans" cxnId="{93687CB1-069C-4BF4-8631-3E390E94D75E}">
      <dgm:prSet/>
      <dgm:spPr/>
      <dgm:t>
        <a:bodyPr/>
        <a:lstStyle/>
        <a:p>
          <a:endParaRPr lang="ru-RU"/>
        </a:p>
      </dgm:t>
    </dgm:pt>
    <dgm:pt modelId="{A4582ADA-A3E7-4F03-8AA0-C03BCD60C9C5}">
      <dgm:prSet custT="1"/>
      <dgm:spPr/>
      <dgm:t>
        <a:bodyPr/>
        <a:lstStyle/>
        <a:p>
          <a:r>
            <a:rPr lang="ru-RU" sz="3600" b="1" dirty="0" smtClean="0"/>
            <a:t>Проблемная ситуация</a:t>
          </a:r>
          <a:endParaRPr lang="ru-RU" sz="3600" b="1" dirty="0"/>
        </a:p>
      </dgm:t>
    </dgm:pt>
    <dgm:pt modelId="{A2C02AFA-0BDE-476E-A2FB-B67A5744F7D7}" type="parTrans" cxnId="{8146AA3E-1FBE-4D7C-82EA-8FC1A926FA8C}">
      <dgm:prSet/>
      <dgm:spPr/>
    </dgm:pt>
    <dgm:pt modelId="{3C7AA994-C6DC-4012-A75A-390EB9E9BF4D}" type="sibTrans" cxnId="{8146AA3E-1FBE-4D7C-82EA-8FC1A926FA8C}">
      <dgm:prSet/>
      <dgm:spPr/>
    </dgm:pt>
    <dgm:pt modelId="{9ECA958E-7C69-4655-8A3C-25571A61FD94}" type="pres">
      <dgm:prSet presAssocID="{8B5EBE60-C033-4ADC-BB05-87EF8B36E5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38F15-FB42-48B6-BF73-4B813B64A382}" type="pres">
      <dgm:prSet presAssocID="{8907B984-BBA1-4DEA-8C3E-177C6068BA95}" presName="parentLin" presStyleCnt="0"/>
      <dgm:spPr/>
    </dgm:pt>
    <dgm:pt modelId="{E95A8611-44B2-4188-B551-A489D8D5B799}" type="pres">
      <dgm:prSet presAssocID="{8907B984-BBA1-4DEA-8C3E-177C6068BA9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DF64889-9B87-4A73-8407-AE8D83D4AAB5}" type="pres">
      <dgm:prSet presAssocID="{8907B984-BBA1-4DEA-8C3E-177C6068BA9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0E9EE-EDA3-4469-B100-2B9A32423296}" type="pres">
      <dgm:prSet presAssocID="{8907B984-BBA1-4DEA-8C3E-177C6068BA95}" presName="negativeSpace" presStyleCnt="0"/>
      <dgm:spPr/>
    </dgm:pt>
    <dgm:pt modelId="{888824CB-11B5-4970-8787-39A9E3604A4E}" type="pres">
      <dgm:prSet presAssocID="{8907B984-BBA1-4DEA-8C3E-177C6068BA95}" presName="childText" presStyleLbl="conFgAcc1" presStyleIdx="0" presStyleCnt="4">
        <dgm:presLayoutVars>
          <dgm:bulletEnabled val="1"/>
        </dgm:presLayoutVars>
      </dgm:prSet>
      <dgm:spPr/>
    </dgm:pt>
    <dgm:pt modelId="{7ACD9DD8-967C-48C0-A8FD-C5B6EBAF76CE}" type="pres">
      <dgm:prSet presAssocID="{176353F6-5558-41CE-9F5F-5044D371CB9E}" presName="spaceBetweenRectangles" presStyleCnt="0"/>
      <dgm:spPr/>
    </dgm:pt>
    <dgm:pt modelId="{2041EB61-6E95-437A-930F-DDD9F10C2E01}" type="pres">
      <dgm:prSet presAssocID="{C6344A89-5CFC-4294-BD76-7353FE37B934}" presName="parentLin" presStyleCnt="0"/>
      <dgm:spPr/>
    </dgm:pt>
    <dgm:pt modelId="{47AF3BC4-236A-437F-AE04-6E4F376E7153}" type="pres">
      <dgm:prSet presAssocID="{C6344A89-5CFC-4294-BD76-7353FE37B93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6C60DAF-26B4-4107-8496-9DF82D53FD9A}" type="pres">
      <dgm:prSet presAssocID="{C6344A89-5CFC-4294-BD76-7353FE37B934}" presName="parentText" presStyleLbl="node1" presStyleIdx="1" presStyleCnt="4" custLinFactNeighborX="-20145" custLinFactNeighborY="-1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7A4BD-6822-4701-A600-FEAF6CE92D9B}" type="pres">
      <dgm:prSet presAssocID="{C6344A89-5CFC-4294-BD76-7353FE37B934}" presName="negativeSpace" presStyleCnt="0"/>
      <dgm:spPr/>
    </dgm:pt>
    <dgm:pt modelId="{C705E47B-D4A4-4A6B-8944-3D8188742D27}" type="pres">
      <dgm:prSet presAssocID="{C6344A89-5CFC-4294-BD76-7353FE37B934}" presName="childText" presStyleLbl="conFgAcc1" presStyleIdx="1" presStyleCnt="4">
        <dgm:presLayoutVars>
          <dgm:bulletEnabled val="1"/>
        </dgm:presLayoutVars>
      </dgm:prSet>
      <dgm:spPr/>
    </dgm:pt>
    <dgm:pt modelId="{C46D56A7-4BF7-4F63-AAAA-9787136CA0B1}" type="pres">
      <dgm:prSet presAssocID="{79FC840E-90A3-4DD5-A014-41FC96840457}" presName="spaceBetweenRectangles" presStyleCnt="0"/>
      <dgm:spPr/>
    </dgm:pt>
    <dgm:pt modelId="{674B3A33-607F-4516-BCC8-2B627792328F}" type="pres">
      <dgm:prSet presAssocID="{8EB593C9-B609-41F3-96B6-EDD4023D4081}" presName="parentLin" presStyleCnt="0"/>
      <dgm:spPr/>
    </dgm:pt>
    <dgm:pt modelId="{187B7A6E-7A73-48A4-90E0-262043CA0465}" type="pres">
      <dgm:prSet presAssocID="{8EB593C9-B609-41F3-96B6-EDD4023D408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7189224-8E21-43EC-8828-099C608A42E3}" type="pres">
      <dgm:prSet presAssocID="{8EB593C9-B609-41F3-96B6-EDD4023D4081}" presName="parentText" presStyleLbl="node1" presStyleIdx="2" presStyleCnt="4" custLinFactNeighborX="-2784" custLinFactNeighborY="-1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E9A14-35E4-49C0-B7A3-48FAF7995275}" type="pres">
      <dgm:prSet presAssocID="{8EB593C9-B609-41F3-96B6-EDD4023D4081}" presName="negativeSpace" presStyleCnt="0"/>
      <dgm:spPr/>
    </dgm:pt>
    <dgm:pt modelId="{3164BC10-F3FB-4BB5-9C2E-60A12379F974}" type="pres">
      <dgm:prSet presAssocID="{8EB593C9-B609-41F3-96B6-EDD4023D4081}" presName="childText" presStyleLbl="conFgAcc1" presStyleIdx="2" presStyleCnt="4">
        <dgm:presLayoutVars>
          <dgm:bulletEnabled val="1"/>
        </dgm:presLayoutVars>
      </dgm:prSet>
      <dgm:spPr/>
    </dgm:pt>
    <dgm:pt modelId="{E878119C-DCEF-491C-A0F7-9CA8D093F154}" type="pres">
      <dgm:prSet presAssocID="{B073D5C0-C806-4524-A5B7-31178FAFD43F}" presName="spaceBetweenRectangles" presStyleCnt="0"/>
      <dgm:spPr/>
    </dgm:pt>
    <dgm:pt modelId="{406DCE9E-3763-4A09-8B8C-D590EB80CFA5}" type="pres">
      <dgm:prSet presAssocID="{A4582ADA-A3E7-4F03-8AA0-C03BCD60C9C5}" presName="parentLin" presStyleCnt="0"/>
      <dgm:spPr/>
    </dgm:pt>
    <dgm:pt modelId="{9C9B5EF5-65C9-49CF-99F4-2B85C2D408EA}" type="pres">
      <dgm:prSet presAssocID="{A4582ADA-A3E7-4F03-8AA0-C03BCD60C9C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FBA248F-2847-46E1-B2D3-B3806425AB0E}" type="pres">
      <dgm:prSet presAssocID="{A4582ADA-A3E7-4F03-8AA0-C03BCD60C9C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ED6C9-542F-49C6-A41C-7E651E7C87B8}" type="pres">
      <dgm:prSet presAssocID="{A4582ADA-A3E7-4F03-8AA0-C03BCD60C9C5}" presName="negativeSpace" presStyleCnt="0"/>
      <dgm:spPr/>
    </dgm:pt>
    <dgm:pt modelId="{13AA63F9-ECAF-4F21-BFCA-1C2AF8BB8E26}" type="pres">
      <dgm:prSet presAssocID="{A4582ADA-A3E7-4F03-8AA0-C03BCD60C9C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146AA3E-1FBE-4D7C-82EA-8FC1A926FA8C}" srcId="{8B5EBE60-C033-4ADC-BB05-87EF8B36E5BC}" destId="{A4582ADA-A3E7-4F03-8AA0-C03BCD60C9C5}" srcOrd="3" destOrd="0" parTransId="{A2C02AFA-0BDE-476E-A2FB-B67A5744F7D7}" sibTransId="{3C7AA994-C6DC-4012-A75A-390EB9E9BF4D}"/>
    <dgm:cxn modelId="{9B330A4A-BAE5-4692-AB13-96F7066BA725}" type="presOf" srcId="{8EB593C9-B609-41F3-96B6-EDD4023D4081}" destId="{E7189224-8E21-43EC-8828-099C608A42E3}" srcOrd="1" destOrd="0" presId="urn:microsoft.com/office/officeart/2005/8/layout/list1"/>
    <dgm:cxn modelId="{228C3F04-8930-42CD-94AE-C8D2B0F02814}" srcId="{8B5EBE60-C033-4ADC-BB05-87EF8B36E5BC}" destId="{8907B984-BBA1-4DEA-8C3E-177C6068BA95}" srcOrd="0" destOrd="0" parTransId="{24311C52-19DE-4F05-8A40-4773E3EFD324}" sibTransId="{176353F6-5558-41CE-9F5F-5044D371CB9E}"/>
    <dgm:cxn modelId="{7DBEADA0-EA12-4AA0-BB49-5DFCCF48A90A}" type="presOf" srcId="{8907B984-BBA1-4DEA-8C3E-177C6068BA95}" destId="{E95A8611-44B2-4188-B551-A489D8D5B799}" srcOrd="0" destOrd="0" presId="urn:microsoft.com/office/officeart/2005/8/layout/list1"/>
    <dgm:cxn modelId="{983D6593-480A-4C13-A9E1-F5E7639A04C1}" type="presOf" srcId="{C6344A89-5CFC-4294-BD76-7353FE37B934}" destId="{47AF3BC4-236A-437F-AE04-6E4F376E7153}" srcOrd="0" destOrd="0" presId="urn:microsoft.com/office/officeart/2005/8/layout/list1"/>
    <dgm:cxn modelId="{024D7B24-DA4C-46BE-8B3B-6B3D9E25CB54}" type="presOf" srcId="{8907B984-BBA1-4DEA-8C3E-177C6068BA95}" destId="{FDF64889-9B87-4A73-8407-AE8D83D4AAB5}" srcOrd="1" destOrd="0" presId="urn:microsoft.com/office/officeart/2005/8/layout/list1"/>
    <dgm:cxn modelId="{93687CB1-069C-4BF4-8631-3E390E94D75E}" srcId="{8B5EBE60-C033-4ADC-BB05-87EF8B36E5BC}" destId="{8EB593C9-B609-41F3-96B6-EDD4023D4081}" srcOrd="2" destOrd="0" parTransId="{476A2283-EA97-4CF9-962F-33CFFF2EB97B}" sibTransId="{B073D5C0-C806-4524-A5B7-31178FAFD43F}"/>
    <dgm:cxn modelId="{A8934DEF-6627-4203-92F5-803700B1D846}" type="presOf" srcId="{8EB593C9-B609-41F3-96B6-EDD4023D4081}" destId="{187B7A6E-7A73-48A4-90E0-262043CA0465}" srcOrd="0" destOrd="0" presId="urn:microsoft.com/office/officeart/2005/8/layout/list1"/>
    <dgm:cxn modelId="{4E790363-4947-4425-A3DC-C487D9A4E096}" type="presOf" srcId="{C6344A89-5CFC-4294-BD76-7353FE37B934}" destId="{C6C60DAF-26B4-4107-8496-9DF82D53FD9A}" srcOrd="1" destOrd="0" presId="urn:microsoft.com/office/officeart/2005/8/layout/list1"/>
    <dgm:cxn modelId="{BA97FF6C-AC28-446A-93AD-05E8B622C9FB}" type="presOf" srcId="{8B5EBE60-C033-4ADC-BB05-87EF8B36E5BC}" destId="{9ECA958E-7C69-4655-8A3C-25571A61FD94}" srcOrd="0" destOrd="0" presId="urn:microsoft.com/office/officeart/2005/8/layout/list1"/>
    <dgm:cxn modelId="{1C0B280A-3780-41C8-954D-C25A4AB543AA}" type="presOf" srcId="{A4582ADA-A3E7-4F03-8AA0-C03BCD60C9C5}" destId="{3FBA248F-2847-46E1-B2D3-B3806425AB0E}" srcOrd="1" destOrd="0" presId="urn:microsoft.com/office/officeart/2005/8/layout/list1"/>
    <dgm:cxn modelId="{20ACF719-1F58-4AE5-8C79-6CB2429E335A}" type="presOf" srcId="{A4582ADA-A3E7-4F03-8AA0-C03BCD60C9C5}" destId="{9C9B5EF5-65C9-49CF-99F4-2B85C2D408EA}" srcOrd="0" destOrd="0" presId="urn:microsoft.com/office/officeart/2005/8/layout/list1"/>
    <dgm:cxn modelId="{AF981E16-FFA6-4BA1-B940-926BF0F2D346}" srcId="{8B5EBE60-C033-4ADC-BB05-87EF8B36E5BC}" destId="{C6344A89-5CFC-4294-BD76-7353FE37B934}" srcOrd="1" destOrd="0" parTransId="{A270ACF5-A16B-4104-A6D8-E8F3FFED0DC9}" sibTransId="{79FC840E-90A3-4DD5-A014-41FC96840457}"/>
    <dgm:cxn modelId="{149DA2D9-AD2E-406B-AE25-0945FBFE4A90}" type="presParOf" srcId="{9ECA958E-7C69-4655-8A3C-25571A61FD94}" destId="{58C38F15-FB42-48B6-BF73-4B813B64A382}" srcOrd="0" destOrd="0" presId="urn:microsoft.com/office/officeart/2005/8/layout/list1"/>
    <dgm:cxn modelId="{C295A46E-7900-497B-8BDE-B63D206C1C70}" type="presParOf" srcId="{58C38F15-FB42-48B6-BF73-4B813B64A382}" destId="{E95A8611-44B2-4188-B551-A489D8D5B799}" srcOrd="0" destOrd="0" presId="urn:microsoft.com/office/officeart/2005/8/layout/list1"/>
    <dgm:cxn modelId="{8BFA3E89-4091-47BA-AD25-FAC7AE75CD68}" type="presParOf" srcId="{58C38F15-FB42-48B6-BF73-4B813B64A382}" destId="{FDF64889-9B87-4A73-8407-AE8D83D4AAB5}" srcOrd="1" destOrd="0" presId="urn:microsoft.com/office/officeart/2005/8/layout/list1"/>
    <dgm:cxn modelId="{818D3593-9F7D-4709-A015-85689DDE61C9}" type="presParOf" srcId="{9ECA958E-7C69-4655-8A3C-25571A61FD94}" destId="{1F10E9EE-EDA3-4469-B100-2B9A32423296}" srcOrd="1" destOrd="0" presId="urn:microsoft.com/office/officeart/2005/8/layout/list1"/>
    <dgm:cxn modelId="{29894A1A-67C8-4363-8B8D-124CC599C0DB}" type="presParOf" srcId="{9ECA958E-7C69-4655-8A3C-25571A61FD94}" destId="{888824CB-11B5-4970-8787-39A9E3604A4E}" srcOrd="2" destOrd="0" presId="urn:microsoft.com/office/officeart/2005/8/layout/list1"/>
    <dgm:cxn modelId="{2A6D807F-7316-4D24-A63C-6B1D045DCB83}" type="presParOf" srcId="{9ECA958E-7C69-4655-8A3C-25571A61FD94}" destId="{7ACD9DD8-967C-48C0-A8FD-C5B6EBAF76CE}" srcOrd="3" destOrd="0" presId="urn:microsoft.com/office/officeart/2005/8/layout/list1"/>
    <dgm:cxn modelId="{83F87119-E23B-4358-AF03-16E21EA1B63C}" type="presParOf" srcId="{9ECA958E-7C69-4655-8A3C-25571A61FD94}" destId="{2041EB61-6E95-437A-930F-DDD9F10C2E01}" srcOrd="4" destOrd="0" presId="urn:microsoft.com/office/officeart/2005/8/layout/list1"/>
    <dgm:cxn modelId="{83B01CB2-659C-454B-BF7A-78D4C63067BF}" type="presParOf" srcId="{2041EB61-6E95-437A-930F-DDD9F10C2E01}" destId="{47AF3BC4-236A-437F-AE04-6E4F376E7153}" srcOrd="0" destOrd="0" presId="urn:microsoft.com/office/officeart/2005/8/layout/list1"/>
    <dgm:cxn modelId="{8FC5818C-F370-46AE-A939-EBECBD76BA59}" type="presParOf" srcId="{2041EB61-6E95-437A-930F-DDD9F10C2E01}" destId="{C6C60DAF-26B4-4107-8496-9DF82D53FD9A}" srcOrd="1" destOrd="0" presId="urn:microsoft.com/office/officeart/2005/8/layout/list1"/>
    <dgm:cxn modelId="{06974AD1-5841-4C02-837C-EF45EE57A56E}" type="presParOf" srcId="{9ECA958E-7C69-4655-8A3C-25571A61FD94}" destId="{7467A4BD-6822-4701-A600-FEAF6CE92D9B}" srcOrd="5" destOrd="0" presId="urn:microsoft.com/office/officeart/2005/8/layout/list1"/>
    <dgm:cxn modelId="{ABEBF393-6F4A-40F4-B063-CFA5C9EB4A3E}" type="presParOf" srcId="{9ECA958E-7C69-4655-8A3C-25571A61FD94}" destId="{C705E47B-D4A4-4A6B-8944-3D8188742D27}" srcOrd="6" destOrd="0" presId="urn:microsoft.com/office/officeart/2005/8/layout/list1"/>
    <dgm:cxn modelId="{BFFB5504-2AAF-46B8-8064-A4892AC429CF}" type="presParOf" srcId="{9ECA958E-7C69-4655-8A3C-25571A61FD94}" destId="{C46D56A7-4BF7-4F63-AAAA-9787136CA0B1}" srcOrd="7" destOrd="0" presId="urn:microsoft.com/office/officeart/2005/8/layout/list1"/>
    <dgm:cxn modelId="{94EA19E8-8952-439B-AF0C-2340C82EB429}" type="presParOf" srcId="{9ECA958E-7C69-4655-8A3C-25571A61FD94}" destId="{674B3A33-607F-4516-BCC8-2B627792328F}" srcOrd="8" destOrd="0" presId="urn:microsoft.com/office/officeart/2005/8/layout/list1"/>
    <dgm:cxn modelId="{B913FA07-D8B4-420C-A200-8250A08D1087}" type="presParOf" srcId="{674B3A33-607F-4516-BCC8-2B627792328F}" destId="{187B7A6E-7A73-48A4-90E0-262043CA0465}" srcOrd="0" destOrd="0" presId="urn:microsoft.com/office/officeart/2005/8/layout/list1"/>
    <dgm:cxn modelId="{1F0878F6-4291-466C-AA36-783E4EEACD3D}" type="presParOf" srcId="{674B3A33-607F-4516-BCC8-2B627792328F}" destId="{E7189224-8E21-43EC-8828-099C608A42E3}" srcOrd="1" destOrd="0" presId="urn:microsoft.com/office/officeart/2005/8/layout/list1"/>
    <dgm:cxn modelId="{D2846100-35B9-4BCC-8E84-E9520D56D069}" type="presParOf" srcId="{9ECA958E-7C69-4655-8A3C-25571A61FD94}" destId="{A07E9A14-35E4-49C0-B7A3-48FAF7995275}" srcOrd="9" destOrd="0" presId="urn:microsoft.com/office/officeart/2005/8/layout/list1"/>
    <dgm:cxn modelId="{E45BB660-2410-4387-8962-D1328E8A1FB2}" type="presParOf" srcId="{9ECA958E-7C69-4655-8A3C-25571A61FD94}" destId="{3164BC10-F3FB-4BB5-9C2E-60A12379F974}" srcOrd="10" destOrd="0" presId="urn:microsoft.com/office/officeart/2005/8/layout/list1"/>
    <dgm:cxn modelId="{F9572D3F-3B17-465F-8190-4B1BE64F6BF2}" type="presParOf" srcId="{9ECA958E-7C69-4655-8A3C-25571A61FD94}" destId="{E878119C-DCEF-491C-A0F7-9CA8D093F154}" srcOrd="11" destOrd="0" presId="urn:microsoft.com/office/officeart/2005/8/layout/list1"/>
    <dgm:cxn modelId="{F6FDC3A6-E63B-4528-9828-850996B15276}" type="presParOf" srcId="{9ECA958E-7C69-4655-8A3C-25571A61FD94}" destId="{406DCE9E-3763-4A09-8B8C-D590EB80CFA5}" srcOrd="12" destOrd="0" presId="urn:microsoft.com/office/officeart/2005/8/layout/list1"/>
    <dgm:cxn modelId="{89C1F7A1-61DE-40D7-9265-94DED2908E1F}" type="presParOf" srcId="{406DCE9E-3763-4A09-8B8C-D590EB80CFA5}" destId="{9C9B5EF5-65C9-49CF-99F4-2B85C2D408EA}" srcOrd="0" destOrd="0" presId="urn:microsoft.com/office/officeart/2005/8/layout/list1"/>
    <dgm:cxn modelId="{9777EE1E-1740-4C4B-84C9-ECBDD92AB98A}" type="presParOf" srcId="{406DCE9E-3763-4A09-8B8C-D590EB80CFA5}" destId="{3FBA248F-2847-46E1-B2D3-B3806425AB0E}" srcOrd="1" destOrd="0" presId="urn:microsoft.com/office/officeart/2005/8/layout/list1"/>
    <dgm:cxn modelId="{DDE67A6A-EC60-4B44-9FBE-0ABBD42F5DCD}" type="presParOf" srcId="{9ECA958E-7C69-4655-8A3C-25571A61FD94}" destId="{C47ED6C9-542F-49C6-A41C-7E651E7C87B8}" srcOrd="13" destOrd="0" presId="urn:microsoft.com/office/officeart/2005/8/layout/list1"/>
    <dgm:cxn modelId="{FF82CA94-F8D1-4DBF-9AA7-8DA5C573DD35}" type="presParOf" srcId="{9ECA958E-7C69-4655-8A3C-25571A61FD94}" destId="{13AA63F9-ECAF-4F21-BFCA-1C2AF8BB8E2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35F94-FD1C-4CD7-9875-58C0EDDBF0C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B3964E-2536-4547-96F2-6D09AD10A58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индивидуально подойти к ученику, </a:t>
          </a:r>
        </a:p>
        <a:p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применяя </a:t>
          </a:r>
          <a:r>
            <a:rPr lang="ru-RU" sz="28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разноуровневые</a:t>
          </a:r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задания.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C12219A-C3B7-4503-93BE-0677F6F64EDB}" type="parTrans" cxnId="{6A719914-92DF-4151-BC44-FAB4C81B7FBC}">
      <dgm:prSet/>
      <dgm:spPr/>
      <dgm:t>
        <a:bodyPr/>
        <a:lstStyle/>
        <a:p>
          <a:endParaRPr lang="ru-RU"/>
        </a:p>
      </dgm:t>
    </dgm:pt>
    <dgm:pt modelId="{913F9BBC-1804-4FEE-9AB0-601F8EB2ABE9}" type="sibTrans" cxnId="{6A719914-92DF-4151-BC44-FAB4C81B7FBC}">
      <dgm:prSet/>
      <dgm:spPr/>
      <dgm:t>
        <a:bodyPr/>
        <a:lstStyle/>
        <a:p>
          <a:endParaRPr lang="ru-RU"/>
        </a:p>
      </dgm:t>
    </dgm:pt>
    <dgm:pt modelId="{76CD4729-1B6B-414B-B674-834501EAF9E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активизировать познавательную деятельность учащихся;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8CDAACB-2FC9-488B-97DB-6439612373A0}" type="parTrans" cxnId="{0200126C-9A78-48F5-8BC0-748556A1B8DD}">
      <dgm:prSet/>
      <dgm:spPr/>
      <dgm:t>
        <a:bodyPr/>
        <a:lstStyle/>
        <a:p>
          <a:endParaRPr lang="ru-RU"/>
        </a:p>
      </dgm:t>
    </dgm:pt>
    <dgm:pt modelId="{5E08B272-C669-4083-98D6-D3382F8FEF2C}" type="sibTrans" cxnId="{0200126C-9A78-48F5-8BC0-748556A1B8DD}">
      <dgm:prSet/>
      <dgm:spPr/>
      <dgm:t>
        <a:bodyPr/>
        <a:lstStyle/>
        <a:p>
          <a:endParaRPr lang="ru-RU"/>
        </a:p>
      </dgm:t>
    </dgm:pt>
    <dgm:pt modelId="{8A952B8E-A370-4284-BC07-55E81F98643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проводить уроки на высоком эстетическом уровне (музыка, анимация)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1C02046-40EA-4144-A7D1-0FB59CE6ABEC}" type="parTrans" cxnId="{8EF1C18B-B927-4E76-9813-0F358FB7EE10}">
      <dgm:prSet/>
      <dgm:spPr/>
      <dgm:t>
        <a:bodyPr/>
        <a:lstStyle/>
        <a:p>
          <a:endParaRPr lang="ru-RU"/>
        </a:p>
      </dgm:t>
    </dgm:pt>
    <dgm:pt modelId="{B1C43156-1120-49BA-979E-034A1F9DC183}" type="sibTrans" cxnId="{8EF1C18B-B927-4E76-9813-0F358FB7EE10}">
      <dgm:prSet/>
      <dgm:spPr/>
      <dgm:t>
        <a:bodyPr/>
        <a:lstStyle/>
        <a:p>
          <a:endParaRPr lang="ru-RU"/>
        </a:p>
      </dgm:t>
    </dgm:pt>
    <dgm:pt modelId="{254AEADB-DC91-4809-82ED-C402C32D4175}" type="pres">
      <dgm:prSet presAssocID="{F4135F94-FD1C-4CD7-9875-58C0EDDBF0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6579D-041B-4839-A000-329D61A04F22}" type="pres">
      <dgm:prSet presAssocID="{F4135F94-FD1C-4CD7-9875-58C0EDDBF0CD}" presName="cycle" presStyleCnt="0"/>
      <dgm:spPr/>
    </dgm:pt>
    <dgm:pt modelId="{4C5A87E1-02C7-4158-A07B-D69062AC5128}" type="pres">
      <dgm:prSet presAssocID="{8A952B8E-A370-4284-BC07-55E81F98643D}" presName="nodeFirstNode" presStyleLbl="node1" presStyleIdx="0" presStyleCnt="3" custScaleX="119556" custScaleY="136722" custRadScaleRad="83725" custRadScaleInc="-3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61887-1B0E-4EEE-B172-AB7D695EB40D}" type="pres">
      <dgm:prSet presAssocID="{B1C43156-1120-49BA-979E-034A1F9DC18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8C31FB0-FBDE-4AA3-84F5-CB2F748E67E9}" type="pres">
      <dgm:prSet presAssocID="{76CD4729-1B6B-414B-B674-834501EAF9E7}" presName="nodeFollowingNodes" presStyleLbl="node1" presStyleIdx="1" presStyleCnt="3" custScaleX="129288" custScaleY="163821" custRadScaleRad="138110" custRadScaleInc="-9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22D71-CA68-46C5-94E4-65BA6985DD33}" type="pres">
      <dgm:prSet presAssocID="{10B3964E-2536-4547-96F2-6D09AD10A586}" presName="nodeFollowingNodes" presStyleLbl="node1" presStyleIdx="2" presStyleCnt="3" custScaleX="116691" custScaleY="162666" custRadScaleRad="139097" custRadScaleInc="11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7816E-D257-435E-A7AF-D86A73BDCA89}" type="presOf" srcId="{8A952B8E-A370-4284-BC07-55E81F98643D}" destId="{4C5A87E1-02C7-4158-A07B-D69062AC5128}" srcOrd="0" destOrd="0" presId="urn:microsoft.com/office/officeart/2005/8/layout/cycle3"/>
    <dgm:cxn modelId="{DF77CD5E-576F-446C-9A24-91D94D9294CA}" type="presOf" srcId="{B1C43156-1120-49BA-979E-034A1F9DC183}" destId="{57761887-1B0E-4EEE-B172-AB7D695EB40D}" srcOrd="0" destOrd="0" presId="urn:microsoft.com/office/officeart/2005/8/layout/cycle3"/>
    <dgm:cxn modelId="{8EF1C18B-B927-4E76-9813-0F358FB7EE10}" srcId="{F4135F94-FD1C-4CD7-9875-58C0EDDBF0CD}" destId="{8A952B8E-A370-4284-BC07-55E81F98643D}" srcOrd="0" destOrd="0" parTransId="{11C02046-40EA-4144-A7D1-0FB59CE6ABEC}" sibTransId="{B1C43156-1120-49BA-979E-034A1F9DC183}"/>
    <dgm:cxn modelId="{81903CDD-493B-4CA2-984D-99F2743627BE}" type="presOf" srcId="{76CD4729-1B6B-414B-B674-834501EAF9E7}" destId="{48C31FB0-FBDE-4AA3-84F5-CB2F748E67E9}" srcOrd="0" destOrd="0" presId="urn:microsoft.com/office/officeart/2005/8/layout/cycle3"/>
    <dgm:cxn modelId="{0200126C-9A78-48F5-8BC0-748556A1B8DD}" srcId="{F4135F94-FD1C-4CD7-9875-58C0EDDBF0CD}" destId="{76CD4729-1B6B-414B-B674-834501EAF9E7}" srcOrd="1" destOrd="0" parTransId="{58CDAACB-2FC9-488B-97DB-6439612373A0}" sibTransId="{5E08B272-C669-4083-98D6-D3382F8FEF2C}"/>
    <dgm:cxn modelId="{6A719914-92DF-4151-BC44-FAB4C81B7FBC}" srcId="{F4135F94-FD1C-4CD7-9875-58C0EDDBF0CD}" destId="{10B3964E-2536-4547-96F2-6D09AD10A586}" srcOrd="2" destOrd="0" parTransId="{5C12219A-C3B7-4503-93BE-0677F6F64EDB}" sibTransId="{913F9BBC-1804-4FEE-9AB0-601F8EB2ABE9}"/>
    <dgm:cxn modelId="{5479B336-0238-4328-9E0D-304AEF575BF9}" type="presOf" srcId="{F4135F94-FD1C-4CD7-9875-58C0EDDBF0CD}" destId="{254AEADB-DC91-4809-82ED-C402C32D4175}" srcOrd="0" destOrd="0" presId="urn:microsoft.com/office/officeart/2005/8/layout/cycle3"/>
    <dgm:cxn modelId="{0610FC11-9E92-457A-BAD9-9AC17F6E6945}" type="presOf" srcId="{10B3964E-2536-4547-96F2-6D09AD10A586}" destId="{8A122D71-CA68-46C5-94E4-65BA6985DD33}" srcOrd="0" destOrd="0" presId="urn:microsoft.com/office/officeart/2005/8/layout/cycle3"/>
    <dgm:cxn modelId="{09321C86-A3A9-4C52-A212-AE8D7EA5E44B}" type="presParOf" srcId="{254AEADB-DC91-4809-82ED-C402C32D4175}" destId="{CAB6579D-041B-4839-A000-329D61A04F22}" srcOrd="0" destOrd="0" presId="urn:microsoft.com/office/officeart/2005/8/layout/cycle3"/>
    <dgm:cxn modelId="{872A9CF4-20FB-41DC-A703-F62B37D51CCA}" type="presParOf" srcId="{CAB6579D-041B-4839-A000-329D61A04F22}" destId="{4C5A87E1-02C7-4158-A07B-D69062AC5128}" srcOrd="0" destOrd="0" presId="urn:microsoft.com/office/officeart/2005/8/layout/cycle3"/>
    <dgm:cxn modelId="{A4DE3BB8-7B20-45C2-9F78-47CAB79BA47E}" type="presParOf" srcId="{CAB6579D-041B-4839-A000-329D61A04F22}" destId="{57761887-1B0E-4EEE-B172-AB7D695EB40D}" srcOrd="1" destOrd="0" presId="urn:microsoft.com/office/officeart/2005/8/layout/cycle3"/>
    <dgm:cxn modelId="{465BF038-40A7-4708-8182-ED4D1D1CCC6F}" type="presParOf" srcId="{CAB6579D-041B-4839-A000-329D61A04F22}" destId="{48C31FB0-FBDE-4AA3-84F5-CB2F748E67E9}" srcOrd="2" destOrd="0" presId="urn:microsoft.com/office/officeart/2005/8/layout/cycle3"/>
    <dgm:cxn modelId="{134A3D25-BEF3-461A-BF2C-DA1C55367BD0}" type="presParOf" srcId="{CAB6579D-041B-4839-A000-329D61A04F22}" destId="{8A122D71-CA68-46C5-94E4-65BA6985DD33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33BC81-40BE-46C7-93F8-CF25F141F6F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6C87B73-BFEF-4013-A794-1EB77729DBD6}">
      <dgm:prSet phldrT="[Текст]"/>
      <dgm:spPr/>
      <dgm:t>
        <a:bodyPr/>
        <a:lstStyle/>
        <a:p>
          <a:r>
            <a:rPr lang="ru-RU" dirty="0" smtClean="0"/>
            <a:t>Получение информации</a:t>
          </a:r>
          <a:endParaRPr lang="ru-RU" dirty="0"/>
        </a:p>
      </dgm:t>
    </dgm:pt>
    <dgm:pt modelId="{7251C5EF-3727-4A30-99D6-DB77D89166A8}" type="parTrans" cxnId="{5592EE1D-3965-42F2-A56B-1041614B39A7}">
      <dgm:prSet/>
      <dgm:spPr/>
      <dgm:t>
        <a:bodyPr/>
        <a:lstStyle/>
        <a:p>
          <a:endParaRPr lang="ru-RU"/>
        </a:p>
      </dgm:t>
    </dgm:pt>
    <dgm:pt modelId="{0374E1BB-D459-4883-B9E2-291E7679EDCF}" type="sibTrans" cxnId="{5592EE1D-3965-42F2-A56B-1041614B39A7}">
      <dgm:prSet/>
      <dgm:spPr/>
      <dgm:t>
        <a:bodyPr/>
        <a:lstStyle/>
        <a:p>
          <a:endParaRPr lang="ru-RU"/>
        </a:p>
      </dgm:t>
    </dgm:pt>
    <dgm:pt modelId="{9BC71FF7-5DD9-4F08-98A7-BCD92A3CBAC7}">
      <dgm:prSet phldrT="[Текст]"/>
      <dgm:spPr/>
      <dgm:t>
        <a:bodyPr/>
        <a:lstStyle/>
        <a:p>
          <a:r>
            <a:rPr lang="ru-RU" dirty="0" smtClean="0"/>
            <a:t>Практическое применение информации</a:t>
          </a:r>
          <a:endParaRPr lang="ru-RU" dirty="0"/>
        </a:p>
      </dgm:t>
    </dgm:pt>
    <dgm:pt modelId="{940EA7A3-9C0B-47A2-B5EB-5585EF6C2762}" type="parTrans" cxnId="{B917E833-F9B2-4AFA-9848-222C9EC9FB15}">
      <dgm:prSet/>
      <dgm:spPr/>
      <dgm:t>
        <a:bodyPr/>
        <a:lstStyle/>
        <a:p>
          <a:endParaRPr lang="ru-RU"/>
        </a:p>
      </dgm:t>
    </dgm:pt>
    <dgm:pt modelId="{5A9F0DF6-E2C6-4592-904B-5465DFCF34EC}" type="sibTrans" cxnId="{B917E833-F9B2-4AFA-9848-222C9EC9FB15}">
      <dgm:prSet/>
      <dgm:spPr/>
      <dgm:t>
        <a:bodyPr/>
        <a:lstStyle/>
        <a:p>
          <a:endParaRPr lang="ru-RU"/>
        </a:p>
      </dgm:t>
    </dgm:pt>
    <dgm:pt modelId="{036DC122-3858-4BC0-9289-3362100CDBFB}">
      <dgm:prSet phldrT="[Текст]"/>
      <dgm:spPr/>
      <dgm:t>
        <a:bodyPr/>
        <a:lstStyle/>
        <a:p>
          <a:r>
            <a:rPr lang="ru-RU" dirty="0" smtClean="0"/>
            <a:t>Проверка полученных знаний</a:t>
          </a:r>
          <a:endParaRPr lang="ru-RU" dirty="0"/>
        </a:p>
      </dgm:t>
    </dgm:pt>
    <dgm:pt modelId="{CC9A91B5-50A5-4983-B365-F117B31E6BE6}" type="parTrans" cxnId="{47BD2B0A-7AD5-45B3-9141-1FF357DD5F27}">
      <dgm:prSet/>
      <dgm:spPr/>
      <dgm:t>
        <a:bodyPr/>
        <a:lstStyle/>
        <a:p>
          <a:endParaRPr lang="ru-RU"/>
        </a:p>
      </dgm:t>
    </dgm:pt>
    <dgm:pt modelId="{40A6EFDB-7ECE-442B-9C01-DAAAAF30533B}" type="sibTrans" cxnId="{47BD2B0A-7AD5-45B3-9141-1FF357DD5F27}">
      <dgm:prSet/>
      <dgm:spPr/>
      <dgm:t>
        <a:bodyPr/>
        <a:lstStyle/>
        <a:p>
          <a:endParaRPr lang="ru-RU"/>
        </a:p>
      </dgm:t>
    </dgm:pt>
    <dgm:pt modelId="{B72D5401-E048-4B86-BA9B-6E5999A58972}" type="pres">
      <dgm:prSet presAssocID="{6B33BC81-40BE-46C7-93F8-CF25F141F6FA}" presName="compositeShape" presStyleCnt="0">
        <dgm:presLayoutVars>
          <dgm:dir/>
          <dgm:resizeHandles/>
        </dgm:presLayoutVars>
      </dgm:prSet>
      <dgm:spPr/>
    </dgm:pt>
    <dgm:pt modelId="{4A1DD588-1E82-4F6C-80F4-F6D17B441A31}" type="pres">
      <dgm:prSet presAssocID="{6B33BC81-40BE-46C7-93F8-CF25F141F6FA}" presName="pyramid" presStyleLbl="node1" presStyleIdx="0" presStyleCnt="1" custScaleX="130062" custLinFactNeighborX="437" custLinFactNeighborY="-4054"/>
      <dgm:spPr/>
    </dgm:pt>
    <dgm:pt modelId="{3FDB02A0-A597-4F41-90FD-04FC6C1E175B}" type="pres">
      <dgm:prSet presAssocID="{6B33BC81-40BE-46C7-93F8-CF25F141F6FA}" presName="theList" presStyleCnt="0"/>
      <dgm:spPr/>
    </dgm:pt>
    <dgm:pt modelId="{4A5E0B60-4A6D-4889-B0E8-FD9CED2C0E35}" type="pres">
      <dgm:prSet presAssocID="{16C87B73-BFEF-4013-A794-1EB77729DBD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9F0E2-7BAF-45DB-9B7B-9FDAA064D805}" type="pres">
      <dgm:prSet presAssocID="{16C87B73-BFEF-4013-A794-1EB77729DBD6}" presName="aSpace" presStyleCnt="0"/>
      <dgm:spPr/>
    </dgm:pt>
    <dgm:pt modelId="{AE377339-88E5-4861-9280-E51C572B1011}" type="pres">
      <dgm:prSet presAssocID="{9BC71FF7-5DD9-4F08-98A7-BCD92A3CBAC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CACE8-C236-4E8F-91F9-E2CA52453EC7}" type="pres">
      <dgm:prSet presAssocID="{9BC71FF7-5DD9-4F08-98A7-BCD92A3CBAC7}" presName="aSpace" presStyleCnt="0"/>
      <dgm:spPr/>
    </dgm:pt>
    <dgm:pt modelId="{D6E10AEE-7016-49E1-B58A-4B9CE339CC1B}" type="pres">
      <dgm:prSet presAssocID="{036DC122-3858-4BC0-9289-3362100CDBF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8B599-AA7F-4225-83DE-267C008D1BFA}" type="pres">
      <dgm:prSet presAssocID="{036DC122-3858-4BC0-9289-3362100CDBFB}" presName="aSpace" presStyleCnt="0"/>
      <dgm:spPr/>
    </dgm:pt>
  </dgm:ptLst>
  <dgm:cxnLst>
    <dgm:cxn modelId="{5D2292C7-AF45-4F9D-A486-D6711C14CAD1}" type="presOf" srcId="{036DC122-3858-4BC0-9289-3362100CDBFB}" destId="{D6E10AEE-7016-49E1-B58A-4B9CE339CC1B}" srcOrd="0" destOrd="0" presId="urn:microsoft.com/office/officeart/2005/8/layout/pyramid2"/>
    <dgm:cxn modelId="{5592EE1D-3965-42F2-A56B-1041614B39A7}" srcId="{6B33BC81-40BE-46C7-93F8-CF25F141F6FA}" destId="{16C87B73-BFEF-4013-A794-1EB77729DBD6}" srcOrd="0" destOrd="0" parTransId="{7251C5EF-3727-4A30-99D6-DB77D89166A8}" sibTransId="{0374E1BB-D459-4883-B9E2-291E7679EDCF}"/>
    <dgm:cxn modelId="{A63237C8-7AB1-4E14-9CB4-702D32DDE049}" type="presOf" srcId="{6B33BC81-40BE-46C7-93F8-CF25F141F6FA}" destId="{B72D5401-E048-4B86-BA9B-6E5999A58972}" srcOrd="0" destOrd="0" presId="urn:microsoft.com/office/officeart/2005/8/layout/pyramid2"/>
    <dgm:cxn modelId="{47BD2B0A-7AD5-45B3-9141-1FF357DD5F27}" srcId="{6B33BC81-40BE-46C7-93F8-CF25F141F6FA}" destId="{036DC122-3858-4BC0-9289-3362100CDBFB}" srcOrd="2" destOrd="0" parTransId="{CC9A91B5-50A5-4983-B365-F117B31E6BE6}" sibTransId="{40A6EFDB-7ECE-442B-9C01-DAAAAF30533B}"/>
    <dgm:cxn modelId="{39C3AFC1-DFE5-4769-AA58-5107E5C3F17B}" type="presOf" srcId="{16C87B73-BFEF-4013-A794-1EB77729DBD6}" destId="{4A5E0B60-4A6D-4889-B0E8-FD9CED2C0E35}" srcOrd="0" destOrd="0" presId="urn:microsoft.com/office/officeart/2005/8/layout/pyramid2"/>
    <dgm:cxn modelId="{E34FC92A-836D-4C2E-B56B-4EF3FFB03E42}" type="presOf" srcId="{9BC71FF7-5DD9-4F08-98A7-BCD92A3CBAC7}" destId="{AE377339-88E5-4861-9280-E51C572B1011}" srcOrd="0" destOrd="0" presId="urn:microsoft.com/office/officeart/2005/8/layout/pyramid2"/>
    <dgm:cxn modelId="{B917E833-F9B2-4AFA-9848-222C9EC9FB15}" srcId="{6B33BC81-40BE-46C7-93F8-CF25F141F6FA}" destId="{9BC71FF7-5DD9-4F08-98A7-BCD92A3CBAC7}" srcOrd="1" destOrd="0" parTransId="{940EA7A3-9C0B-47A2-B5EB-5585EF6C2762}" sibTransId="{5A9F0DF6-E2C6-4592-904B-5465DFCF34EC}"/>
    <dgm:cxn modelId="{E04ABB9D-9340-4A56-BAC4-88E18B59736F}" type="presParOf" srcId="{B72D5401-E048-4B86-BA9B-6E5999A58972}" destId="{4A1DD588-1E82-4F6C-80F4-F6D17B441A31}" srcOrd="0" destOrd="0" presId="urn:microsoft.com/office/officeart/2005/8/layout/pyramid2"/>
    <dgm:cxn modelId="{F5AAD325-D4CA-42D8-B9F9-2E47DAF02EA2}" type="presParOf" srcId="{B72D5401-E048-4B86-BA9B-6E5999A58972}" destId="{3FDB02A0-A597-4F41-90FD-04FC6C1E175B}" srcOrd="1" destOrd="0" presId="urn:microsoft.com/office/officeart/2005/8/layout/pyramid2"/>
    <dgm:cxn modelId="{FAD495AB-9DAB-449A-AA1E-4A3D58E8A459}" type="presParOf" srcId="{3FDB02A0-A597-4F41-90FD-04FC6C1E175B}" destId="{4A5E0B60-4A6D-4889-B0E8-FD9CED2C0E35}" srcOrd="0" destOrd="0" presId="urn:microsoft.com/office/officeart/2005/8/layout/pyramid2"/>
    <dgm:cxn modelId="{7AACFB71-7EFA-4AA0-9D3A-982602B8A093}" type="presParOf" srcId="{3FDB02A0-A597-4F41-90FD-04FC6C1E175B}" destId="{07C9F0E2-7BAF-45DB-9B7B-9FDAA064D805}" srcOrd="1" destOrd="0" presId="urn:microsoft.com/office/officeart/2005/8/layout/pyramid2"/>
    <dgm:cxn modelId="{F70CEC69-8CFD-4DC1-ADD9-CC55F9920C3B}" type="presParOf" srcId="{3FDB02A0-A597-4F41-90FD-04FC6C1E175B}" destId="{AE377339-88E5-4861-9280-E51C572B1011}" srcOrd="2" destOrd="0" presId="urn:microsoft.com/office/officeart/2005/8/layout/pyramid2"/>
    <dgm:cxn modelId="{7B3B430C-E1EC-47F6-A1EE-C475F7850BC0}" type="presParOf" srcId="{3FDB02A0-A597-4F41-90FD-04FC6C1E175B}" destId="{774CACE8-C236-4E8F-91F9-E2CA52453EC7}" srcOrd="3" destOrd="0" presId="urn:microsoft.com/office/officeart/2005/8/layout/pyramid2"/>
    <dgm:cxn modelId="{869CC587-EEEF-4EE2-840B-7ECD4C7C781E}" type="presParOf" srcId="{3FDB02A0-A597-4F41-90FD-04FC6C1E175B}" destId="{D6E10AEE-7016-49E1-B58A-4B9CE339CC1B}" srcOrd="4" destOrd="0" presId="urn:microsoft.com/office/officeart/2005/8/layout/pyramid2"/>
    <dgm:cxn modelId="{A67FC0AC-37C4-4F94-9DD9-8D4440BF6A41}" type="presParOf" srcId="{3FDB02A0-A597-4F41-90FD-04FC6C1E175B}" destId="{56D8B599-AA7F-4225-83DE-267C008D1BF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C83B9E-6D30-4398-A355-76AA8AD56F4B}" type="doc">
      <dgm:prSet loTypeId="urn:microsoft.com/office/officeart/2005/8/layout/hProcess7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FE3891-19F3-4DFB-A474-697402A9795B}">
      <dgm:prSet phldrT="[Текст]"/>
      <dgm:spPr/>
      <dgm:t>
        <a:bodyPr/>
        <a:lstStyle/>
        <a:p>
          <a:endParaRPr lang="ru-RU" dirty="0"/>
        </a:p>
      </dgm:t>
    </dgm:pt>
    <dgm:pt modelId="{F0ADE852-D13F-4CC7-8D55-A431FC2BEE6F}" type="parTrans" cxnId="{3F549BB9-6DA5-42A1-94B0-5489498A28F0}">
      <dgm:prSet/>
      <dgm:spPr/>
      <dgm:t>
        <a:bodyPr/>
        <a:lstStyle/>
        <a:p>
          <a:endParaRPr lang="ru-RU"/>
        </a:p>
      </dgm:t>
    </dgm:pt>
    <dgm:pt modelId="{C99BF3D1-65F7-4DA5-BB23-3659470C68A8}" type="sibTrans" cxnId="{3F549BB9-6DA5-42A1-94B0-5489498A28F0}">
      <dgm:prSet/>
      <dgm:spPr/>
      <dgm:t>
        <a:bodyPr/>
        <a:lstStyle/>
        <a:p>
          <a:endParaRPr lang="ru-RU"/>
        </a:p>
      </dgm:t>
    </dgm:pt>
    <dgm:pt modelId="{66127F02-7A34-4AEB-9BEC-CD3C9F219E1C}">
      <dgm:prSet phldrT="[Текст]" custT="1"/>
      <dgm:spPr/>
      <dgm:t>
        <a:bodyPr vert="vert270"/>
        <a:lstStyle/>
        <a:p>
          <a:pPr algn="ctr"/>
          <a:r>
            <a:rPr lang="ru-RU" sz="36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Классные часы</a:t>
          </a:r>
          <a:endParaRPr lang="ru-RU" sz="3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12B0B3-F13F-4F72-A0A0-AF637B0094BF}" type="parTrans" cxnId="{2CF03818-5EC0-42F6-942A-D7514A889753}">
      <dgm:prSet/>
      <dgm:spPr/>
      <dgm:t>
        <a:bodyPr/>
        <a:lstStyle/>
        <a:p>
          <a:endParaRPr lang="ru-RU"/>
        </a:p>
      </dgm:t>
    </dgm:pt>
    <dgm:pt modelId="{9C6118FE-1FDF-4889-B6FE-E6C9321E9D1A}" type="sibTrans" cxnId="{2CF03818-5EC0-42F6-942A-D7514A889753}">
      <dgm:prSet/>
      <dgm:spPr/>
      <dgm:t>
        <a:bodyPr/>
        <a:lstStyle/>
        <a:p>
          <a:endParaRPr lang="ru-RU"/>
        </a:p>
      </dgm:t>
    </dgm:pt>
    <dgm:pt modelId="{E41BB7A6-12FA-4C08-A256-231D548C17B5}">
      <dgm:prSet phldrT="[Текст]" custT="1"/>
      <dgm:spPr/>
      <dgm:t>
        <a:bodyPr/>
        <a:lstStyle/>
        <a:p>
          <a:pPr algn="ctr"/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</a:rPr>
            <a:t>Исследователь</a:t>
          </a:r>
        </a:p>
        <a:p>
          <a:pPr algn="ctr"/>
          <a:r>
            <a:rPr lang="ru-RU" sz="28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ская</a:t>
          </a:r>
          <a:endParaRPr lang="ru-RU" sz="28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algn="ctr"/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деятельность</a:t>
          </a:r>
          <a:endParaRPr lang="ru-RU" sz="2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5ECF2A4-E08A-4FE8-8D88-EE098BB7C8FC}" type="parTrans" cxnId="{C05A546A-97C4-41F0-9988-F50F3E7B9A79}">
      <dgm:prSet/>
      <dgm:spPr/>
      <dgm:t>
        <a:bodyPr/>
        <a:lstStyle/>
        <a:p>
          <a:endParaRPr lang="ru-RU"/>
        </a:p>
      </dgm:t>
    </dgm:pt>
    <dgm:pt modelId="{F4D0E382-DE19-43AD-BBED-A788CE8EFC71}" type="sibTrans" cxnId="{C05A546A-97C4-41F0-9988-F50F3E7B9A79}">
      <dgm:prSet/>
      <dgm:spPr/>
      <dgm:t>
        <a:bodyPr/>
        <a:lstStyle/>
        <a:p>
          <a:endParaRPr lang="ru-RU"/>
        </a:p>
      </dgm:t>
    </dgm:pt>
    <dgm:pt modelId="{5A0A7664-015A-44AF-87EF-442B334E73EF}">
      <dgm:prSet phldrT="[Текст]" custT="1"/>
      <dgm:spPr/>
      <dgm:t>
        <a:bodyPr vert="vert270"/>
        <a:lstStyle/>
        <a:p>
          <a:pPr algn="ctr"/>
          <a:r>
            <a:rPr lang="ru-RU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  Проведение            родительских   собраний</a:t>
          </a:r>
          <a:endParaRPr lang="ru-RU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CD9420-6A3E-458B-9D8E-49480EC9E87F}" type="parTrans" cxnId="{00DD3A07-41D5-4144-9AFB-8D05A13C81D1}">
      <dgm:prSet/>
      <dgm:spPr/>
      <dgm:t>
        <a:bodyPr/>
        <a:lstStyle/>
        <a:p>
          <a:endParaRPr lang="ru-RU"/>
        </a:p>
      </dgm:t>
    </dgm:pt>
    <dgm:pt modelId="{48ED40A1-BD00-4BD8-BD72-35935C725542}" type="sibTrans" cxnId="{00DD3A07-41D5-4144-9AFB-8D05A13C81D1}">
      <dgm:prSet/>
      <dgm:spPr/>
      <dgm:t>
        <a:bodyPr/>
        <a:lstStyle/>
        <a:p>
          <a:endParaRPr lang="ru-RU"/>
        </a:p>
      </dgm:t>
    </dgm:pt>
    <dgm:pt modelId="{3F1155F4-8E0D-4B47-923A-31114AD23BAC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AB2A5BB-3B15-44E3-B225-C526CF96B3BD}" type="sibTrans" cxnId="{5684ED79-6ACF-45B4-B073-5FC97E0BF671}">
      <dgm:prSet/>
      <dgm:spPr/>
      <dgm:t>
        <a:bodyPr/>
        <a:lstStyle/>
        <a:p>
          <a:endParaRPr lang="ru-RU"/>
        </a:p>
      </dgm:t>
    </dgm:pt>
    <dgm:pt modelId="{0291D56D-EBB7-4669-A837-153705C220C0}" type="parTrans" cxnId="{5684ED79-6ACF-45B4-B073-5FC97E0BF671}">
      <dgm:prSet/>
      <dgm:spPr/>
      <dgm:t>
        <a:bodyPr/>
        <a:lstStyle/>
        <a:p>
          <a:endParaRPr lang="ru-RU"/>
        </a:p>
      </dgm:t>
    </dgm:pt>
    <dgm:pt modelId="{9D196C13-BDC1-4ED2-A19E-2204DFEE5BB5}" type="pres">
      <dgm:prSet presAssocID="{5AC83B9E-6D30-4398-A355-76AA8AD56F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3E4FDB-36A1-4811-9331-AA0127357E63}" type="pres">
      <dgm:prSet presAssocID="{BFFE3891-19F3-4DFB-A474-697402A9795B}" presName="compositeNode" presStyleCnt="0">
        <dgm:presLayoutVars>
          <dgm:bulletEnabled val="1"/>
        </dgm:presLayoutVars>
      </dgm:prSet>
      <dgm:spPr/>
    </dgm:pt>
    <dgm:pt modelId="{C92ED4FE-0E7E-427A-9E36-DC0F9AB758E8}" type="pres">
      <dgm:prSet presAssocID="{BFFE3891-19F3-4DFB-A474-697402A9795B}" presName="bgRect" presStyleLbl="node1" presStyleIdx="0" presStyleCnt="3" custScaleX="30565" custScaleY="80707" custLinFactNeighborX="-28" custLinFactNeighborY="9436"/>
      <dgm:spPr/>
      <dgm:t>
        <a:bodyPr/>
        <a:lstStyle/>
        <a:p>
          <a:endParaRPr lang="ru-RU"/>
        </a:p>
      </dgm:t>
    </dgm:pt>
    <dgm:pt modelId="{8960DDCB-C167-48B3-A6C0-AA5275BFA95C}" type="pres">
      <dgm:prSet presAssocID="{BFFE3891-19F3-4DFB-A474-697402A9795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BF4AB-AE1D-424F-8609-637CAD32FE10}" type="pres">
      <dgm:prSet presAssocID="{BFFE3891-19F3-4DFB-A474-697402A9795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8A33E-2726-4DCB-AC78-30D4A786F90D}" type="pres">
      <dgm:prSet presAssocID="{C99BF3D1-65F7-4DA5-BB23-3659470C68A8}" presName="hSp" presStyleCnt="0"/>
      <dgm:spPr/>
    </dgm:pt>
    <dgm:pt modelId="{12987277-8BBD-4353-9808-4DACDC64BDCB}" type="pres">
      <dgm:prSet presAssocID="{C99BF3D1-65F7-4DA5-BB23-3659470C68A8}" presName="vProcSp" presStyleCnt="0"/>
      <dgm:spPr/>
    </dgm:pt>
    <dgm:pt modelId="{4F1CA773-0A6B-4084-9B31-276BFDCFC2BD}" type="pres">
      <dgm:prSet presAssocID="{C99BF3D1-65F7-4DA5-BB23-3659470C68A8}" presName="vSp1" presStyleCnt="0"/>
      <dgm:spPr/>
    </dgm:pt>
    <dgm:pt modelId="{E0A1A047-0152-48CF-9C5D-4C993F34B5F9}" type="pres">
      <dgm:prSet presAssocID="{C99BF3D1-65F7-4DA5-BB23-3659470C68A8}" presName="simulatedConn" presStyleLbl="solidFgAcc1" presStyleIdx="0" presStyleCnt="2" custScaleX="72124" custScaleY="42728" custLinFactY="-179151" custLinFactNeighborX="-41468" custLinFactNeighborY="-200000"/>
      <dgm:spPr/>
    </dgm:pt>
    <dgm:pt modelId="{11D7CCC0-AA66-4257-B5AC-3310A28724DB}" type="pres">
      <dgm:prSet presAssocID="{C99BF3D1-65F7-4DA5-BB23-3659470C68A8}" presName="vSp2" presStyleCnt="0"/>
      <dgm:spPr/>
    </dgm:pt>
    <dgm:pt modelId="{9736703C-993D-4B22-B168-225A6AFD2611}" type="pres">
      <dgm:prSet presAssocID="{C99BF3D1-65F7-4DA5-BB23-3659470C68A8}" presName="sibTrans" presStyleCnt="0"/>
      <dgm:spPr/>
    </dgm:pt>
    <dgm:pt modelId="{E99C49FF-75D2-42B2-8DAE-0954DAA68F3C}" type="pres">
      <dgm:prSet presAssocID="{E41BB7A6-12FA-4C08-A256-231D548C17B5}" presName="compositeNode" presStyleCnt="0">
        <dgm:presLayoutVars>
          <dgm:bulletEnabled val="1"/>
        </dgm:presLayoutVars>
      </dgm:prSet>
      <dgm:spPr/>
    </dgm:pt>
    <dgm:pt modelId="{ED749B72-74E5-4BD4-A4DE-4BF4B79FEC78}" type="pres">
      <dgm:prSet presAssocID="{E41BB7A6-12FA-4C08-A256-231D548C17B5}" presName="bgRect" presStyleLbl="node1" presStyleIdx="1" presStyleCnt="3" custScaleX="27103" custScaleY="80404" custLinFactNeighborX="-3411" custLinFactNeighborY="9436"/>
      <dgm:spPr/>
      <dgm:t>
        <a:bodyPr/>
        <a:lstStyle/>
        <a:p>
          <a:endParaRPr lang="ru-RU"/>
        </a:p>
      </dgm:t>
    </dgm:pt>
    <dgm:pt modelId="{A71B68FD-DC3F-4BAE-AAF9-8AE5F0366A1B}" type="pres">
      <dgm:prSet presAssocID="{E41BB7A6-12FA-4C08-A256-231D548C17B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AD0A1-25AA-4115-A1AB-6821AFCDF2E7}" type="pres">
      <dgm:prSet presAssocID="{F4D0E382-DE19-43AD-BBED-A788CE8EFC71}" presName="hSp" presStyleCnt="0"/>
      <dgm:spPr/>
    </dgm:pt>
    <dgm:pt modelId="{F25DE4D8-9550-4BA2-926D-1B93515E8537}" type="pres">
      <dgm:prSet presAssocID="{F4D0E382-DE19-43AD-BBED-A788CE8EFC71}" presName="vProcSp" presStyleCnt="0"/>
      <dgm:spPr/>
    </dgm:pt>
    <dgm:pt modelId="{F709752A-9690-4C13-8693-764BFE5D1937}" type="pres">
      <dgm:prSet presAssocID="{F4D0E382-DE19-43AD-BBED-A788CE8EFC71}" presName="vSp1" presStyleCnt="0"/>
      <dgm:spPr/>
    </dgm:pt>
    <dgm:pt modelId="{114EB44D-0522-45E0-BBEF-6920B3C2A32F}" type="pres">
      <dgm:prSet presAssocID="{F4D0E382-DE19-43AD-BBED-A788CE8EFC71}" presName="simulatedConn" presStyleLbl="solidFgAcc1" presStyleIdx="1" presStyleCnt="2" custScaleX="65957" custScaleY="43211" custLinFactY="-178778" custLinFactNeighborX="-17886" custLinFactNeighborY="-200000"/>
      <dgm:spPr/>
    </dgm:pt>
    <dgm:pt modelId="{C67F5C6C-2D4A-4067-8B45-FAB87B92FE4D}" type="pres">
      <dgm:prSet presAssocID="{F4D0E382-DE19-43AD-BBED-A788CE8EFC71}" presName="vSp2" presStyleCnt="0"/>
      <dgm:spPr/>
    </dgm:pt>
    <dgm:pt modelId="{B7FE4195-7E9C-417B-89F7-371CB65F3FAB}" type="pres">
      <dgm:prSet presAssocID="{F4D0E382-DE19-43AD-BBED-A788CE8EFC71}" presName="sibTrans" presStyleCnt="0"/>
      <dgm:spPr/>
    </dgm:pt>
    <dgm:pt modelId="{54728202-F976-4F07-9DB0-BC03A90DBB9E}" type="pres">
      <dgm:prSet presAssocID="{3F1155F4-8E0D-4B47-923A-31114AD23BAC}" presName="compositeNode" presStyleCnt="0">
        <dgm:presLayoutVars>
          <dgm:bulletEnabled val="1"/>
        </dgm:presLayoutVars>
      </dgm:prSet>
      <dgm:spPr/>
    </dgm:pt>
    <dgm:pt modelId="{F518C8C8-4886-4DB1-B080-0DC954DAE1E7}" type="pres">
      <dgm:prSet presAssocID="{3F1155F4-8E0D-4B47-923A-31114AD23BAC}" presName="bgRect" presStyleLbl="node1" presStyleIdx="2" presStyleCnt="3" custScaleX="29378" custScaleY="80903" custLinFactNeighborX="-3640" custLinFactNeighborY="9436"/>
      <dgm:spPr/>
      <dgm:t>
        <a:bodyPr/>
        <a:lstStyle/>
        <a:p>
          <a:endParaRPr lang="ru-RU"/>
        </a:p>
      </dgm:t>
    </dgm:pt>
    <dgm:pt modelId="{3907ABA3-72E4-4A86-A678-6901658C7CD0}" type="pres">
      <dgm:prSet presAssocID="{3F1155F4-8E0D-4B47-923A-31114AD23BA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E9A29-841F-4255-ABD7-930AB7578593}" type="pres">
      <dgm:prSet presAssocID="{3F1155F4-8E0D-4B47-923A-31114AD23BA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A112D9-30D4-4409-B24D-861C38997B0C}" type="presOf" srcId="{BFFE3891-19F3-4DFB-A474-697402A9795B}" destId="{8960DDCB-C167-48B3-A6C0-AA5275BFA95C}" srcOrd="1" destOrd="0" presId="urn:microsoft.com/office/officeart/2005/8/layout/hProcess7"/>
    <dgm:cxn modelId="{E6BA10EB-F1CC-4F88-999C-21A026EFF41B}" type="presOf" srcId="{66127F02-7A34-4AEB-9BEC-CD3C9F219E1C}" destId="{668BF4AB-AE1D-424F-8609-637CAD32FE10}" srcOrd="0" destOrd="0" presId="urn:microsoft.com/office/officeart/2005/8/layout/hProcess7"/>
    <dgm:cxn modelId="{B57C539A-C9CF-44DA-81BD-F3E174B6B370}" type="presOf" srcId="{3F1155F4-8E0D-4B47-923A-31114AD23BAC}" destId="{3907ABA3-72E4-4A86-A678-6901658C7CD0}" srcOrd="1" destOrd="0" presId="urn:microsoft.com/office/officeart/2005/8/layout/hProcess7"/>
    <dgm:cxn modelId="{69298174-F520-4D30-99AF-EFD64AEC56BF}" type="presOf" srcId="{5AC83B9E-6D30-4398-A355-76AA8AD56F4B}" destId="{9D196C13-BDC1-4ED2-A19E-2204DFEE5BB5}" srcOrd="0" destOrd="0" presId="urn:microsoft.com/office/officeart/2005/8/layout/hProcess7"/>
    <dgm:cxn modelId="{5684ED79-6ACF-45B4-B073-5FC97E0BF671}" srcId="{5AC83B9E-6D30-4398-A355-76AA8AD56F4B}" destId="{3F1155F4-8E0D-4B47-923A-31114AD23BAC}" srcOrd="2" destOrd="0" parTransId="{0291D56D-EBB7-4669-A837-153705C220C0}" sibTransId="{2AB2A5BB-3B15-44E3-B225-C526CF96B3BD}"/>
    <dgm:cxn modelId="{00DD3A07-41D5-4144-9AFB-8D05A13C81D1}" srcId="{3F1155F4-8E0D-4B47-923A-31114AD23BAC}" destId="{5A0A7664-015A-44AF-87EF-442B334E73EF}" srcOrd="0" destOrd="0" parTransId="{70CD9420-6A3E-458B-9D8E-49480EC9E87F}" sibTransId="{48ED40A1-BD00-4BD8-BD72-35935C725542}"/>
    <dgm:cxn modelId="{4682E7BD-E947-42B1-985D-183EFF2D41CB}" type="presOf" srcId="{E41BB7A6-12FA-4C08-A256-231D548C17B5}" destId="{A71B68FD-DC3F-4BAE-AAF9-8AE5F0366A1B}" srcOrd="1" destOrd="0" presId="urn:microsoft.com/office/officeart/2005/8/layout/hProcess7"/>
    <dgm:cxn modelId="{F645D1D5-634D-4D3D-B3DC-11FA46BE7B3E}" type="presOf" srcId="{BFFE3891-19F3-4DFB-A474-697402A9795B}" destId="{C92ED4FE-0E7E-427A-9E36-DC0F9AB758E8}" srcOrd="0" destOrd="0" presId="urn:microsoft.com/office/officeart/2005/8/layout/hProcess7"/>
    <dgm:cxn modelId="{C05A546A-97C4-41F0-9988-F50F3E7B9A79}" srcId="{5AC83B9E-6D30-4398-A355-76AA8AD56F4B}" destId="{E41BB7A6-12FA-4C08-A256-231D548C17B5}" srcOrd="1" destOrd="0" parTransId="{75ECF2A4-E08A-4FE8-8D88-EE098BB7C8FC}" sibTransId="{F4D0E382-DE19-43AD-BBED-A788CE8EFC71}"/>
    <dgm:cxn modelId="{0579447A-8238-48A5-A38E-E6A45E4C94AF}" type="presOf" srcId="{E41BB7A6-12FA-4C08-A256-231D548C17B5}" destId="{ED749B72-74E5-4BD4-A4DE-4BF4B79FEC78}" srcOrd="0" destOrd="0" presId="urn:microsoft.com/office/officeart/2005/8/layout/hProcess7"/>
    <dgm:cxn modelId="{72694B20-A5FA-4163-B838-0C53C9C5499B}" type="presOf" srcId="{3F1155F4-8E0D-4B47-923A-31114AD23BAC}" destId="{F518C8C8-4886-4DB1-B080-0DC954DAE1E7}" srcOrd="0" destOrd="0" presId="urn:microsoft.com/office/officeart/2005/8/layout/hProcess7"/>
    <dgm:cxn modelId="{B5E7DA8E-126F-4F87-9B89-28FAD1BA9984}" type="presOf" srcId="{5A0A7664-015A-44AF-87EF-442B334E73EF}" destId="{D67E9A29-841F-4255-ABD7-930AB7578593}" srcOrd="0" destOrd="0" presId="urn:microsoft.com/office/officeart/2005/8/layout/hProcess7"/>
    <dgm:cxn modelId="{3F549BB9-6DA5-42A1-94B0-5489498A28F0}" srcId="{5AC83B9E-6D30-4398-A355-76AA8AD56F4B}" destId="{BFFE3891-19F3-4DFB-A474-697402A9795B}" srcOrd="0" destOrd="0" parTransId="{F0ADE852-D13F-4CC7-8D55-A431FC2BEE6F}" sibTransId="{C99BF3D1-65F7-4DA5-BB23-3659470C68A8}"/>
    <dgm:cxn modelId="{2CF03818-5EC0-42F6-942A-D7514A889753}" srcId="{BFFE3891-19F3-4DFB-A474-697402A9795B}" destId="{66127F02-7A34-4AEB-9BEC-CD3C9F219E1C}" srcOrd="0" destOrd="0" parTransId="{2012B0B3-F13F-4F72-A0A0-AF637B0094BF}" sibTransId="{9C6118FE-1FDF-4889-B6FE-E6C9321E9D1A}"/>
    <dgm:cxn modelId="{FB4FA8D2-3FB1-41B3-8414-B994F42493EA}" type="presParOf" srcId="{9D196C13-BDC1-4ED2-A19E-2204DFEE5BB5}" destId="{943E4FDB-36A1-4811-9331-AA0127357E63}" srcOrd="0" destOrd="0" presId="urn:microsoft.com/office/officeart/2005/8/layout/hProcess7"/>
    <dgm:cxn modelId="{8FA85500-CD6C-4AF7-989B-284CAD81BCCB}" type="presParOf" srcId="{943E4FDB-36A1-4811-9331-AA0127357E63}" destId="{C92ED4FE-0E7E-427A-9E36-DC0F9AB758E8}" srcOrd="0" destOrd="0" presId="urn:microsoft.com/office/officeart/2005/8/layout/hProcess7"/>
    <dgm:cxn modelId="{24640925-49AA-4444-87C8-0D5A1CA40547}" type="presParOf" srcId="{943E4FDB-36A1-4811-9331-AA0127357E63}" destId="{8960DDCB-C167-48B3-A6C0-AA5275BFA95C}" srcOrd="1" destOrd="0" presId="urn:microsoft.com/office/officeart/2005/8/layout/hProcess7"/>
    <dgm:cxn modelId="{74309B9C-59D6-4D62-9F9B-A57A2CF49AFC}" type="presParOf" srcId="{943E4FDB-36A1-4811-9331-AA0127357E63}" destId="{668BF4AB-AE1D-424F-8609-637CAD32FE10}" srcOrd="2" destOrd="0" presId="urn:microsoft.com/office/officeart/2005/8/layout/hProcess7"/>
    <dgm:cxn modelId="{2D170F6E-DFEE-4A7B-A6F1-C813FF1E7F9E}" type="presParOf" srcId="{9D196C13-BDC1-4ED2-A19E-2204DFEE5BB5}" destId="{2D78A33E-2726-4DCB-AC78-30D4A786F90D}" srcOrd="1" destOrd="0" presId="urn:microsoft.com/office/officeart/2005/8/layout/hProcess7"/>
    <dgm:cxn modelId="{08FED3FB-2A52-4C84-9AE5-740179232B0A}" type="presParOf" srcId="{9D196C13-BDC1-4ED2-A19E-2204DFEE5BB5}" destId="{12987277-8BBD-4353-9808-4DACDC64BDCB}" srcOrd="2" destOrd="0" presId="urn:microsoft.com/office/officeart/2005/8/layout/hProcess7"/>
    <dgm:cxn modelId="{F4D1B98D-E107-4E48-9B74-1BCAD8DF8CAA}" type="presParOf" srcId="{12987277-8BBD-4353-9808-4DACDC64BDCB}" destId="{4F1CA773-0A6B-4084-9B31-276BFDCFC2BD}" srcOrd="0" destOrd="0" presId="urn:microsoft.com/office/officeart/2005/8/layout/hProcess7"/>
    <dgm:cxn modelId="{3313D214-6F53-4CCA-A972-F210C92FEC49}" type="presParOf" srcId="{12987277-8BBD-4353-9808-4DACDC64BDCB}" destId="{E0A1A047-0152-48CF-9C5D-4C993F34B5F9}" srcOrd="1" destOrd="0" presId="urn:microsoft.com/office/officeart/2005/8/layout/hProcess7"/>
    <dgm:cxn modelId="{6C35F672-D211-4D6C-B817-A8FF317A263E}" type="presParOf" srcId="{12987277-8BBD-4353-9808-4DACDC64BDCB}" destId="{11D7CCC0-AA66-4257-B5AC-3310A28724DB}" srcOrd="2" destOrd="0" presId="urn:microsoft.com/office/officeart/2005/8/layout/hProcess7"/>
    <dgm:cxn modelId="{07F9920B-FABD-4694-A9AF-AF5DBC9354A8}" type="presParOf" srcId="{9D196C13-BDC1-4ED2-A19E-2204DFEE5BB5}" destId="{9736703C-993D-4B22-B168-225A6AFD2611}" srcOrd="3" destOrd="0" presId="urn:microsoft.com/office/officeart/2005/8/layout/hProcess7"/>
    <dgm:cxn modelId="{310DA0A0-DBAB-4152-886C-18B038B8BA75}" type="presParOf" srcId="{9D196C13-BDC1-4ED2-A19E-2204DFEE5BB5}" destId="{E99C49FF-75D2-42B2-8DAE-0954DAA68F3C}" srcOrd="4" destOrd="0" presId="urn:microsoft.com/office/officeart/2005/8/layout/hProcess7"/>
    <dgm:cxn modelId="{069776CF-F0DF-4357-9F99-1591A7E47C9D}" type="presParOf" srcId="{E99C49FF-75D2-42B2-8DAE-0954DAA68F3C}" destId="{ED749B72-74E5-4BD4-A4DE-4BF4B79FEC78}" srcOrd="0" destOrd="0" presId="urn:microsoft.com/office/officeart/2005/8/layout/hProcess7"/>
    <dgm:cxn modelId="{2A9B95BD-0DAF-48BC-8D92-68272280ABF3}" type="presParOf" srcId="{E99C49FF-75D2-42B2-8DAE-0954DAA68F3C}" destId="{A71B68FD-DC3F-4BAE-AAF9-8AE5F0366A1B}" srcOrd="1" destOrd="0" presId="urn:microsoft.com/office/officeart/2005/8/layout/hProcess7"/>
    <dgm:cxn modelId="{CC7A22C5-A9EF-43AE-AB93-9523CB7621FB}" type="presParOf" srcId="{9D196C13-BDC1-4ED2-A19E-2204DFEE5BB5}" destId="{BC4AD0A1-25AA-4115-A1AB-6821AFCDF2E7}" srcOrd="5" destOrd="0" presId="urn:microsoft.com/office/officeart/2005/8/layout/hProcess7"/>
    <dgm:cxn modelId="{21CFFC7F-6AB2-4BDD-9B76-00A35B5E027C}" type="presParOf" srcId="{9D196C13-BDC1-4ED2-A19E-2204DFEE5BB5}" destId="{F25DE4D8-9550-4BA2-926D-1B93515E8537}" srcOrd="6" destOrd="0" presId="urn:microsoft.com/office/officeart/2005/8/layout/hProcess7"/>
    <dgm:cxn modelId="{1EAA44DA-84F9-4771-992C-704DC89C8A65}" type="presParOf" srcId="{F25DE4D8-9550-4BA2-926D-1B93515E8537}" destId="{F709752A-9690-4C13-8693-764BFE5D1937}" srcOrd="0" destOrd="0" presId="urn:microsoft.com/office/officeart/2005/8/layout/hProcess7"/>
    <dgm:cxn modelId="{95B44F16-5186-4690-AFC4-930C17107EC3}" type="presParOf" srcId="{F25DE4D8-9550-4BA2-926D-1B93515E8537}" destId="{114EB44D-0522-45E0-BBEF-6920B3C2A32F}" srcOrd="1" destOrd="0" presId="urn:microsoft.com/office/officeart/2005/8/layout/hProcess7"/>
    <dgm:cxn modelId="{05884F06-CABA-4781-A235-9E2D79BA8549}" type="presParOf" srcId="{F25DE4D8-9550-4BA2-926D-1B93515E8537}" destId="{C67F5C6C-2D4A-4067-8B45-FAB87B92FE4D}" srcOrd="2" destOrd="0" presId="urn:microsoft.com/office/officeart/2005/8/layout/hProcess7"/>
    <dgm:cxn modelId="{549C4F73-3096-40CC-BDA4-BE81AFD8D9CC}" type="presParOf" srcId="{9D196C13-BDC1-4ED2-A19E-2204DFEE5BB5}" destId="{B7FE4195-7E9C-417B-89F7-371CB65F3FAB}" srcOrd="7" destOrd="0" presId="urn:microsoft.com/office/officeart/2005/8/layout/hProcess7"/>
    <dgm:cxn modelId="{C787E945-5759-48C3-9367-8B54F6C04560}" type="presParOf" srcId="{9D196C13-BDC1-4ED2-A19E-2204DFEE5BB5}" destId="{54728202-F976-4F07-9DB0-BC03A90DBB9E}" srcOrd="8" destOrd="0" presId="urn:microsoft.com/office/officeart/2005/8/layout/hProcess7"/>
    <dgm:cxn modelId="{4EB79358-A04F-4074-93C0-11CCD30446E7}" type="presParOf" srcId="{54728202-F976-4F07-9DB0-BC03A90DBB9E}" destId="{F518C8C8-4886-4DB1-B080-0DC954DAE1E7}" srcOrd="0" destOrd="0" presId="urn:microsoft.com/office/officeart/2005/8/layout/hProcess7"/>
    <dgm:cxn modelId="{ABF565BC-D418-47FA-9AF7-B11BDFFE15BC}" type="presParOf" srcId="{54728202-F976-4F07-9DB0-BC03A90DBB9E}" destId="{3907ABA3-72E4-4A86-A678-6901658C7CD0}" srcOrd="1" destOrd="0" presId="urn:microsoft.com/office/officeart/2005/8/layout/hProcess7"/>
    <dgm:cxn modelId="{2EC1E332-DDCC-412C-9E05-536BF04114F1}" type="presParOf" srcId="{54728202-F976-4F07-9DB0-BC03A90DBB9E}" destId="{D67E9A29-841F-4255-ABD7-930AB757859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8824CB-11B5-4970-8787-39A9E3604A4E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64889-9B87-4A73-8407-AE8D83D4AAB5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Игровая деятельность</a:t>
          </a:r>
          <a:endParaRPr lang="ru-RU" sz="3600" b="1" kern="1200" dirty="0"/>
        </a:p>
      </dsp:txBody>
      <dsp:txXfrm>
        <a:off x="411480" y="62481"/>
        <a:ext cx="5760720" cy="738000"/>
      </dsp:txXfrm>
    </dsp:sp>
    <dsp:sp modelId="{C705E47B-D4A4-4A6B-8944-3D8188742D27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60DAF-26B4-4107-8496-9DF82D53FD9A}">
      <dsp:nvSpPr>
        <dsp:cNvPr id="0" name=""/>
        <dsp:cNvSpPr/>
      </dsp:nvSpPr>
      <dsp:spPr>
        <a:xfrm>
          <a:off x="328587" y="118586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Эмоциональная ситуация</a:t>
          </a:r>
          <a:endParaRPr lang="ru-RU" sz="3200" b="1" kern="1200" dirty="0"/>
        </a:p>
      </dsp:txBody>
      <dsp:txXfrm>
        <a:off x="328587" y="1185861"/>
        <a:ext cx="5760720" cy="738000"/>
      </dsp:txXfrm>
    </dsp:sp>
    <dsp:sp modelId="{3164BC10-F3FB-4BB5-9C2E-60A12379F974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89224-8E21-43EC-8828-099C608A42E3}">
      <dsp:nvSpPr>
        <dsp:cNvPr id="0" name=""/>
        <dsp:cNvSpPr/>
      </dsp:nvSpPr>
      <dsp:spPr>
        <a:xfrm>
          <a:off x="400024" y="2322230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Работа в парах</a:t>
          </a:r>
          <a:endParaRPr lang="ru-RU" sz="3600" b="1" kern="1200" dirty="0"/>
        </a:p>
      </dsp:txBody>
      <dsp:txXfrm>
        <a:off x="400024" y="2322230"/>
        <a:ext cx="5760720" cy="738000"/>
      </dsp:txXfrm>
    </dsp:sp>
    <dsp:sp modelId="{13AA63F9-ECAF-4F21-BFCA-1C2AF8BB8E26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A248F-2847-46E1-B2D3-B3806425AB0E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Проблемная ситуация</a:t>
          </a:r>
          <a:endParaRPr lang="ru-RU" sz="3600" b="1" kern="1200" dirty="0"/>
        </a:p>
      </dsp:txBody>
      <dsp:txXfrm>
        <a:off x="411480" y="3464481"/>
        <a:ext cx="5760720" cy="738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761887-1B0E-4EEE-B172-AB7D695EB40D}">
      <dsp:nvSpPr>
        <dsp:cNvPr id="0" name=""/>
        <dsp:cNvSpPr/>
      </dsp:nvSpPr>
      <dsp:spPr>
        <a:xfrm>
          <a:off x="1809279" y="-729509"/>
          <a:ext cx="4653699" cy="4653699"/>
        </a:xfrm>
        <a:prstGeom prst="circularArrow">
          <a:avLst>
            <a:gd name="adj1" fmla="val 5689"/>
            <a:gd name="adj2" fmla="val 340510"/>
            <a:gd name="adj3" fmla="val 11052202"/>
            <a:gd name="adj4" fmla="val 19350148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A87E1-02C7-4158-A07B-D69062AC5128}">
      <dsp:nvSpPr>
        <dsp:cNvPr id="0" name=""/>
        <dsp:cNvSpPr/>
      </dsp:nvSpPr>
      <dsp:spPr>
        <a:xfrm>
          <a:off x="2153010" y="-82916"/>
          <a:ext cx="3966236" cy="2267856"/>
        </a:xfrm>
        <a:prstGeom prst="roundRect">
          <a:avLst/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проводить уроки на высоком эстетическом уровне (музыка, анимация)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153010" y="-82916"/>
        <a:ext cx="3966236" cy="2267856"/>
      </dsp:txXfrm>
    </dsp:sp>
    <dsp:sp modelId="{48C31FB0-FBDE-4AA3-84F5-CB2F748E67E9}">
      <dsp:nvSpPr>
        <dsp:cNvPr id="0" name=""/>
        <dsp:cNvSpPr/>
      </dsp:nvSpPr>
      <dsp:spPr>
        <a:xfrm>
          <a:off x="4354904" y="2413872"/>
          <a:ext cx="4289093" cy="2717357"/>
        </a:xfrm>
        <a:prstGeom prst="roundRect">
          <a:avLst/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активизировать познавательную деятельность учащихся;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54904" y="2413872"/>
        <a:ext cx="4289093" cy="2717357"/>
      </dsp:txXfrm>
    </dsp:sp>
    <dsp:sp modelId="{8A122D71-CA68-46C5-94E4-65BA6985DD33}">
      <dsp:nvSpPr>
        <dsp:cNvPr id="0" name=""/>
        <dsp:cNvSpPr/>
      </dsp:nvSpPr>
      <dsp:spPr>
        <a:xfrm>
          <a:off x="0" y="2376346"/>
          <a:ext cx="3871191" cy="2698199"/>
        </a:xfrm>
        <a:prstGeom prst="roundRect">
          <a:avLst/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индивидуально подойти к ученику,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применяя </a:t>
          </a:r>
          <a:r>
            <a:rPr lang="ru-RU" sz="28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разноуровневые</a:t>
          </a:r>
          <a:r>
            <a: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задания.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2376346"/>
        <a:ext cx="3871191" cy="26981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DD588-1E82-4F6C-80F4-F6D17B441A31}">
      <dsp:nvSpPr>
        <dsp:cNvPr id="0" name=""/>
        <dsp:cNvSpPr/>
      </dsp:nvSpPr>
      <dsp:spPr>
        <a:xfrm>
          <a:off x="1020434" y="0"/>
          <a:ext cx="6503958" cy="50006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E0B60-4A6D-4889-B0E8-FD9CED2C0E35}">
      <dsp:nvSpPr>
        <dsp:cNvPr id="0" name=""/>
        <dsp:cNvSpPr/>
      </dsp:nvSpPr>
      <dsp:spPr>
        <a:xfrm>
          <a:off x="4250561" y="502751"/>
          <a:ext cx="3250429" cy="11837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Получение информации</a:t>
          </a:r>
          <a:endParaRPr lang="ru-RU" sz="2200" kern="1200" dirty="0"/>
        </a:p>
      </dsp:txBody>
      <dsp:txXfrm>
        <a:off x="4250561" y="502751"/>
        <a:ext cx="3250429" cy="1183749"/>
      </dsp:txXfrm>
    </dsp:sp>
    <dsp:sp modelId="{AE377339-88E5-4861-9280-E51C572B1011}">
      <dsp:nvSpPr>
        <dsp:cNvPr id="0" name=""/>
        <dsp:cNvSpPr/>
      </dsp:nvSpPr>
      <dsp:spPr>
        <a:xfrm>
          <a:off x="4250561" y="1834470"/>
          <a:ext cx="3250429" cy="11837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Практическое применение информации</a:t>
          </a:r>
          <a:endParaRPr lang="ru-RU" sz="2200" kern="1200" dirty="0"/>
        </a:p>
      </dsp:txBody>
      <dsp:txXfrm>
        <a:off x="4250561" y="1834470"/>
        <a:ext cx="3250429" cy="1183749"/>
      </dsp:txXfrm>
    </dsp:sp>
    <dsp:sp modelId="{D6E10AEE-7016-49E1-B58A-4B9CE339CC1B}">
      <dsp:nvSpPr>
        <dsp:cNvPr id="0" name=""/>
        <dsp:cNvSpPr/>
      </dsp:nvSpPr>
      <dsp:spPr>
        <a:xfrm>
          <a:off x="4250561" y="3166189"/>
          <a:ext cx="3250429" cy="11837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Проверка полученных знаний</a:t>
          </a:r>
          <a:endParaRPr lang="ru-RU" sz="2200" kern="1200" dirty="0"/>
        </a:p>
      </dsp:txBody>
      <dsp:txXfrm>
        <a:off x="4250561" y="3166189"/>
        <a:ext cx="3250429" cy="11837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DC3B7-D5D3-4498-B029-11B3F196CF5B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1AC13-A8FC-48F9-8AB5-175AB4811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B0338-9826-4A0E-9ECA-8FBD935EFBB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B8BDC-9069-48EE-A87C-725119059CA8}" type="slidenum">
              <a:rPr lang="ru-RU">
                <a:latin typeface="Arial" charset="0"/>
              </a:rPr>
              <a:pPr/>
              <a:t>6</a:t>
            </a:fld>
            <a:endParaRPr lang="ru-RU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AC13-A8FC-48F9-8AB5-175AB481169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C16F7-41FD-4287-B106-6E006CE09A28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A85AFD6-CB05-4641-8BE3-D4243C9C1C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D47EC-4201-4BE9-B44A-0CF8B609959F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9373F-BF05-4A60-9AF6-3B9802CC4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C2546F-0C53-4093-8130-A12847C9B7F5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BD9-D69D-4F40-BDF6-054BA1295F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EE69-AB19-4AE1-980E-212676644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1C362-B8A2-426D-9805-D9358E1BF33D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28ACED2-1B95-4A1E-89A4-5185EF5D47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AF1A6-7C75-4BCD-AD1E-0DD104C23E4E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C5561-F874-4670-9D3B-225F717A56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218E7-7C2D-4820-ADC2-244F263B4FD2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F0F97-C992-4BFF-9EEE-459B4D27E8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F9123-F9B5-4F71-A3DE-1B19C463C506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25F8FA5-8D56-4E5F-8A44-19DE73EF7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6BFD9-B90C-4D76-9542-BB37DAD868C0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CD8DB-D455-4333-95ED-9E7FA3F9A3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90C8E-F6DA-40BE-81B1-A6A2697E8E04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7AC6D-2F63-4395-A254-F138FBC678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C2F3DA-608E-44B0-A6B6-99D70F345050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348D0-EE7A-43E3-BC59-A7536CB7A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D9F61-053B-4AB8-9DBA-1F3A579BDB56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33FCE-DF70-4FC7-AE65-FD05A4D256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93E9E83-EBE4-42DC-8A60-7770AF593EB4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457A951-9698-4605-ADDF-89A3428FA4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http://www.gifpark.ru/Gifs/ANIMALS/302.gif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786322"/>
            <a:ext cx="5838836" cy="17859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/>
              <a:t>Учителя </a:t>
            </a:r>
            <a:r>
              <a:rPr lang="ru-RU" sz="4400" b="1" i="1" smtClean="0"/>
              <a:t>начальных классов  МКОУ СОШ №</a:t>
            </a:r>
            <a:r>
              <a:rPr lang="ru-RU" sz="4400" b="1" i="1" dirty="0" smtClean="0"/>
              <a:t>11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400" b="1" i="1" dirty="0" err="1" smtClean="0"/>
              <a:t>Абдулганиевой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Гульсенем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Авезовны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1" y="214290"/>
            <a:ext cx="6547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Творческий отчет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1b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71612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61023">
            <a:off x="4644559" y="1550789"/>
            <a:ext cx="364069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52"/>
          <a:ext cx="9144000" cy="6715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  <a:gridCol w="3538576"/>
                <a:gridCol w="3962382"/>
              </a:tblGrid>
              <a:tr h="431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направление деятельности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содержание деятельности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7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этап (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подготовитель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ный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Выявление учебного материала, требующего компьютерной подачи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§   анализ образовательной программы;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§   анализ тематического планирования;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§   выбор тем;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§   выбор типа урока;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§   выявление особенностей материала данной темы.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2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этап (созидательный)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Подбор и создание информационных продуктов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§   подбор готовых образовательных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медиаресурсов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§   создание собственного продукта (презентационного, обучающего, тренирующего или контролирующего)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5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этап (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реализацион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ный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Применение информационных продуктов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§   применение на уроках разных типов;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§   применение во внеклассной работе по предмету;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§   применение при руководстве научно-исследовательской работы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 этап (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мониторинговый)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Анализ эффективности использования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ИКТ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§   изучение динамики результатов;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§  отслеживание рейтинга по предмету.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Рейтинг по предметам 2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28662" y="1857364"/>
          <a:ext cx="757242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Использование ИКТ уместно на любом этапе изучения темы и любом этапе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начале урока с помощью вопросов по изучаемой теме или создания проблемной ситуации</a:t>
            </a:r>
          </a:p>
          <a:p>
            <a:r>
              <a:rPr lang="ru-RU" dirty="0" smtClean="0"/>
              <a:t>При повторении пройденного материала, для быстрой проверки знаний</a:t>
            </a:r>
          </a:p>
          <a:p>
            <a:r>
              <a:rPr lang="ru-RU" dirty="0" smtClean="0"/>
              <a:t>На этапе объяснения нового материала, используя таблицы, видеофрагменты, рисунки</a:t>
            </a:r>
          </a:p>
          <a:p>
            <a:r>
              <a:rPr lang="ru-RU" dirty="0" smtClean="0"/>
              <a:t>На этапе закрепления для определения уровня усвоения темы( показывается не только задание, но и ответ)</a:t>
            </a:r>
          </a:p>
          <a:p>
            <a:r>
              <a:rPr lang="ru-RU" dirty="0" smtClean="0"/>
              <a:t>Использование тестового контроля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Начало урока - создание проблемной ситуации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643050"/>
            <a:ext cx="5876939" cy="481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14546" y="50720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0720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11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50720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0720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р</a:t>
            </a:r>
            <a:endParaRPr lang="ru-RU" sz="3600" b="1" dirty="0"/>
          </a:p>
        </p:txBody>
      </p:sp>
      <p:pic>
        <p:nvPicPr>
          <p:cNvPr id="1029" name="Picture 5" descr="C:\Documents and Settings\Admin\Мои документы\Мои рисунки\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3601239" y="2172487"/>
            <a:ext cx="179864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539750" y="857231"/>
            <a:ext cx="7993063" cy="989031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Игра «Разгони тучи!»</a:t>
            </a:r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539750" y="3644900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4284663" y="1989138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2051050" y="1989138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Oval 8"/>
          <p:cNvSpPr>
            <a:spLocks noChangeArrowheads="1"/>
          </p:cNvSpPr>
          <p:nvPr/>
        </p:nvSpPr>
        <p:spPr bwMode="auto">
          <a:xfrm>
            <a:off x="6516688" y="2060575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7812088" y="3716338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2051050" y="5445125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4356100" y="5445125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Oval 12"/>
          <p:cNvSpPr>
            <a:spLocks noChangeArrowheads="1"/>
          </p:cNvSpPr>
          <p:nvPr/>
        </p:nvSpPr>
        <p:spPr bwMode="auto">
          <a:xfrm>
            <a:off x="6516688" y="5445125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 rot="-2700144">
            <a:off x="1259681" y="3140869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AutoShape 14"/>
          <p:cNvSpPr>
            <a:spLocks noChangeArrowheads="1"/>
          </p:cNvSpPr>
          <p:nvPr/>
        </p:nvSpPr>
        <p:spPr bwMode="auto">
          <a:xfrm rot="7604625">
            <a:off x="7165181" y="4941094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auto">
          <a:xfrm rot="2888417">
            <a:off x="7308056" y="3140869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5364163" y="2349500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>
            <a:off x="3132138" y="2349500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AutoShape 18"/>
          <p:cNvSpPr>
            <a:spLocks noChangeArrowheads="1"/>
          </p:cNvSpPr>
          <p:nvPr/>
        </p:nvSpPr>
        <p:spPr bwMode="auto">
          <a:xfrm rot="-7789852">
            <a:off x="1043782" y="5012531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auto">
          <a:xfrm rot="10800000">
            <a:off x="3132138" y="5805488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AutoShape 20"/>
          <p:cNvSpPr>
            <a:spLocks noChangeArrowheads="1"/>
          </p:cNvSpPr>
          <p:nvPr/>
        </p:nvSpPr>
        <p:spPr bwMode="auto">
          <a:xfrm rot="10800000">
            <a:off x="5364163" y="5805488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Oval 21"/>
          <p:cNvSpPr>
            <a:spLocks noChangeArrowheads="1"/>
          </p:cNvSpPr>
          <p:nvPr/>
        </p:nvSpPr>
        <p:spPr bwMode="auto">
          <a:xfrm>
            <a:off x="684213" y="3789363"/>
            <a:ext cx="646112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32</a:t>
            </a: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971550" y="2781300"/>
            <a:ext cx="72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+ 8</a:t>
            </a:r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684213" y="5157788"/>
            <a:ext cx="923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+ 12</a:t>
            </a: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3348038" y="6092825"/>
            <a:ext cx="72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+ 3</a:t>
            </a:r>
          </a:p>
        </p:txBody>
      </p:sp>
      <p:sp>
        <p:nvSpPr>
          <p:cNvPr id="63" name="Rectangle 25"/>
          <p:cNvSpPr>
            <a:spLocks noChangeArrowheads="1"/>
          </p:cNvSpPr>
          <p:nvPr/>
        </p:nvSpPr>
        <p:spPr bwMode="auto">
          <a:xfrm>
            <a:off x="5580063" y="6092825"/>
            <a:ext cx="72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+ 9</a:t>
            </a:r>
          </a:p>
        </p:txBody>
      </p:sp>
      <p:sp>
        <p:nvSpPr>
          <p:cNvPr id="64" name="Rectangle 26"/>
          <p:cNvSpPr>
            <a:spLocks noChangeArrowheads="1"/>
          </p:cNvSpPr>
          <p:nvPr/>
        </p:nvSpPr>
        <p:spPr bwMode="auto">
          <a:xfrm>
            <a:off x="7740650" y="4941888"/>
            <a:ext cx="692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– 4</a:t>
            </a:r>
          </a:p>
        </p:txBody>
      </p: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812088" y="2565400"/>
            <a:ext cx="692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– 2</a:t>
            </a: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5435600" y="1844675"/>
            <a:ext cx="895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– 42</a:t>
            </a: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3203575" y="1773238"/>
            <a:ext cx="923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+ 16</a:t>
            </a: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>
            <a:off x="2195513" y="2060575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40</a:t>
            </a:r>
          </a:p>
        </p:txBody>
      </p:sp>
      <p:sp>
        <p:nvSpPr>
          <p:cNvPr id="69" name="Rectangle 31"/>
          <p:cNvSpPr>
            <a:spLocks noChangeArrowheads="1"/>
          </p:cNvSpPr>
          <p:nvPr/>
        </p:nvSpPr>
        <p:spPr bwMode="auto">
          <a:xfrm>
            <a:off x="2195513" y="5516563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20</a:t>
            </a: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4500563" y="5516563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17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804025" y="5516563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8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7885113" y="3789363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12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659563" y="2133600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14</a:t>
            </a:r>
          </a:p>
        </p:txBody>
      </p:sp>
      <p:sp>
        <p:nvSpPr>
          <p:cNvPr id="74" name="Rectangle 36"/>
          <p:cNvSpPr>
            <a:spLocks noChangeArrowheads="1"/>
          </p:cNvSpPr>
          <p:nvPr/>
        </p:nvSpPr>
        <p:spPr bwMode="auto">
          <a:xfrm>
            <a:off x="4427538" y="2060575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56</a:t>
            </a:r>
          </a:p>
        </p:txBody>
      </p:sp>
      <p:pic>
        <p:nvPicPr>
          <p:cNvPr id="75" name="Picture 38" descr="a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275" y="3141663"/>
            <a:ext cx="18002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716338"/>
            <a:ext cx="19716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4643438" y="4365625"/>
            <a:ext cx="12255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5148263" y="3860800"/>
            <a:ext cx="12255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42" descr="a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2500" y="2997200"/>
            <a:ext cx="24638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0" name="AutoShape 5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497638"/>
            <a:ext cx="647700" cy="360362"/>
          </a:xfrm>
          <a:prstGeom prst="actionButtonForwardNex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42844" y="1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 этапе повторения, для быстрой проверки знаний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7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50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500"/>
                            </p:stCondLst>
                            <p:childTnLst>
                              <p:par>
                                <p:cTn id="1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build="allAtOnce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Этап объяснение нового материала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000240"/>
            <a:ext cx="5043439" cy="366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28663" y="1500174"/>
            <a:ext cx="1143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8000"/>
                </a:solidFill>
              </a:rPr>
              <a:t>Крылья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500174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8000"/>
                </a:solidFill>
              </a:rPr>
              <a:t>Грудь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2000240"/>
            <a:ext cx="1857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8000"/>
                </a:solidFill>
              </a:rPr>
              <a:t>Голова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5" y="2857496"/>
            <a:ext cx="15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8000"/>
                </a:solidFill>
              </a:rPr>
              <a:t>Брюшко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6220" y="5715016"/>
            <a:ext cx="3427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8000"/>
                </a:solidFill>
              </a:rPr>
              <a:t>Три пары ног</a:t>
            </a:r>
            <a:endParaRPr lang="ru-RU" b="1" dirty="0">
              <a:solidFill>
                <a:srgbClr val="008000"/>
              </a:solidFill>
            </a:endParaRPr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rot="16200000" flipH="1">
            <a:off x="1827708" y="1541964"/>
            <a:ext cx="630800" cy="1285883"/>
          </a:xfrm>
          <a:prstGeom prst="straightConnector1">
            <a:avLst/>
          </a:prstGeom>
          <a:ln w="34925" cmpd="thickThin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1970584" y="2815707"/>
            <a:ext cx="630800" cy="1285883"/>
          </a:xfrm>
          <a:prstGeom prst="straightConnector1">
            <a:avLst/>
          </a:prstGeom>
          <a:ln w="34925" cmpd="thickThin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393405" y="2178836"/>
            <a:ext cx="1214447" cy="571504"/>
          </a:xfrm>
          <a:prstGeom prst="straightConnector1">
            <a:avLst/>
          </a:prstGeom>
          <a:ln w="34925" cmpd="thickThin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0"/>
          </p:cNvCxnSpPr>
          <p:nvPr/>
        </p:nvCxnSpPr>
        <p:spPr>
          <a:xfrm rot="16200000" flipV="1">
            <a:off x="5000998" y="5286020"/>
            <a:ext cx="857256" cy="736"/>
          </a:xfrm>
          <a:prstGeom prst="straightConnector1">
            <a:avLst/>
          </a:prstGeom>
          <a:ln w="34925" cmpd="thickThin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857884" y="2214554"/>
            <a:ext cx="785817" cy="785817"/>
          </a:xfrm>
          <a:prstGeom prst="straightConnector1">
            <a:avLst/>
          </a:prstGeom>
          <a:ln w="34925" cmpd="thickThin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85720" y="6000768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u="sng" dirty="0" smtClean="0">
                <a:solidFill>
                  <a:srgbClr val="003399"/>
                </a:solidFill>
                <a:latin typeface="Times New Roman" pitchFamily="18" charset="0"/>
              </a:rPr>
              <a:t>Строение тела</a:t>
            </a:r>
            <a:endParaRPr lang="ru-RU" sz="3600" b="1" i="1" u="sng" dirty="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2" y="144462"/>
            <a:ext cx="8999537" cy="67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9388" y="1844675"/>
            <a:ext cx="8785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4400" b="1" dirty="0">
                <a:latin typeface="Verdana" pitchFamily="34" charset="0"/>
              </a:rPr>
              <a:t>			</a:t>
            </a:r>
            <a:r>
              <a:rPr lang="ru-RU" sz="4400" b="1" dirty="0" smtClean="0">
                <a:latin typeface="Verdana" pitchFamily="34" charset="0"/>
              </a:rPr>
              <a:t>У  </a:t>
            </a:r>
            <a:r>
              <a:rPr lang="ru-RU" sz="4400" b="1" dirty="0">
                <a:latin typeface="Verdana" pitchFamily="34" charset="0"/>
              </a:rPr>
              <a:t>птиц  и  зв</a:t>
            </a:r>
            <a:r>
              <a:rPr lang="ru-RU" sz="4400" b="1" dirty="0">
                <a:solidFill>
                  <a:srgbClr val="FF0000"/>
                </a:solidFill>
                <a:latin typeface="Verdana" pitchFamily="34" charset="0"/>
              </a:rPr>
              <a:t>е</a:t>
            </a:r>
            <a:r>
              <a:rPr lang="ru-RU" sz="4400" b="1" dirty="0">
                <a:latin typeface="Verdana" pitchFamily="34" charset="0"/>
              </a:rPr>
              <a:t>рьков  </a:t>
            </a:r>
          </a:p>
          <a:p>
            <a:pPr marL="342900" indent="-342900" algn="l">
              <a:spcBef>
                <a:spcPct val="20000"/>
              </a:spcBef>
            </a:pPr>
            <a:r>
              <a:rPr lang="ru-RU" sz="4400" b="1" dirty="0">
                <a:latin typeface="Verdana" pitchFamily="34" charset="0"/>
              </a:rPr>
              <a:t>в л</a:t>
            </a:r>
            <a:r>
              <a:rPr lang="ru-RU" sz="4400" b="1" dirty="0">
                <a:solidFill>
                  <a:srgbClr val="FF0000"/>
                </a:solidFill>
                <a:latin typeface="Verdana" pitchFamily="34" charset="0"/>
              </a:rPr>
              <a:t>е</a:t>
            </a:r>
            <a:r>
              <a:rPr lang="ru-RU" sz="4400" b="1" dirty="0">
                <a:latin typeface="Verdana" pitchFamily="34" charset="0"/>
              </a:rPr>
              <a:t>су свои этаж</a:t>
            </a:r>
            <a:r>
              <a:rPr lang="ru-RU" sz="4400" b="1" dirty="0">
                <a:solidFill>
                  <a:srgbClr val="FF0000"/>
                </a:solidFill>
                <a:latin typeface="Verdana" pitchFamily="34" charset="0"/>
              </a:rPr>
              <a:t>и</a:t>
            </a:r>
            <a:r>
              <a:rPr lang="ru-RU" sz="4400" b="1" dirty="0">
                <a:latin typeface="Verdana" pitchFamily="34" charset="0"/>
              </a:rPr>
              <a:t>. Мыш</a:t>
            </a:r>
            <a:r>
              <a:rPr lang="ru-RU" sz="4400" b="1" dirty="0">
                <a:solidFill>
                  <a:srgbClr val="FF0000"/>
                </a:solidFill>
                <a:latin typeface="Verdana" pitchFamily="34" charset="0"/>
              </a:rPr>
              <a:t>и</a:t>
            </a:r>
            <a:r>
              <a:rPr lang="ru-RU" sz="4400" b="1" dirty="0">
                <a:latin typeface="Verdana" pitchFamily="34" charset="0"/>
              </a:rPr>
              <a:t>  </a:t>
            </a:r>
          </a:p>
          <a:p>
            <a:pPr marL="342900" indent="-342900" algn="l">
              <a:spcBef>
                <a:spcPct val="20000"/>
              </a:spcBef>
            </a:pPr>
            <a:r>
              <a:rPr lang="ru-RU" sz="4400" b="1" dirty="0">
                <a:latin typeface="Verdana" pitchFamily="34" charset="0"/>
              </a:rPr>
              <a:t>ж</a:t>
            </a:r>
            <a:r>
              <a:rPr lang="ru-RU" sz="4400" b="1" dirty="0">
                <a:solidFill>
                  <a:srgbClr val="FF0000"/>
                </a:solidFill>
                <a:latin typeface="Verdana" pitchFamily="34" charset="0"/>
              </a:rPr>
              <a:t>и</a:t>
            </a:r>
            <a:r>
              <a:rPr lang="ru-RU" sz="4400" b="1" dirty="0">
                <a:latin typeface="Verdana" pitchFamily="34" charset="0"/>
              </a:rPr>
              <a:t>вут в к</a:t>
            </a:r>
            <a:r>
              <a:rPr lang="ru-RU" sz="4400" b="1" dirty="0">
                <a:solidFill>
                  <a:srgbClr val="FF0000"/>
                </a:solidFill>
                <a:latin typeface="Verdana" pitchFamily="34" charset="0"/>
              </a:rPr>
              <a:t>о</a:t>
            </a:r>
            <a:r>
              <a:rPr lang="ru-RU" sz="4400" b="1" dirty="0">
                <a:latin typeface="Verdana" pitchFamily="34" charset="0"/>
              </a:rPr>
              <a:t>рнях д</a:t>
            </a:r>
            <a:r>
              <a:rPr lang="ru-RU" sz="4400" b="1" dirty="0">
                <a:solidFill>
                  <a:srgbClr val="FF0000"/>
                </a:solidFill>
                <a:latin typeface="Verdana" pitchFamily="34" charset="0"/>
              </a:rPr>
              <a:t>е</a:t>
            </a:r>
            <a:r>
              <a:rPr lang="ru-RU" sz="4400" b="1" dirty="0">
                <a:latin typeface="Verdana" pitchFamily="34" charset="0"/>
              </a:rPr>
              <a:t>ревьев.</a:t>
            </a:r>
          </a:p>
          <a:p>
            <a:pPr marL="342900" indent="-342900" algn="l">
              <a:spcBef>
                <a:spcPct val="20000"/>
              </a:spcBef>
            </a:pPr>
            <a:endParaRPr lang="ru-RU" sz="4400" b="1" dirty="0">
              <a:latin typeface="Verdana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08175" y="404813"/>
            <a:ext cx="71294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en-US" sz="800" b="1" i="1" u="sng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800" b="1" i="1" u="sng" dirty="0">
                <a:solidFill>
                  <a:schemeClr val="tx2"/>
                </a:solidFill>
                <a:latin typeface="Arial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Verdana" pitchFamily="34" charset="0"/>
              </a:rPr>
              <a:t>Какие буквы спрятались?</a:t>
            </a:r>
            <a:endParaRPr lang="en-US" sz="3600" i="1" u="sng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15364" name="Picture 4" descr="j023218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2060575"/>
            <a:ext cx="50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j023218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3644900"/>
            <a:ext cx="50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j023218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2782888"/>
            <a:ext cx="64928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j023218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644900"/>
            <a:ext cx="503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j023218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1013" y="2851150"/>
            <a:ext cx="57467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j023218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2852738"/>
            <a:ext cx="503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j023218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644900"/>
            <a:ext cx="5762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3850" y="260350"/>
            <a:ext cx="1368425" cy="1439863"/>
            <a:chOff x="1882" y="754"/>
            <a:chExt cx="1860" cy="1905"/>
          </a:xfrm>
        </p:grpSpPr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1882" y="754"/>
              <a:ext cx="1860" cy="172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2562" y="1570"/>
              <a:ext cx="499" cy="31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 rot="970606">
              <a:off x="2154" y="935"/>
              <a:ext cx="409" cy="91"/>
            </a:xfrm>
            <a:prstGeom prst="ellipse">
              <a:avLst/>
            </a:prstGeom>
            <a:solidFill>
              <a:srgbClr val="CC7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1" y="1117"/>
              <a:ext cx="318" cy="317"/>
              <a:chOff x="1338" y="2795"/>
              <a:chExt cx="227" cy="226"/>
            </a:xfrm>
          </p:grpSpPr>
          <p:sp>
            <p:nvSpPr>
              <p:cNvPr id="15386" name="Oval 19"/>
              <p:cNvSpPr>
                <a:spLocks noChangeArrowheads="1"/>
              </p:cNvSpPr>
              <p:nvPr/>
            </p:nvSpPr>
            <p:spPr bwMode="auto">
              <a:xfrm>
                <a:off x="1338" y="2795"/>
                <a:ext cx="227" cy="22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Oval 20"/>
              <p:cNvSpPr>
                <a:spLocks noChangeArrowheads="1"/>
              </p:cNvSpPr>
              <p:nvPr/>
            </p:nvSpPr>
            <p:spPr bwMode="auto">
              <a:xfrm>
                <a:off x="1338" y="2886"/>
                <a:ext cx="136" cy="13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245" y="1117"/>
              <a:ext cx="318" cy="317"/>
              <a:chOff x="1338" y="2795"/>
              <a:chExt cx="227" cy="226"/>
            </a:xfrm>
          </p:grpSpPr>
          <p:sp>
            <p:nvSpPr>
              <p:cNvPr id="15384" name="Oval 22"/>
              <p:cNvSpPr>
                <a:spLocks noChangeArrowheads="1"/>
              </p:cNvSpPr>
              <p:nvPr/>
            </p:nvSpPr>
            <p:spPr bwMode="auto">
              <a:xfrm>
                <a:off x="1338" y="2795"/>
                <a:ext cx="227" cy="22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5" name="Oval 23"/>
              <p:cNvSpPr>
                <a:spLocks noChangeArrowheads="1"/>
              </p:cNvSpPr>
              <p:nvPr/>
            </p:nvSpPr>
            <p:spPr bwMode="auto">
              <a:xfrm>
                <a:off x="1338" y="2886"/>
                <a:ext cx="136" cy="13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80" name="AutoShape 24"/>
            <p:cNvSpPr>
              <a:spLocks noChangeArrowheads="1"/>
            </p:cNvSpPr>
            <p:nvPr/>
          </p:nvSpPr>
          <p:spPr bwMode="auto">
            <a:xfrm rot="-5400000">
              <a:off x="2652" y="1798"/>
              <a:ext cx="273" cy="725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1" name="Oval 25"/>
            <p:cNvSpPr>
              <a:spLocks noChangeArrowheads="1"/>
            </p:cNvSpPr>
            <p:nvPr/>
          </p:nvSpPr>
          <p:spPr bwMode="auto">
            <a:xfrm rot="-1550530">
              <a:off x="3107" y="935"/>
              <a:ext cx="409" cy="91"/>
            </a:xfrm>
            <a:prstGeom prst="ellipse">
              <a:avLst/>
            </a:prstGeom>
            <a:solidFill>
              <a:srgbClr val="CC7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AutoShape 26"/>
            <p:cNvSpPr>
              <a:spLocks noChangeArrowheads="1"/>
            </p:cNvSpPr>
            <p:nvPr/>
          </p:nvSpPr>
          <p:spPr bwMode="auto">
            <a:xfrm rot="-5400000">
              <a:off x="2291" y="2205"/>
              <a:ext cx="272" cy="635"/>
            </a:xfrm>
            <a:prstGeom prst="flowChartDelay">
              <a:avLst/>
            </a:prstGeom>
            <a:solidFill>
              <a:srgbClr val="CC7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3" name="AutoShape 27"/>
            <p:cNvSpPr>
              <a:spLocks noChangeArrowheads="1"/>
            </p:cNvSpPr>
            <p:nvPr/>
          </p:nvSpPr>
          <p:spPr bwMode="auto">
            <a:xfrm rot="-5400000">
              <a:off x="3062" y="2205"/>
              <a:ext cx="272" cy="635"/>
            </a:xfrm>
            <a:prstGeom prst="flowChartDelay">
              <a:avLst/>
            </a:prstGeom>
            <a:solidFill>
              <a:srgbClr val="CC7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57158" y="5000636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 этапе закрепления, можно определить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уровень усвоения темы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185 C -0.07309 -0.10764 -0.14948 -0.21713 -0.1599 -0.29028 C -0.17049 -0.36366 -0.08768 -0.4132 -0.06025 -0.44237 C -0.03264 -0.4713 -0.01302 -0.4669 0.0059 -0.4625 " pathEditMode="relative" rAng="-1081757" ptsTypes="aaaA">
                                      <p:cBhvr>
                                        <p:cTn id="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2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037 C -0.0743 -0.11967 -0.15694 -0.23564 -0.16788 -0.31342 C -0.17899 -0.39143 -0.08819 -0.44537 -0.05833 -0.47662 C -0.02795 -0.50787 -0.0066 -0.50324 0.01406 -0.49884 " pathEditMode="relative" rAng="-1081757" ptsTypes="aaaA">
                                      <p:cBhvr>
                                        <p:cTn id="10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2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07 C -0.08038 -0.12037 -0.15833 -0.24143 -0.17048 -0.32083 C -0.18281 -0.40023 -0.10208 -0.44953 -0.07587 -0.47986 C -0.0493 -0.50972 -0.02969 -0.50416 -0.01094 -0.49861 " pathEditMode="relative" rAng="-1081757" ptsTypes="aaaA">
                                      <p:cBhvr>
                                        <p:cTn id="1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2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162 C -0.08142 -0.12129 -0.15903 -0.24421 -0.17135 -0.32407 C -0.18403 -0.40393 -0.10503 -0.45301 -0.07934 -0.4831 C -0.0533 -0.51296 -0.03403 -0.50694 -0.01562 -0.50115 " pathEditMode="relative" rAng="-1081757" ptsTypes="aaaA">
                                      <p:cBhvr>
                                        <p:cTn id="1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0.01782 C -0.11111 -0.15718 -0.18055 -0.33195 -0.20156 -0.43426 C -0.22257 -0.53681 -0.18125 -0.57454 -0.17014 -0.6044 C -0.1585 -0.63311 -0.14548 -0.62061 -0.13281 -0.60787 " pathEditMode="relative" rAng="-1081757" ptsTypes="aaaA">
                                      <p:cBhvr>
                                        <p:cTn id="2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232 C -0.0948 -0.17222 -0.18403 -0.34652 -0.2033 -0.45393 C -0.22275 -0.5618 -0.1467 -0.61504 -0.12309 -0.65115 C -0.09931 -0.6868 -0.07917 -0.67592 -0.0599 -0.66574 " pathEditMode="relative" rAng="-1081757" ptsTypes="aaaA">
                                      <p:cBhvr>
                                        <p:cTn id="2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2 0.01111 C -0.10452 -0.16458 -0.18247 -0.34051 -0.20295 -0.44606 C -0.22361 -0.55139 -0.16719 -0.59606 -0.1507 -0.62847 C -0.13403 -0.66064 -0.11788 -0.64861 -0.10226 -0.63657 " pathEditMode="relative" rAng="-1081757" ptsTypes="aaaA">
                                      <p:cBhvr>
                                        <p:cTn id="3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3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7624" y="1"/>
            <a:ext cx="9191624" cy="68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Пользование тестового контроля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5" name="Rectangle 114"/>
          <p:cNvSpPr>
            <a:spLocks noChangeArrowheads="1"/>
          </p:cNvSpPr>
          <p:nvPr/>
        </p:nvSpPr>
        <p:spPr bwMode="auto">
          <a:xfrm>
            <a:off x="2592388" y="1538288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" name="Rectangle 106"/>
          <p:cNvSpPr>
            <a:spLocks noChangeArrowheads="1"/>
          </p:cNvSpPr>
          <p:nvPr/>
        </p:nvSpPr>
        <p:spPr bwMode="auto">
          <a:xfrm>
            <a:off x="7542213" y="1538288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57" name="Rectangle 115"/>
          <p:cNvSpPr>
            <a:spLocks noChangeArrowheads="1"/>
          </p:cNvSpPr>
          <p:nvPr/>
        </p:nvSpPr>
        <p:spPr bwMode="auto">
          <a:xfrm>
            <a:off x="2592388" y="1177925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1062038" y="1358900"/>
            <a:ext cx="1530350" cy="503238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гри…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062038" y="2259013"/>
            <a:ext cx="1530350" cy="503237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су…</a:t>
            </a: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1062038" y="3068638"/>
            <a:ext cx="1530350" cy="503237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шка…</a:t>
            </a:r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1062038" y="3968750"/>
            <a:ext cx="1530350" cy="503238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морко…ь</a:t>
            </a: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1062038" y="4959350"/>
            <a:ext cx="1530350" cy="503238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эта…</a:t>
            </a: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1062038" y="5859463"/>
            <a:ext cx="1530350" cy="503237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све…</a:t>
            </a: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6011863" y="1268413"/>
            <a:ext cx="1530350" cy="503237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свя…ь</a:t>
            </a:r>
          </a:p>
        </p:txBody>
      </p:sp>
      <p:sp>
        <p:nvSpPr>
          <p:cNvPr id="65" name="Rectangle 13"/>
          <p:cNvSpPr>
            <a:spLocks noChangeArrowheads="1"/>
          </p:cNvSpPr>
          <p:nvPr/>
        </p:nvSpPr>
        <p:spPr bwMode="auto">
          <a:xfrm>
            <a:off x="6011863" y="3068638"/>
            <a:ext cx="1530350" cy="503237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мё…</a:t>
            </a:r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6011863" y="3968750"/>
            <a:ext cx="1530350" cy="503238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фла…</a:t>
            </a:r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6011863" y="4959350"/>
            <a:ext cx="1530350" cy="503238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малы…</a:t>
            </a:r>
          </a:p>
        </p:txBody>
      </p:sp>
      <p:sp>
        <p:nvSpPr>
          <p:cNvPr id="68" name="Rectangle 49"/>
          <p:cNvSpPr>
            <a:spLocks noChangeArrowheads="1"/>
          </p:cNvSpPr>
          <p:nvPr/>
        </p:nvSpPr>
        <p:spPr bwMode="auto">
          <a:xfrm>
            <a:off x="2592388" y="2438400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</a:p>
        </p:txBody>
      </p:sp>
      <p:sp>
        <p:nvSpPr>
          <p:cNvPr id="69" name="Rectangle 71"/>
          <p:cNvSpPr>
            <a:spLocks noChangeArrowheads="1"/>
          </p:cNvSpPr>
          <p:nvPr/>
        </p:nvSpPr>
        <p:spPr bwMode="auto">
          <a:xfrm>
            <a:off x="1781175" y="225901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endParaRPr lang="ru-RU" sz="24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" name="Rectangle 72"/>
          <p:cNvSpPr>
            <a:spLocks noChangeArrowheads="1"/>
          </p:cNvSpPr>
          <p:nvPr/>
        </p:nvSpPr>
        <p:spPr bwMode="auto">
          <a:xfrm>
            <a:off x="1871663" y="1358900"/>
            <a:ext cx="37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</a:p>
        </p:txBody>
      </p:sp>
      <p:sp>
        <p:nvSpPr>
          <p:cNvPr id="71" name="Rectangle 74"/>
          <p:cNvSpPr>
            <a:spLocks noChangeArrowheads="1"/>
          </p:cNvSpPr>
          <p:nvPr/>
        </p:nvSpPr>
        <p:spPr bwMode="auto">
          <a:xfrm>
            <a:off x="1871663" y="3068638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</a:t>
            </a:r>
          </a:p>
        </p:txBody>
      </p:sp>
      <p:sp>
        <p:nvSpPr>
          <p:cNvPr id="72" name="Rectangle 75"/>
          <p:cNvSpPr>
            <a:spLocks noChangeArrowheads="1"/>
          </p:cNvSpPr>
          <p:nvPr/>
        </p:nvSpPr>
        <p:spPr bwMode="auto">
          <a:xfrm>
            <a:off x="1962150" y="396875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</a:p>
        </p:txBody>
      </p:sp>
      <p:sp>
        <p:nvSpPr>
          <p:cNvPr id="73" name="Rectangle 78"/>
          <p:cNvSpPr>
            <a:spLocks noChangeArrowheads="1"/>
          </p:cNvSpPr>
          <p:nvPr/>
        </p:nvSpPr>
        <p:spPr bwMode="auto">
          <a:xfrm>
            <a:off x="1871663" y="4959350"/>
            <a:ext cx="40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</a:t>
            </a:r>
          </a:p>
        </p:txBody>
      </p:sp>
      <p:sp>
        <p:nvSpPr>
          <p:cNvPr id="74" name="Rectangle 80"/>
          <p:cNvSpPr>
            <a:spLocks noChangeArrowheads="1"/>
          </p:cNvSpPr>
          <p:nvPr/>
        </p:nvSpPr>
        <p:spPr bwMode="auto">
          <a:xfrm>
            <a:off x="1962150" y="5859463"/>
            <a:ext cx="33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75" name="Rectangle 82"/>
          <p:cNvSpPr>
            <a:spLocks noChangeArrowheads="1"/>
          </p:cNvSpPr>
          <p:nvPr/>
        </p:nvSpPr>
        <p:spPr bwMode="auto">
          <a:xfrm>
            <a:off x="6732588" y="1268413"/>
            <a:ext cx="26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</a:p>
        </p:txBody>
      </p:sp>
      <p:sp>
        <p:nvSpPr>
          <p:cNvPr id="76" name="Rectangle 84"/>
          <p:cNvSpPr>
            <a:spLocks noChangeArrowheads="1"/>
          </p:cNvSpPr>
          <p:nvPr/>
        </p:nvSpPr>
        <p:spPr bwMode="auto">
          <a:xfrm>
            <a:off x="6823075" y="3068638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</a:p>
        </p:txBody>
      </p:sp>
      <p:sp>
        <p:nvSpPr>
          <p:cNvPr id="77" name="Rectangle 86"/>
          <p:cNvSpPr>
            <a:spLocks noChangeArrowheads="1"/>
          </p:cNvSpPr>
          <p:nvPr/>
        </p:nvSpPr>
        <p:spPr bwMode="auto">
          <a:xfrm>
            <a:off x="6911975" y="3968750"/>
            <a:ext cx="31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</a:t>
            </a:r>
          </a:p>
        </p:txBody>
      </p:sp>
      <p:sp>
        <p:nvSpPr>
          <p:cNvPr id="78" name="Rectangle 88"/>
          <p:cNvSpPr>
            <a:spLocks noChangeArrowheads="1"/>
          </p:cNvSpPr>
          <p:nvPr/>
        </p:nvSpPr>
        <p:spPr bwMode="auto">
          <a:xfrm>
            <a:off x="7002463" y="49593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</a:t>
            </a:r>
          </a:p>
        </p:txBody>
      </p:sp>
      <p:sp>
        <p:nvSpPr>
          <p:cNvPr id="79" name="Rectangle 92"/>
          <p:cNvSpPr>
            <a:spLocks noChangeArrowheads="1"/>
          </p:cNvSpPr>
          <p:nvPr/>
        </p:nvSpPr>
        <p:spPr bwMode="auto">
          <a:xfrm>
            <a:off x="6011863" y="5859463"/>
            <a:ext cx="1530350" cy="503237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ры…ь</a:t>
            </a:r>
          </a:p>
        </p:txBody>
      </p:sp>
      <p:sp>
        <p:nvSpPr>
          <p:cNvPr id="80" name="Rectangle 93"/>
          <p:cNvSpPr>
            <a:spLocks noChangeArrowheads="1"/>
          </p:cNvSpPr>
          <p:nvPr/>
        </p:nvSpPr>
        <p:spPr bwMode="auto">
          <a:xfrm>
            <a:off x="6732588" y="5859463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81" name="Rectangle 95"/>
          <p:cNvSpPr>
            <a:spLocks noChangeArrowheads="1"/>
          </p:cNvSpPr>
          <p:nvPr/>
        </p:nvSpPr>
        <p:spPr bwMode="auto">
          <a:xfrm>
            <a:off x="2592388" y="2978150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</a:p>
        </p:txBody>
      </p:sp>
      <p:sp>
        <p:nvSpPr>
          <p:cNvPr id="82" name="Rectangle 98"/>
          <p:cNvSpPr>
            <a:spLocks noChangeArrowheads="1"/>
          </p:cNvSpPr>
          <p:nvPr/>
        </p:nvSpPr>
        <p:spPr bwMode="auto">
          <a:xfrm>
            <a:off x="2592388" y="3338513"/>
            <a:ext cx="811212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</a:t>
            </a:r>
          </a:p>
        </p:txBody>
      </p:sp>
      <p:sp>
        <p:nvSpPr>
          <p:cNvPr id="83" name="Rectangle 101"/>
          <p:cNvSpPr>
            <a:spLocks noChangeArrowheads="1"/>
          </p:cNvSpPr>
          <p:nvPr/>
        </p:nvSpPr>
        <p:spPr bwMode="auto">
          <a:xfrm>
            <a:off x="7542213" y="2078038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</a:t>
            </a:r>
          </a:p>
        </p:txBody>
      </p:sp>
      <p:sp>
        <p:nvSpPr>
          <p:cNvPr id="84" name="Rectangle 102"/>
          <p:cNvSpPr>
            <a:spLocks noChangeArrowheads="1"/>
          </p:cNvSpPr>
          <p:nvPr/>
        </p:nvSpPr>
        <p:spPr bwMode="auto">
          <a:xfrm>
            <a:off x="7542213" y="2438400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</a:p>
        </p:txBody>
      </p:sp>
      <p:sp>
        <p:nvSpPr>
          <p:cNvPr id="85" name="Rectangle 103"/>
          <p:cNvSpPr>
            <a:spLocks noChangeArrowheads="1"/>
          </p:cNvSpPr>
          <p:nvPr/>
        </p:nvSpPr>
        <p:spPr bwMode="auto">
          <a:xfrm>
            <a:off x="2592388" y="5768975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</a:p>
        </p:txBody>
      </p:sp>
      <p:sp>
        <p:nvSpPr>
          <p:cNvPr id="86" name="Rectangle 104"/>
          <p:cNvSpPr>
            <a:spLocks noChangeArrowheads="1"/>
          </p:cNvSpPr>
          <p:nvPr/>
        </p:nvSpPr>
        <p:spPr bwMode="auto">
          <a:xfrm>
            <a:off x="2592388" y="6129338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87" name="Rectangle 107"/>
          <p:cNvSpPr>
            <a:spLocks noChangeArrowheads="1"/>
          </p:cNvSpPr>
          <p:nvPr/>
        </p:nvSpPr>
        <p:spPr bwMode="auto">
          <a:xfrm>
            <a:off x="2592388" y="4779963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</a:t>
            </a:r>
          </a:p>
        </p:txBody>
      </p:sp>
      <p:sp>
        <p:nvSpPr>
          <p:cNvPr id="88" name="Rectangle 108"/>
          <p:cNvSpPr>
            <a:spLocks noChangeArrowheads="1"/>
          </p:cNvSpPr>
          <p:nvPr/>
        </p:nvSpPr>
        <p:spPr bwMode="auto">
          <a:xfrm>
            <a:off x="2592388" y="5138738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</a:t>
            </a:r>
          </a:p>
        </p:txBody>
      </p:sp>
      <p:sp>
        <p:nvSpPr>
          <p:cNvPr id="89" name="Rectangle 109"/>
          <p:cNvSpPr>
            <a:spLocks noChangeArrowheads="1"/>
          </p:cNvSpPr>
          <p:nvPr/>
        </p:nvSpPr>
        <p:spPr bwMode="auto">
          <a:xfrm>
            <a:off x="6011863" y="2259013"/>
            <a:ext cx="1530350" cy="503237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кула…</a:t>
            </a:r>
          </a:p>
        </p:txBody>
      </p:sp>
      <p:sp>
        <p:nvSpPr>
          <p:cNvPr id="90" name="Rectangle 110"/>
          <p:cNvSpPr>
            <a:spLocks noChangeArrowheads="1"/>
          </p:cNvSpPr>
          <p:nvPr/>
        </p:nvSpPr>
        <p:spPr bwMode="auto">
          <a:xfrm>
            <a:off x="6911975" y="22590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</a:p>
        </p:txBody>
      </p:sp>
      <p:sp>
        <p:nvSpPr>
          <p:cNvPr id="91" name="Rectangle 112"/>
          <p:cNvSpPr>
            <a:spLocks noChangeArrowheads="1"/>
          </p:cNvSpPr>
          <p:nvPr/>
        </p:nvSpPr>
        <p:spPr bwMode="auto">
          <a:xfrm>
            <a:off x="2592388" y="2078038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</a:p>
        </p:txBody>
      </p:sp>
      <p:sp>
        <p:nvSpPr>
          <p:cNvPr id="92" name="Rectangle 117"/>
          <p:cNvSpPr>
            <a:spLocks noChangeArrowheads="1"/>
          </p:cNvSpPr>
          <p:nvPr/>
        </p:nvSpPr>
        <p:spPr bwMode="auto">
          <a:xfrm>
            <a:off x="2592388" y="3879850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</a:p>
        </p:txBody>
      </p:sp>
      <p:sp>
        <p:nvSpPr>
          <p:cNvPr id="93" name="Rectangle 118"/>
          <p:cNvSpPr>
            <a:spLocks noChangeArrowheads="1"/>
          </p:cNvSpPr>
          <p:nvPr/>
        </p:nvSpPr>
        <p:spPr bwMode="auto">
          <a:xfrm>
            <a:off x="2592388" y="4238625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</a:t>
            </a:r>
          </a:p>
        </p:txBody>
      </p:sp>
      <p:pic>
        <p:nvPicPr>
          <p:cNvPr id="94" name="Picture 120" descr="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488781" y="1253332"/>
            <a:ext cx="179387" cy="571500"/>
          </a:xfrm>
          <a:prstGeom prst="rect">
            <a:avLst/>
          </a:prstGeom>
          <a:noFill/>
        </p:spPr>
      </p:pic>
      <p:sp>
        <p:nvSpPr>
          <p:cNvPr id="95" name="Rectangle 105"/>
          <p:cNvSpPr>
            <a:spLocks noChangeArrowheads="1"/>
          </p:cNvSpPr>
          <p:nvPr/>
        </p:nvSpPr>
        <p:spPr bwMode="auto">
          <a:xfrm>
            <a:off x="7542213" y="1177925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</a:p>
        </p:txBody>
      </p:sp>
      <p:pic>
        <p:nvPicPr>
          <p:cNvPr id="96" name="Picture 121" descr="7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5483225" y="3059113"/>
            <a:ext cx="190500" cy="571500"/>
          </a:xfrm>
          <a:prstGeom prst="rect">
            <a:avLst/>
          </a:prstGeom>
          <a:noFill/>
        </p:spPr>
      </p:pic>
      <p:sp>
        <p:nvSpPr>
          <p:cNvPr id="97" name="Rectangle 123"/>
          <p:cNvSpPr>
            <a:spLocks noChangeArrowheads="1"/>
          </p:cNvSpPr>
          <p:nvPr/>
        </p:nvSpPr>
        <p:spPr bwMode="auto">
          <a:xfrm>
            <a:off x="7542213" y="2978150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</a:p>
        </p:txBody>
      </p:sp>
      <p:sp>
        <p:nvSpPr>
          <p:cNvPr id="98" name="Rectangle 124"/>
          <p:cNvSpPr>
            <a:spLocks noChangeArrowheads="1"/>
          </p:cNvSpPr>
          <p:nvPr/>
        </p:nvSpPr>
        <p:spPr bwMode="auto">
          <a:xfrm>
            <a:off x="7542213" y="3338513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99" name="Rectangle 125"/>
          <p:cNvSpPr>
            <a:spLocks noChangeArrowheads="1"/>
          </p:cNvSpPr>
          <p:nvPr/>
        </p:nvSpPr>
        <p:spPr bwMode="auto">
          <a:xfrm>
            <a:off x="7542213" y="3879850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</a:t>
            </a:r>
          </a:p>
        </p:txBody>
      </p:sp>
      <p:sp>
        <p:nvSpPr>
          <p:cNvPr id="100" name="Rectangle 126"/>
          <p:cNvSpPr>
            <a:spLocks noChangeArrowheads="1"/>
          </p:cNvSpPr>
          <p:nvPr/>
        </p:nvSpPr>
        <p:spPr bwMode="auto">
          <a:xfrm>
            <a:off x="7542213" y="4238625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</a:p>
        </p:txBody>
      </p:sp>
      <p:sp>
        <p:nvSpPr>
          <p:cNvPr id="101" name="Rectangle 127"/>
          <p:cNvSpPr>
            <a:spLocks noChangeArrowheads="1"/>
          </p:cNvSpPr>
          <p:nvPr/>
        </p:nvSpPr>
        <p:spPr bwMode="auto">
          <a:xfrm>
            <a:off x="7542213" y="4779963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</a:t>
            </a:r>
          </a:p>
        </p:txBody>
      </p:sp>
      <p:sp>
        <p:nvSpPr>
          <p:cNvPr id="102" name="Rectangle 128"/>
          <p:cNvSpPr>
            <a:spLocks noChangeArrowheads="1"/>
          </p:cNvSpPr>
          <p:nvPr/>
        </p:nvSpPr>
        <p:spPr bwMode="auto">
          <a:xfrm>
            <a:off x="7542213" y="5138738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</a:t>
            </a:r>
          </a:p>
        </p:txBody>
      </p:sp>
      <p:sp>
        <p:nvSpPr>
          <p:cNvPr id="103" name="Rectangle 129"/>
          <p:cNvSpPr>
            <a:spLocks noChangeArrowheads="1"/>
          </p:cNvSpPr>
          <p:nvPr/>
        </p:nvSpPr>
        <p:spPr bwMode="auto">
          <a:xfrm>
            <a:off x="7542213" y="5768975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Rectangle 130"/>
          <p:cNvSpPr>
            <a:spLocks noChangeArrowheads="1"/>
          </p:cNvSpPr>
          <p:nvPr/>
        </p:nvSpPr>
        <p:spPr bwMode="auto">
          <a:xfrm>
            <a:off x="7542213" y="6129338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pic>
        <p:nvPicPr>
          <p:cNvPr id="105" name="Picture 131" descr="7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5483225" y="4948238"/>
            <a:ext cx="190500" cy="571500"/>
          </a:xfrm>
          <a:prstGeom prst="rect">
            <a:avLst/>
          </a:prstGeom>
          <a:noFill/>
        </p:spPr>
      </p:pic>
      <p:pic>
        <p:nvPicPr>
          <p:cNvPr id="106" name="Picture 132" descr="http://www.gifpark.ru/Gifs/ANIMALS/302.gif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3941763" y="4959350"/>
            <a:ext cx="10477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33" descr="http://www.gifpark.ru/Gifs/ANIMALS/302.gif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 flipH="1">
            <a:off x="4032250" y="4959350"/>
            <a:ext cx="10477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WordArt 134"/>
          <p:cNvSpPr>
            <a:spLocks noChangeArrowheads="1" noChangeShapeType="1" noTextEdit="1"/>
          </p:cNvSpPr>
          <p:nvPr/>
        </p:nvSpPr>
        <p:spPr bwMode="auto">
          <a:xfrm>
            <a:off x="3762375" y="3068638"/>
            <a:ext cx="1530350" cy="449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Подумай!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0" fill="hold" grpId="5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xit" presetSubtype="0" fill="hold" grpId="7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53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xit" presetSubtype="0" fill="hold" grpId="9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53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xit" presetSubtype="0" fill="hold" grpId="1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00174 0.14444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2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53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53" presetClass="exit" presetSubtype="0" fill="hold" grpId="1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53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53" presetClass="exit" presetSubtype="0" fill="hold" grpId="15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2" presetID="53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53" presetClass="exit" presetSubtype="0" fill="hold" grpId="17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00174 0.13033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5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9" presetID="53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53" presetClass="exit" presetSubtype="0" fill="hold" grpId="19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5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0" presetID="53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53" presetClass="exit" presetSubtype="0" fill="hold" grpId="2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6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00174 0.13056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5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7" presetID="53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"/>
                            </p:stCondLst>
                            <p:childTnLst>
                              <p:par>
                                <p:cTn id="433" presetID="53" presetClass="exit" presetSubtype="0" fill="hold" grpId="2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8" grpId="0" animBg="1"/>
      <p:bldP spid="68" grpId="1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 animBg="1"/>
      <p:bldP spid="95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8" grpId="0" animBg="1"/>
      <p:bldP spid="108" grpId="1" animBg="1"/>
      <p:bldP spid="108" grpId="2" animBg="1"/>
      <p:bldP spid="108" grpId="3" animBg="1"/>
      <p:bldP spid="108" grpId="4" animBg="1"/>
      <p:bldP spid="108" grpId="5" animBg="1"/>
      <p:bldP spid="108" grpId="6" animBg="1"/>
      <p:bldP spid="108" grpId="7" animBg="1"/>
      <p:bldP spid="108" grpId="8" animBg="1"/>
      <p:bldP spid="108" grpId="9" animBg="1"/>
      <p:bldP spid="108" grpId="10" animBg="1"/>
      <p:bldP spid="108" grpId="11" animBg="1"/>
      <p:bldP spid="108" grpId="12" animBg="1"/>
      <p:bldP spid="108" grpId="13" animBg="1"/>
      <p:bldP spid="108" grpId="14" animBg="1"/>
      <p:bldP spid="108" grpId="15" animBg="1"/>
      <p:bldP spid="108" grpId="16" animBg="1"/>
      <p:bldP spid="108" grpId="17" animBg="1"/>
      <p:bldP spid="108" grpId="18" animBg="1"/>
      <p:bldP spid="108" grpId="19" animBg="1"/>
      <p:bldP spid="108" grpId="20" animBg="1"/>
      <p:bldP spid="108" grpId="21" animBg="1"/>
      <p:bldP spid="108" grpId="22" animBg="1"/>
      <p:bldP spid="108" grpId="2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285728"/>
            <a:ext cx="8643998" cy="45243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 Narrow" pitchFamily="34" charset="0"/>
                <a:ea typeface="Times New Roman" pitchFamily="18" charset="0"/>
              </a:rPr>
              <a:t>Учить сегодня- сложная задача, 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 Narrow" pitchFamily="34" charset="0"/>
                <a:ea typeface="Times New Roman" pitchFamily="18" charset="0"/>
              </a:rPr>
              <a:t>Ученье, как вершина,  нас зовет.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 Narrow" pitchFamily="34" charset="0"/>
                <a:ea typeface="Times New Roman" pitchFamily="18" charset="0"/>
              </a:rPr>
              <a:t>Быть современным, грамотным, а это значит - 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 Narrow" pitchFamily="34" charset="0"/>
                <a:ea typeface="Times New Roman" pitchFamily="18" charset="0"/>
              </a:rPr>
              <a:t>учить себя, чтоб двигаться вперед!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3" name="Picture 15" descr="Рисунок1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4913313"/>
            <a:ext cx="1951038" cy="194468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2" y="144463"/>
            <a:ext cx="8570941" cy="642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Внеклассная деятельность с применением ИКТ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357298"/>
          <a:ext cx="828680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2" y="144462"/>
            <a:ext cx="8713817" cy="6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2" y="144462"/>
            <a:ext cx="895138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2" y="144462"/>
            <a:ext cx="8785255" cy="658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2" y="144462"/>
            <a:ext cx="8999537" cy="67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2" y="144462"/>
            <a:ext cx="8713817" cy="6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pic>
        <p:nvPicPr>
          <p:cNvPr id="3074" name="Picture 2" descr="C:\Users\Кеширхан\Desktop\IMG_11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297785"/>
            <a:ext cx="7413620" cy="5560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1026" name="Picture 2" descr="C:\Users\Кеширхан\Desktop\IMG_09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071546"/>
            <a:ext cx="7278710" cy="5459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P90101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Включение ребенка в процесс обучения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57356" y="214313"/>
            <a:ext cx="678661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2800" b="1" dirty="0">
                <a:solidFill>
                  <a:srgbClr val="FF0000"/>
                </a:solidFill>
              </a:rPr>
              <a:t>Использование информационно-коммуникативных технологий позволяет: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1563" y="1785938"/>
            <a:ext cx="59107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ru-RU" dirty="0" smtClean="0"/>
              <a:t>  Обеспечить </a:t>
            </a:r>
            <a:r>
              <a:rPr lang="ru-RU" dirty="0"/>
              <a:t>положительную мотивацию обучения;</a:t>
            </a: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071563" y="2286000"/>
            <a:ext cx="7072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ru-RU" dirty="0" smtClean="0"/>
              <a:t>  Проводить </a:t>
            </a:r>
            <a:r>
              <a:rPr lang="ru-RU" dirty="0"/>
              <a:t>уроки на высоком эстетическом и эмоциональном уровне (музыка, анимация);</a:t>
            </a:r>
            <a:br>
              <a:rPr lang="ru-RU" dirty="0"/>
            </a:br>
            <a:endParaRPr lang="ru-RU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071539" y="3000374"/>
            <a:ext cx="57864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ru-RU" dirty="0" smtClean="0"/>
              <a:t>  Обеспечить </a:t>
            </a:r>
            <a:r>
              <a:rPr lang="ru-RU" dirty="0"/>
              <a:t>высокую степень дифференциации обучения (почти индивидуализацию);</a:t>
            </a:r>
            <a:br>
              <a:rPr lang="ru-RU" dirty="0"/>
            </a:br>
            <a:endParaRPr lang="ru-RU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071563" y="3643313"/>
            <a:ext cx="5357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ru-RU" dirty="0" smtClean="0"/>
              <a:t>  Повысить </a:t>
            </a:r>
            <a:r>
              <a:rPr lang="ru-RU" dirty="0"/>
              <a:t>объем выполняемой на уроке работы в 1,5 – 2 раза;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071563" y="4286250"/>
            <a:ext cx="4543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ru-RU" dirty="0" smtClean="0"/>
              <a:t>  Усовершенствовать </a:t>
            </a:r>
            <a:r>
              <a:rPr lang="ru-RU" dirty="0"/>
              <a:t>контроль знаний;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071563" y="4643438"/>
            <a:ext cx="6929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ru-RU" dirty="0" smtClean="0"/>
              <a:t>  Рационально </a:t>
            </a:r>
            <a:r>
              <a:rPr lang="ru-RU" dirty="0"/>
              <a:t>организовать учебный процесс, повысить эффективность урока;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071563" y="5214938"/>
            <a:ext cx="671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ru-RU" dirty="0" smtClean="0"/>
              <a:t>  Формировать </a:t>
            </a:r>
            <a:r>
              <a:rPr lang="ru-RU" dirty="0"/>
              <a:t>навыки </a:t>
            </a:r>
            <a:r>
              <a:rPr lang="ru-RU" dirty="0" smtClean="0"/>
              <a:t> </a:t>
            </a:r>
            <a:r>
              <a:rPr lang="ru-RU" dirty="0"/>
              <a:t>исследовательской деятельности;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57224" y="5643578"/>
            <a:ext cx="72739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defTabSz="912813">
              <a:buFont typeface="Wingdings" pitchFamily="2" charset="2"/>
              <a:buChar char="Ø"/>
            </a:pPr>
            <a:r>
              <a:rPr lang="ru-RU" dirty="0">
                <a:ea typeface="Times New Roman" pitchFamily="18" charset="0"/>
                <a:cs typeface="Arial" charset="0"/>
              </a:rPr>
              <a:t>Обеспечить доступ к различным справочным системам, </a:t>
            </a:r>
          </a:p>
          <a:p>
            <a:pPr indent="449263" defTabSz="912813"/>
            <a:r>
              <a:rPr lang="ru-RU" dirty="0">
                <a:ea typeface="Times New Roman" pitchFamily="18" charset="0"/>
                <a:cs typeface="Arial" charset="0"/>
              </a:rPr>
              <a:t>электронным библиотекам, другим информационным </a:t>
            </a:r>
            <a:r>
              <a:rPr lang="ru-RU" dirty="0" smtClean="0">
                <a:ea typeface="Times New Roman" pitchFamily="18" charset="0"/>
                <a:cs typeface="Arial" charset="0"/>
              </a:rPr>
              <a:t>             ресурсам</a:t>
            </a:r>
            <a:r>
              <a:rPr lang="ru-RU" dirty="0">
                <a:ea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5139" name="Picture 5" descr="D:\Мои док_На_D\ирина николаевна\материалы для оформления слайдов\клипарты\Анимация\26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5" descr="D:\Мои док_На_D\ирина николаевна\материалы для оформления слайдов\клипарты\Анимация\26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15313" y="285750"/>
            <a:ext cx="73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4" descr="D:\Мои док_На_D\ирина николаевна\материалы для оформления слайдов\клипарты\Анимация\23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0" y="3000375"/>
            <a:ext cx="180022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</a:rPr>
              <a:t>Использование ИКТ  в учебно-воспитательном процессе</a:t>
            </a:r>
          </a:p>
        </p:txBody>
      </p:sp>
      <p:graphicFrame>
        <p:nvGraphicFramePr>
          <p:cNvPr id="16431" name="Group 47"/>
          <p:cNvGraphicFramePr>
            <a:graphicFrameLocks noGrp="1"/>
          </p:cNvGraphicFramePr>
          <p:nvPr>
            <p:ph idx="1"/>
          </p:nvPr>
        </p:nvGraphicFramePr>
        <p:xfrm>
          <a:off x="179388" y="1500174"/>
          <a:ext cx="8678891" cy="4592652"/>
        </p:xfrm>
        <a:graphic>
          <a:graphicData uri="http://schemas.openxmlformats.org/drawingml/2006/table">
            <a:tbl>
              <a:tblPr/>
              <a:tblGrid>
                <a:gridCol w="1052894"/>
                <a:gridCol w="1278658"/>
                <a:gridCol w="1292644"/>
                <a:gridCol w="1266671"/>
                <a:gridCol w="1274662"/>
                <a:gridCol w="1278658"/>
                <a:gridCol w="1234704"/>
              </a:tblGrid>
              <a:tr h="153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откр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Внеуроч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Внекл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Родит.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Собр.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Исслед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Участие в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р-ных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конкур-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сах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1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611188" y="908050"/>
            <a:ext cx="8208962" cy="460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rgbClr val="0000F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Спасибо </a:t>
            </a:r>
          </a:p>
          <a:p>
            <a:pPr algn="ctr"/>
            <a:r>
              <a:rPr lang="ru-RU" sz="3600" b="1" kern="10">
                <a:ln w="15875">
                  <a:solidFill>
                    <a:srgbClr val="0000F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за внимание</a:t>
            </a:r>
          </a:p>
        </p:txBody>
      </p:sp>
      <p:pic>
        <p:nvPicPr>
          <p:cNvPr id="3" name="Picture 3" descr="ag00154_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214290"/>
            <a:ext cx="18288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Мои док_На_D\ирина николаевна\материалы для оформления слайдов\Clipart 2\Фоны\paper2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CABFA1"/>
              </a:clrFrom>
              <a:clrTo>
                <a:srgbClr val="CABFA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0"/>
            <a:ext cx="10287072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Мои док_На_D\ирина николаевна\материалы для оформления слайдов\Clipart 2\Фоны\paper2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CFC4A6"/>
              </a:clrFrom>
              <a:clrTo>
                <a:srgbClr val="CFC4A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72188"/>
            <a:ext cx="9144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Мои док_На_D\ирина николаевна\материалы для оформления слайдов\Clipart 2\Фоны\paper27 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C8BD9F"/>
              </a:clrFrom>
              <a:clrTo>
                <a:srgbClr val="C8BD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0925" y="0"/>
            <a:ext cx="17430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D:\Мои док_На_D\ирина николаевна\материалы для оформления слайдов\Clipart 2\Фоны\paper27 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D3C8AA"/>
              </a:clrFrom>
              <a:clrTo>
                <a:srgbClr val="D3C8A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6072188"/>
            <a:ext cx="17859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28728" y="4429132"/>
            <a:ext cx="707236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один из способов  активизации познавательной деятельности школьников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Picture 158" descr="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1928802"/>
            <a:ext cx="3429024" cy="250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6"/>
          <p:cNvSpPr>
            <a:spLocks noChangeArrowheads="1" noChangeShapeType="1" noTextEdit="1"/>
          </p:cNvSpPr>
          <p:nvPr/>
        </p:nvSpPr>
        <p:spPr bwMode="auto">
          <a:xfrm>
            <a:off x="2928927" y="1714488"/>
            <a:ext cx="3643337" cy="78581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9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latin typeface="Arial Black"/>
              </a:rPr>
              <a:t>И К 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5919" y="0"/>
            <a:ext cx="62151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Использование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Использование ИКТ на уроках позволяет: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428736"/>
          <a:ext cx="864399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500034" y="2143116"/>
            <a:ext cx="2786082" cy="1000132"/>
          </a:xfrm>
          <a:prstGeom prst="roundRect">
            <a:avLst>
              <a:gd name="adj" fmla="val 16667"/>
            </a:avLst>
          </a:prstGeom>
          <a:solidFill>
            <a:srgbClr val="D0E9E8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Усиление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интенсивности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урока</a:t>
            </a:r>
            <a:endParaRPr lang="ru-RU" sz="2000" dirty="0">
              <a:solidFill>
                <a:srgbClr val="006666"/>
              </a:solidFill>
              <a:latin typeface="Tahoma" pitchFamily="34" charset="0"/>
            </a:endParaRPr>
          </a:p>
        </p:txBody>
      </p:sp>
      <p:sp>
        <p:nvSpPr>
          <p:cNvPr id="110598" name="AutoShape 6"/>
          <p:cNvSpPr>
            <a:spLocks noChangeArrowheads="1"/>
          </p:cNvSpPr>
          <p:nvPr/>
        </p:nvSpPr>
        <p:spPr bwMode="auto">
          <a:xfrm>
            <a:off x="2285984" y="2786058"/>
            <a:ext cx="3071834" cy="1000132"/>
          </a:xfrm>
          <a:prstGeom prst="roundRect">
            <a:avLst>
              <a:gd name="adj" fmla="val 16667"/>
            </a:avLst>
          </a:prstGeom>
          <a:solidFill>
            <a:srgbClr val="D0E9E8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Повышение мотивации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учащихся</a:t>
            </a:r>
            <a:endParaRPr lang="ru-RU" sz="2800" dirty="0">
              <a:solidFill>
                <a:srgbClr val="006666"/>
              </a:solidFill>
              <a:latin typeface="Tahoma" pitchFamily="34" charset="0"/>
            </a:endParaRPr>
          </a:p>
        </p:txBody>
      </p:sp>
      <p:sp>
        <p:nvSpPr>
          <p:cNvPr id="110599" name="AutoShape 7"/>
          <p:cNvSpPr>
            <a:spLocks noChangeArrowheads="1"/>
          </p:cNvSpPr>
          <p:nvPr/>
        </p:nvSpPr>
        <p:spPr bwMode="auto">
          <a:xfrm>
            <a:off x="3714744" y="3643314"/>
            <a:ext cx="3000396" cy="1000132"/>
          </a:xfrm>
          <a:prstGeom prst="roundRect">
            <a:avLst>
              <a:gd name="adj" fmla="val 16667"/>
            </a:avLst>
          </a:prstGeom>
          <a:solidFill>
            <a:srgbClr val="D0E9E8"/>
          </a:solidFill>
          <a:ln w="9525" algn="ctr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Усовершенствование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контроля знаний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3903663" y="1428737"/>
            <a:ext cx="2097097" cy="1143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0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Задачи:</a:t>
            </a:r>
            <a:endParaRPr lang="ru-RU" sz="3000" b="1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4643438" y="4572008"/>
            <a:ext cx="3143272" cy="1071570"/>
          </a:xfrm>
          <a:prstGeom prst="roundRect">
            <a:avLst>
              <a:gd name="adj" fmla="val 16667"/>
            </a:avLst>
          </a:prstGeom>
          <a:solidFill>
            <a:srgbClr val="D0E9E8"/>
          </a:solidFill>
          <a:ln w="9525" algn="ctr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Повышение объема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выполненных работ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643570" y="5429264"/>
            <a:ext cx="3286148" cy="1143008"/>
          </a:xfrm>
          <a:prstGeom prst="roundRect">
            <a:avLst>
              <a:gd name="adj" fmla="val 16667"/>
            </a:avLst>
          </a:prstGeom>
          <a:solidFill>
            <a:srgbClr val="D0E9E8"/>
          </a:solidFill>
          <a:ln w="9525" algn="ctr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Повышение активности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учащихся на уроке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1" y="214291"/>
            <a:ext cx="885828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Цель:</a:t>
            </a:r>
          </a:p>
          <a:p>
            <a:pPr algn="ctr"/>
            <a:r>
              <a:rPr lang="ru-RU" sz="36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Повышение качества обучения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  <p:bldP spid="110598" grpId="0" animBg="1"/>
      <p:bldP spid="110599" grpId="0" animBg="1"/>
      <p:bldP spid="110601" grpId="0"/>
      <p:bldP spid="18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839200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ИКТ активизируют учебно-познавательную деятельность учащихся: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50112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142976" y="4071942"/>
            <a:ext cx="6858048" cy="10001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42976" y="3000372"/>
            <a:ext cx="685804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14414" y="5357826"/>
            <a:ext cx="6858048" cy="107157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1857364"/>
            <a:ext cx="685804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001056" cy="71438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Внедрение ИКТ осуществляется</a:t>
            </a:r>
            <a:br>
              <a:rPr lang="ru-RU" sz="2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направлениям:</a:t>
            </a:r>
            <a:endParaRPr lang="ru-RU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2000240"/>
            <a:ext cx="6672019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1.Создание презентаций к урокам</a:t>
            </a:r>
          </a:p>
          <a:p>
            <a:endParaRPr lang="ru-RU" sz="3200" dirty="0" smtClean="0"/>
          </a:p>
          <a:p>
            <a:r>
              <a:rPr lang="ru-RU" sz="3200" dirty="0" smtClean="0"/>
              <a:t>2.Работа с ресурсами Интернет</a:t>
            </a:r>
          </a:p>
          <a:p>
            <a:endParaRPr lang="ru-RU" sz="3200" dirty="0" smtClean="0"/>
          </a:p>
          <a:p>
            <a:r>
              <a:rPr lang="ru-RU" sz="3200" dirty="0" smtClean="0"/>
              <a:t>3.Использование готовых</a:t>
            </a:r>
          </a:p>
          <a:p>
            <a:r>
              <a:rPr lang="ru-RU" sz="3200" dirty="0" smtClean="0"/>
              <a:t> обучающих программ</a:t>
            </a:r>
          </a:p>
          <a:p>
            <a:endParaRPr lang="ru-RU" sz="3200" dirty="0" smtClean="0"/>
          </a:p>
          <a:p>
            <a:r>
              <a:rPr lang="ru-RU" sz="3200" dirty="0" smtClean="0"/>
              <a:t>4.Разработка и использование </a:t>
            </a:r>
          </a:p>
          <a:p>
            <a:r>
              <a:rPr lang="ru-RU" sz="3200" dirty="0" smtClean="0"/>
              <a:t>собственных авторских программ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</a:rPr>
              <a:t>Направления использования ИКТ в начальной школе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None/>
            </a:pPr>
            <a:r>
              <a:rPr lang="ru-RU" sz="3600" b="1" dirty="0" smtClean="0"/>
              <a:t>1. Копилка уроков</a:t>
            </a:r>
          </a:p>
          <a:p>
            <a:pPr marL="609600" indent="-609600" eaLnBrk="1" hangingPunct="1">
              <a:buFontTx/>
              <a:buNone/>
            </a:pPr>
            <a:r>
              <a:rPr lang="ru-RU" sz="3600" b="1" dirty="0" smtClean="0"/>
              <a:t>2.Внеклассная деятельность</a:t>
            </a:r>
          </a:p>
          <a:p>
            <a:pPr marL="609600" indent="-609600" eaLnBrk="1" hangingPunct="1">
              <a:buFontTx/>
              <a:buNone/>
            </a:pPr>
            <a:r>
              <a:rPr lang="ru-RU" sz="3600" b="1" dirty="0" smtClean="0"/>
              <a:t>3.Внеурочная деятельность</a:t>
            </a:r>
          </a:p>
          <a:p>
            <a:pPr marL="609600" indent="-609600" eaLnBrk="1" hangingPunct="1">
              <a:buFontTx/>
              <a:buNone/>
            </a:pPr>
            <a:r>
              <a:rPr lang="ru-RU" sz="3600" b="1" dirty="0" smtClean="0"/>
              <a:t>4.Развитие творческих способностей</a:t>
            </a:r>
          </a:p>
          <a:p>
            <a:pPr marL="609600" indent="-609600" eaLnBrk="1" hangingPunct="1">
              <a:buFontTx/>
              <a:buNone/>
            </a:pPr>
            <a:r>
              <a:rPr lang="ru-RU" sz="3600" b="1" dirty="0" smtClean="0"/>
              <a:t>5.Работа с 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1162</TotalTime>
  <Words>576</Words>
  <Application>Microsoft Office PowerPoint</Application>
  <PresentationFormat>Экран (4:3)</PresentationFormat>
  <Paragraphs>227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Слайд 1</vt:lpstr>
      <vt:lpstr>Слайд 2</vt:lpstr>
      <vt:lpstr>Включение ребенка в процесс обучения</vt:lpstr>
      <vt:lpstr>Слайд 4</vt:lpstr>
      <vt:lpstr>Использование ИКТ на уроках позволяет: </vt:lpstr>
      <vt:lpstr>Слайд 6</vt:lpstr>
      <vt:lpstr>ИКТ активизируют учебно-познавательную деятельность учащихся:</vt:lpstr>
      <vt:lpstr>Внедрение ИКТ осуществляется по направлениям:</vt:lpstr>
      <vt:lpstr>Направления использования ИКТ в начальной школе</vt:lpstr>
      <vt:lpstr>Слайд 10</vt:lpstr>
      <vt:lpstr>Рейтинг по предметам 2 класс</vt:lpstr>
      <vt:lpstr>Использование ИКТ уместно на любом этапе изучения темы и любом этапе урока</vt:lpstr>
      <vt:lpstr>Начало урока - создание проблемной ситуации</vt:lpstr>
      <vt:lpstr>Слайд 14</vt:lpstr>
      <vt:lpstr>Этап объяснение нового материала</vt:lpstr>
      <vt:lpstr>Слайд 16</vt:lpstr>
      <vt:lpstr>Слайд 17</vt:lpstr>
      <vt:lpstr>Слайд 18</vt:lpstr>
      <vt:lpstr>Пользование тестового контроля</vt:lpstr>
      <vt:lpstr>Слайд 20</vt:lpstr>
      <vt:lpstr>Внеклассная деятельность с применением ИКТ</vt:lpstr>
      <vt:lpstr>Слайд 22</vt:lpstr>
      <vt:lpstr>Слайд 23</vt:lpstr>
      <vt:lpstr>Слайд 24</vt:lpstr>
      <vt:lpstr>Слайд 25</vt:lpstr>
      <vt:lpstr>Слайд 26</vt:lpstr>
      <vt:lpstr>Внеурочная деятельность</vt:lpstr>
      <vt:lpstr>Работа с родителями</vt:lpstr>
      <vt:lpstr>Слайд 29</vt:lpstr>
      <vt:lpstr>Слайд 30</vt:lpstr>
      <vt:lpstr>Использование ИКТ  в учебно-воспитательном процессе</vt:lpstr>
      <vt:lpstr>Слайд 32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Master</cp:lastModifiedBy>
  <cp:revision>121</cp:revision>
  <dcterms:created xsi:type="dcterms:W3CDTF">2009-12-03T05:07:37Z</dcterms:created>
  <dcterms:modified xsi:type="dcterms:W3CDTF">2015-02-13T14:25:21Z</dcterms:modified>
</cp:coreProperties>
</file>