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59" r:id="rId3"/>
    <p:sldId id="260" r:id="rId4"/>
    <p:sldId id="261" r:id="rId5"/>
    <p:sldId id="262" r:id="rId6"/>
    <p:sldId id="271" r:id="rId7"/>
    <p:sldId id="266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6oPr" initials="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19290C"/>
    <a:srgbClr val="3399FF"/>
    <a:srgbClr val="0066FF"/>
    <a:srgbClr val="00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7B70-5C2F-4991-9957-52E7586E898F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C9C0-649C-4DBF-B78D-BE9A84A26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9C0-649C-4DBF-B78D-BE9A84A2691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1B5F-6267-41F2-A0C8-EA63B43633D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193E-2EE2-413A-8C91-65226481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ые хол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7977" y="174404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« Звезды  куафера»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Стремление к красоте — естественная                                                                    потребность человека, и зависит она от степени его культурного развития.</a:t>
            </a:r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5" name="Рисунок 4" descr="P101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097" y="2492896"/>
            <a:ext cx="298782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75856" y="2984758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Те, кто способны узреть в прекрасном его высокий смысл, - люди культурные. Они не безнадежны.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Художник - тот, кто создает прекрасное.        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                                                      Оскар </a:t>
            </a:r>
            <a:r>
              <a:rPr lang="ru-RU" sz="2400" b="1" dirty="0" err="1" smtClean="0">
                <a:solidFill>
                  <a:srgbClr val="FFC000"/>
                </a:solidFill>
              </a:rPr>
              <a:t>Уайлд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dirty="0" smtClean="0"/>
          </a:p>
        </p:txBody>
      </p:sp>
      <p:pic>
        <p:nvPicPr>
          <p:cNvPr id="9" name="Рисунок 8" descr="100_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509120"/>
            <a:ext cx="2272431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859920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4104456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Парикмахер - это своего рода художник. </a:t>
            </a: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Он </a:t>
            </a:r>
            <a:r>
              <a:rPr lang="ru-RU" dirty="0"/>
              <a:t>должен иметь хороший вкус и стремиться прививать его клиентам.  </a:t>
            </a: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Это </a:t>
            </a:r>
            <a:r>
              <a:rPr lang="ru-RU" dirty="0"/>
              <a:t>прежде всего относится к парикмахерам-модельерам, ведь именно  они являются создателями образцов (моделей) новых причесок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В Париже специально готовили куаферов в академии парикмахерского искусства, созданной куафером короля Людовика XV – мэтром </a:t>
            </a:r>
            <a:r>
              <a:rPr lang="ru-RU" dirty="0" err="1"/>
              <a:t>Легро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 это время появляются все новые прически как результат соперничества куаферов между собой.</a:t>
            </a:r>
          </a:p>
        </p:txBody>
      </p:sp>
      <p:pic>
        <p:nvPicPr>
          <p:cNvPr id="6" name="Рисунок 5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1735" y="404664"/>
            <a:ext cx="4058737" cy="535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908715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3312368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Парикмахер</a:t>
            </a:r>
            <a:r>
              <a:rPr lang="ru-RU" dirty="0" smtClean="0">
                <a:solidFill>
                  <a:schemeClr val="bg1"/>
                </a:solidFill>
              </a:rPr>
              <a:t> - это одна из самых давно известных и уважаемых профессий . Творческий процесс создания причесок и стрижек ,окраски и дт.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Куафер  ист. </a:t>
            </a:r>
            <a:r>
              <a:rPr lang="ru-RU" dirty="0" smtClean="0">
                <a:solidFill>
                  <a:schemeClr val="bg1"/>
                </a:solidFill>
              </a:rPr>
              <a:t>-тупейный художник, парикмахер, мастер, цирюльник.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Визажис</a:t>
            </a:r>
            <a:r>
              <a:rPr lang="ru-RU" dirty="0" smtClean="0">
                <a:solidFill>
                  <a:schemeClr val="bg1"/>
                </a:solidFill>
              </a:rPr>
              <a:t>т — это художник, но рисует он не на бумаге, а на лице или на теле.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Стилист</a:t>
            </a:r>
            <a:r>
              <a:rPr lang="ru-RU" dirty="0" smtClean="0">
                <a:solidFill>
                  <a:schemeClr val="bg1"/>
                </a:solidFill>
              </a:rPr>
              <a:t> — специалист в области создания стиля (имиджа) человека с помощью: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причёски (парикмахер-стилист или топ-стилист)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макияжа (стилист-визажист)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одежды (стилист-имиджмейкер)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фотограф-стилист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Парикмахер-модельер</a:t>
            </a:r>
            <a:r>
              <a:rPr lang="ru-RU" b="1" dirty="0" smtClean="0">
                <a:solidFill>
                  <a:schemeClr val="bg1"/>
                </a:solidFill>
              </a:rPr>
              <a:t> 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60648"/>
            <a:ext cx="3528392" cy="61206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Художник-оформитель </a:t>
            </a:r>
            <a:r>
              <a:rPr lang="ru-RU" dirty="0" smtClean="0">
                <a:solidFill>
                  <a:schemeClr val="bg1"/>
                </a:solidFill>
              </a:rPr>
              <a:t>– специалист в области изобразительного искусства, использующий художественные приемы и средства в целях оформления.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Оформляет вывески и наружную рекламу, торговые залы, помещения учреждений, предприятий общепита и т.п.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Осуществляет художественно-оформительские работы в разной технике с использованием различных материалов (настенная роспись, чеканка, резьба по дереву, мозаика).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Может руководить работой бригады, в состав которой входят маляры, отделочники, оформители. </a:t>
            </a:r>
          </a:p>
          <a:p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477908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26064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Области применения профессиональных знаний: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80236"/>
            <a:ext cx="810090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Место работы : 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салоны –красоты,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ТВ, кино ,театр, 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средства массовой  информации специализирующиеся на теме моды и красоты,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модельные  агентства, частная практика.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3789040"/>
            <a:ext cx="9828584" cy="1938992"/>
          </a:xfrm>
          <a:prstGeom prst="rect">
            <a:avLst/>
          </a:prstGeom>
          <a:ln>
            <a:noFill/>
          </a:ln>
        </p:spPr>
        <p:txBody>
          <a:bodyPr wrap="square" numCol="1" anchor="b">
            <a:spAutoFit/>
          </a:bodyPr>
          <a:lstStyle/>
          <a:p>
            <a:pPr marL="1143000" lvl="1" indent="-74295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Художественно-конструкторские подразделения на предприятиях;</a:t>
            </a:r>
          </a:p>
          <a:p>
            <a:pPr marL="1143000" lvl="1" indent="-74295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сфера культуры и быта;</a:t>
            </a:r>
          </a:p>
          <a:p>
            <a:pPr marL="1143000" lvl="1" indent="-74295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театры, дворцы культуры;</a:t>
            </a:r>
          </a:p>
          <a:p>
            <a:pPr marL="1143000" lvl="1" indent="-74295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киноиндустрия;</a:t>
            </a:r>
          </a:p>
          <a:p>
            <a:pPr marL="1143000" lvl="1" indent="-74295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образовательные учреждения (колледжи, техникумы, вузы).</a:t>
            </a:r>
          </a:p>
        </p:txBody>
      </p:sp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436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pic>
        <p:nvPicPr>
          <p:cNvPr id="4" name="Рисунок 3" descr="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692697"/>
            <a:ext cx="266429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дд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620688"/>
            <a:ext cx="237626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8378014f94f0fb486f01a3b11cad60d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789040"/>
            <a:ext cx="2592288" cy="270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060848"/>
            <a:ext cx="280831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295132"/>
            <a:ext cx="2808312" cy="194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03648" y="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Знаменитости парикмахерского искусства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Долорес Кондрашова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5253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Александр  Мысин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Александр Тодчук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2849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Сергей Зверев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Руслан Татьянин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436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041_2216_2308200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358102"/>
            <a:ext cx="2664295" cy="331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Парикмахер должен быть художником. У каждого специалиста есть свой почерк, по которому мы можем определить, что это его работа, точно так же и в профессии парикмахера.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Бодиарт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- создание рисунков на теле.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32e1d132ec74f7f3f5dabec677e17a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358102"/>
            <a:ext cx="2592288" cy="331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ody-art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156742"/>
            <a:ext cx="2736304" cy="3344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026797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934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7704" y="83069848"/>
          <a:ext cx="2304256" cy="102282208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5965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 ■   Кто погружается в работу с головой?</a:t>
                      </a:r>
                      <a:b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 </a:t>
                      </a:r>
                      <a:r>
                        <a:rPr lang="ru-RU" sz="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(Водолаз, а ещё и дрессировщик, засовывающий свою голову в пасть тигра.)</a:t>
                      </a:r>
                      <a:r>
                        <a:rPr lang="ru-RU" sz="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Кто горит на работе?</a:t>
                      </a:r>
                      <a:br>
                        <a:rPr lang="ru-RU" sz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Пожарн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Кто работает со вкусом?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(Дегустаторы. Название этой профессии дословно переводится с латинского как «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отведыватель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Какой водитель смотрит на землю свысока (парит в облаках)?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(Пилот, лётчик, космонавт.)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0" marR="952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Кто работает играючи?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(Актёры, музыканты-исполнители.)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Кто играет на публику?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(Актёры.)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Кто живёт и работает припеваючи?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(Певцы.)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Человек, работающий с напряжением, – это ...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Кто?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Электрик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Человек, работающий с огоньком,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(Пиротехник.)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Мастер «топорной работы»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(Дровосек, лесоруб.)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  «Профессор кислых щей»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(Повар.)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Врач, который видит пациентов насквозь,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(Рентгенолог.)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познаётся в беде?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(Спасатели.)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вас вгоняет в пот?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(Банщик, орудующий берёзовым веником.)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стружку снимает?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(Столяр, плотник рубанком с доски. А вот с подчинённых стружку снимает начальник, когда их строго критикует.)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собирает дом по кирпичику?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(Каменщик.)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выносит сор из избы?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(Уборщица, техничка.)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из учёных ворон считает?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(Орнитолог, специалист, изучающий птиц и их распространение.)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дарёному коню в зубы смотрит?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(Ветеринар, коновал.)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Профессионалы, дающие добро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(Таможенники. Дать добро – это дать разрешение, согласие.)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Какой специалист мягко стелет?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(Горничная в гостинице, ведь одна из её обязанностей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застилать постели постояльцев.)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Какие работники транспорта обладают волчьим нюхом?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(Контролёры, которые прекрасно охотятся на «зайцев» – безбилетников.)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Учитель учителей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(Методист – специалист по методам преподавания, обучения.)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Самый сладкий мастер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(Кондитер.).)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«Многоликий» профессионал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Сто-рож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сторож.)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«Зверский» доктор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(Ветеринар.)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Овечий телохранитель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(Чабан.)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Клёвый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профессионал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Рыбак.)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Пещерные люди, кто это?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(Спелеологи, профессионально изучающие и исследующие пещеры.)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Назовите имя самого известного в нашей стране ветеринара.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(Айболит, ведь он лечил зверей.)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Артист, «набравший в рот в воды»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(Мим.)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Городской «ледокол» – это… Кто?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(Дворник зимой.)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обслуживает и корову, и ЭВМ?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(Оператор. Оператор машинного доения – корову, оператор ЭВМ – компьютер, компьютерную сеть.)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не сеет, не пашет, а за урожай отвечает?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(Агроном.)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«Убийца травы» – кто это такой?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Газонокосильщик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косарь.)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Ухажер за деревьями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(Садовод, садовник.)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Для какого врача устраивают показуху?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Показ-уха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для врача «ухо-горло-нос», т.е. 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ЛОРа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Самый «сердечный» врач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(Кардиолог.)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Звёздный бухгалтер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(Астроном.)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Парикмахер для травы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Газонокосильщик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Специалист по сверлению недр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(Бурильщик.)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Специалист по убиванию нервов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(Дантист, который убивает нервы в зубах.)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Молотобоец в белом халате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(Невропатолог, который бьёт всех пациентов молоточком по коленке.)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Преобразователь ткани в одежду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(Портной.)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Носильщик в ресторане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(Официант.)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Врач «переломного» («гололёдного») периода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(Травматолог.)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Не только врач, но и полицейский. Кто это?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(Участковый.)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Постовой вместо светофора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(Регулировщик уличного движения.)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Реаниматор машины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(Автомеханик.)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Профессиональный подсказчик – это… Кто?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(Суфлёр.)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0" marR="952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Главнокомандующий на съёмочной площадке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(Кинорежиссёр.)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Кого и жарким летом можно каждый день видеть на катке?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(Того, кто работает на 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асфальтоукладчике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т.е. катке.)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Самая доходная болезнь для стоматолога – это... Какая?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(Кариес.)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ищет положительное в преступлении и отрицательное в наказании?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(Адвокат.)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Представители какой профессии всё время задают молодым людям вопросы, на которые сами знают ответы?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(Учителя.)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Профессионал по трудоустройству денег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(Банкир, заставляющий деньги работать.)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Как называют дирижёра банкета?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(Тамада, ведущий.)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0" marR="952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Кого называют художниками по росписи ночного неба?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(Пиротехников, специалистов по праздничным фейерверкам и салютам.)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Как называют профессионала, который пойдёт с вами в магазин и за ваши деньги купит вам то, что всегда хотел купить себе?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(Стилист.)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безнаказанно распиливает женщину пополам?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(Фокусник.)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Кто заставляет моду пищать?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(Кутюрье, ведь каждая их коллекция – это «последний писк моды».)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Водоплавающий кулинар (повар дальнего плавания) – это...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(Кок.)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0" marR="952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Самая «страшная» профессия – это… Какая?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(Страховой агент.)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«Пробивной» труженик в магазине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(Кассир, пробивающий чеки.)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Врач произведений искусств – это... Кто?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(Реставратор.)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00" marR="952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Крестьянин, работающий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по-капиталистически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– это 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(Фермер.)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Специалисты по удалениям – это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(Спортивные судьи, удаляющие с поля штрафников. Стоматологи-хирурги, удаляющие зубы. Учителя, удаляющие шалунов с уроков.)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Какие музыканты делают своё дело «из-под палки»?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(Музыканты симфонического оркестра – из-под палочки дирижёра.)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Кому в рот хор смотрит?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(Хормейстеру, дирижёру в хоре. Он губами обычно показывает, как петь надо.)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С какой рыболовной снастью всегда ходит оленевод?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 неводом – оленевод.)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Невесомый профессионал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(Космонавт на орбите.)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«Личный» художник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(Визажист – специалист по косметике лица.)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Гид книжной страны – это… Кто?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(Библиотекарь.)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 Какие архитекторы не строят и возводят, а только разбивают?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(Ландшафтные архитекторы, которые разбивают замечательные парки.)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6" marR="1506" marT="1506" marB="15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-2232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ВИКТОРИНА О ПРОФЕССИЯХ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5757641"/>
            <a:ext cx="5508111" cy="119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  Кто погружается в работу с головой?</a:t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</a:t>
            </a:r>
            <a:r>
              <a:rPr lang="ru-RU" i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(Водолаз</a:t>
            </a:r>
            <a:r>
              <a:rPr lang="ru-RU" i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  Кто горит на работе?</a:t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(Пожарные)</a:t>
            </a: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  Кто работает со вкусом?</a:t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(Дегустаторы )</a:t>
            </a: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■   Какой водитель смотрит на землю свысока  </a:t>
            </a:r>
            <a:br>
              <a:rPr lang="ru-RU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(Пилот, лётчик, космонавт)</a:t>
            </a:r>
            <a:endParaRPr lang="ru-RU" dirty="0" smtClean="0">
              <a:solidFill>
                <a:srgbClr val="FFC00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■   Кто работает играючи?</a:t>
            </a:r>
            <a:b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(Актёры, музыканты-исполнители)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C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■   Кто играет на публику?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(Актёры)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■   Кто живёт и работает припеваючи?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(Певцы)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■   Человек, работающий с напряжением, – это 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Электрик)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1124744"/>
            <a:ext cx="3275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■ Кто из учёных ворон считает?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(Орнитолог, специалист, изучающий птиц 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■ Кто дарёному коню в зубы смотрит?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(Ветеринар)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140968"/>
            <a:ext cx="3347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■ Какой специалист мягко стелет?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(Горничная в гостинице)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■ Какие работники транспорта обладают волчьим нюхом?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(Контролёры)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8778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6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■ Парикмахер для травы – это...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</a:t>
            </a:r>
            <a:r>
              <a:rPr lang="ru-RU" i="1" dirty="0" err="1" smtClean="0">
                <a:solidFill>
                  <a:srgbClr val="C00000"/>
                </a:solidFill>
              </a:rPr>
              <a:t>Газонокосильщик</a:t>
            </a:r>
            <a:r>
              <a:rPr lang="ru-RU" i="1" dirty="0" smtClean="0">
                <a:solidFill>
                  <a:srgbClr val="C00000"/>
                </a:solidFill>
              </a:rPr>
              <a:t>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Специалист по сверлению недр – это…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(Бурильщик.)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Специалист по убиванию нервов – это…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(Дантист, который убивает нервы в зубах.)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Молотобоец в белом халате – это…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(Невропатолог, который бьёт всех пациентов молоточком по коленке.)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Преобразователь ткани в одежду – это...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(Портной.)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Носильщик в ресторане – это…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(Официант.)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7032"/>
            <a:ext cx="5076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■ Врач «переломного» («гололёдного») периода – это...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(Травматолог.)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Не только врач, но и полицейский. Кто это?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(Участковый.)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Постовой вместо светофора – это…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(Регулировщик уличного движения.)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■ Реаниматор машины – это… Кто?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(Автомеханик.)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81312696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" y="-21316"/>
            <a:ext cx="10539389" cy="68793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 вами все открыты двери.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важно в нужную войти, </a:t>
            </a:r>
          </a:p>
          <a:p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профессии не ошибиться, </a:t>
            </a:r>
          </a:p>
          <a:p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все трудности пройти, </a:t>
            </a:r>
          </a:p>
          <a:p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все суметь, всего добиться!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3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473</Words>
  <Application>Microsoft Office PowerPoint</Application>
  <PresentationFormat>Экран (4:3)</PresentationFormat>
  <Paragraphs>107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FBI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Ku6oPr</dc:creator>
  <cp:lastModifiedBy>Баженов</cp:lastModifiedBy>
  <cp:revision>50</cp:revision>
  <dcterms:created xsi:type="dcterms:W3CDTF">2013-02-09T03:28:57Z</dcterms:created>
  <dcterms:modified xsi:type="dcterms:W3CDTF">2013-02-14T06:37:10Z</dcterms:modified>
</cp:coreProperties>
</file>