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E86B27-E520-420A-B197-689C1F5004B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8286616-59F3-41C8-AE2F-E9CD7ADD07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ОПОРНЫЕ СИСТЕМЫ И ИХ ЗНАЧЕНИЕ В ЖИЗНИ ОРГАНИЗМОВ.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Опорные системы- это 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</a:p>
          <a:p>
            <a:endParaRPr lang="ru-RU" dirty="0" smtClean="0"/>
          </a:p>
          <a:p>
            <a:r>
              <a:rPr lang="ru-RU" dirty="0" smtClean="0"/>
              <a:t>1.</a:t>
            </a:r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</a:t>
            </a:r>
          </a:p>
          <a:p>
            <a:endParaRPr lang="ru-RU" dirty="0" smtClean="0"/>
          </a:p>
          <a:p>
            <a:r>
              <a:rPr lang="ru-RU" dirty="0" smtClean="0"/>
              <a:t>Стр. 97-98 учебника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скелетов животных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Наружный</a:t>
            </a:r>
            <a:endParaRPr lang="ru-RU" b="1" dirty="0"/>
          </a:p>
          <a:p>
            <a:pPr algn="ctr">
              <a:buNone/>
            </a:pPr>
            <a:r>
              <a:rPr lang="ru-RU" b="1" dirty="0" smtClean="0"/>
              <a:t>(  у кого? )       </a:t>
            </a:r>
          </a:p>
          <a:p>
            <a:pPr algn="ctr">
              <a:buNone/>
            </a:pPr>
            <a:r>
              <a:rPr lang="ru-RU" b="1" dirty="0" smtClean="0"/>
              <a:t>Состоит из:</a:t>
            </a:r>
          </a:p>
          <a:p>
            <a:pPr algn="ctr">
              <a:buNone/>
            </a:pPr>
            <a:r>
              <a:rPr lang="ru-RU" b="1" dirty="0" smtClean="0"/>
              <a:t>1.</a:t>
            </a:r>
          </a:p>
          <a:p>
            <a:pPr algn="ctr">
              <a:buNone/>
            </a:pPr>
            <a:r>
              <a:rPr lang="ru-RU" b="1" dirty="0" smtClean="0"/>
              <a:t>2.</a:t>
            </a:r>
          </a:p>
          <a:p>
            <a:pPr algn="ctr">
              <a:buNone/>
            </a:pPr>
            <a:r>
              <a:rPr lang="ru-RU" b="1" dirty="0" smtClean="0"/>
              <a:t>3.</a:t>
            </a:r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 smtClean="0"/>
              <a:t>Стр. 98-99 учебника</a:t>
            </a:r>
          </a:p>
          <a:p>
            <a:pPr algn="ctr">
              <a:buNone/>
            </a:pPr>
            <a:endParaRPr lang="ru-RU" b="1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Внутренний</a:t>
            </a:r>
          </a:p>
          <a:p>
            <a:pPr algn="ctr">
              <a:buNone/>
            </a:pPr>
            <a:r>
              <a:rPr lang="ru-RU" b="1" dirty="0" smtClean="0"/>
              <a:t>(     у кого?   )</a:t>
            </a:r>
          </a:p>
          <a:p>
            <a:pPr algn="ctr">
              <a:buNone/>
            </a:pPr>
            <a:r>
              <a:rPr lang="ru-RU" b="1" dirty="0" smtClean="0"/>
              <a:t>Состоит из:</a:t>
            </a:r>
          </a:p>
          <a:p>
            <a:pPr algn="ctr">
              <a:buNone/>
            </a:pPr>
            <a:r>
              <a:rPr lang="ru-RU" b="1" dirty="0" smtClean="0"/>
              <a:t>1.</a:t>
            </a:r>
          </a:p>
          <a:p>
            <a:pPr algn="ctr">
              <a:buNone/>
            </a:pPr>
            <a:r>
              <a:rPr lang="ru-RU" b="1" dirty="0" smtClean="0"/>
              <a:t>2.</a:t>
            </a:r>
          </a:p>
          <a:p>
            <a:pPr algn="ctr">
              <a:buNone/>
            </a:pPr>
            <a:r>
              <a:rPr lang="ru-RU" b="1" dirty="0" smtClean="0"/>
              <a:t>3.</a:t>
            </a:r>
          </a:p>
          <a:p>
            <a:pPr algn="ctr">
              <a:buNone/>
            </a:pPr>
            <a:r>
              <a:rPr lang="ru-RU" b="1" dirty="0" smtClean="0"/>
              <a:t>Какая ткань?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Части скелета:</a:t>
            </a:r>
          </a:p>
          <a:p>
            <a:pPr algn="ctr">
              <a:buNone/>
            </a:pPr>
            <a:r>
              <a:rPr lang="ru-RU" b="1" dirty="0" smtClean="0"/>
              <a:t>1.</a:t>
            </a:r>
          </a:p>
          <a:p>
            <a:pPr algn="ctr">
              <a:buNone/>
            </a:pPr>
            <a:r>
              <a:rPr lang="ru-RU" b="1" dirty="0" smtClean="0"/>
              <a:t>2.</a:t>
            </a:r>
          </a:p>
          <a:p>
            <a:pPr algn="ctr">
              <a:buNone/>
            </a:pPr>
            <a:r>
              <a:rPr lang="ru-RU" b="1" dirty="0" smtClean="0"/>
              <a:t>3.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Опорные системы растений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Состоят из: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каких органах: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Стр. 100 учебника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Стр.97-102.</a:t>
            </a:r>
          </a:p>
          <a:p>
            <a:endParaRPr lang="ru-RU" dirty="0" smtClean="0"/>
          </a:p>
          <a:p>
            <a:r>
              <a:rPr lang="ru-RU" dirty="0" smtClean="0"/>
              <a:t>Рабочая тетрадь.</a:t>
            </a:r>
          </a:p>
          <a:p>
            <a:endParaRPr lang="ru-RU" dirty="0" smtClean="0"/>
          </a:p>
          <a:p>
            <a:r>
              <a:rPr lang="ru-RU" dirty="0" smtClean="0"/>
              <a:t>Сообщения  о видах скелета.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106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ОПОРНЫЕ СИСТЕМЫ И ИХ ЗНАЧЕНИЕ В ЖИЗНИ ОРГАНИЗМОВ. </vt:lpstr>
      <vt:lpstr>Опорные системы- это … </vt:lpstr>
      <vt:lpstr>Виды скелетов животных</vt:lpstr>
      <vt:lpstr>Опорные системы растений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ОПОРНЫЕ СИСТЕМЫ И ИХ ЗНАЧЕНИЕ В ЖИЗНИ ОРГАНИЗМОВ.</dc:title>
  <dc:creator>Sveta</dc:creator>
  <cp:lastModifiedBy>Sveta</cp:lastModifiedBy>
  <cp:revision>13</cp:revision>
  <dcterms:created xsi:type="dcterms:W3CDTF">2013-02-10T08:41:08Z</dcterms:created>
  <dcterms:modified xsi:type="dcterms:W3CDTF">2013-02-10T10:40:20Z</dcterms:modified>
</cp:coreProperties>
</file>