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62" r:id="rId5"/>
    <p:sldId id="265" r:id="rId6"/>
    <p:sldId id="281" r:id="rId7"/>
    <p:sldId id="266" r:id="rId8"/>
    <p:sldId id="283" r:id="rId9"/>
    <p:sldId id="284" r:id="rId10"/>
    <p:sldId id="267" r:id="rId11"/>
    <p:sldId id="268" r:id="rId12"/>
    <p:sldId id="269" r:id="rId13"/>
    <p:sldId id="270" r:id="rId14"/>
    <p:sldId id="279" r:id="rId15"/>
    <p:sldId id="276" r:id="rId16"/>
    <p:sldId id="278" r:id="rId17"/>
    <p:sldId id="275" r:id="rId18"/>
    <p:sldId id="282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0" autoAdjust="0"/>
  </p:normalViewPr>
  <p:slideViewPr>
    <p:cSldViewPr>
      <p:cViewPr varScale="1">
        <p:scale>
          <a:sx n="66" d="100"/>
          <a:sy n="66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077C3-AF3A-4571-8FF7-BEBB5BCEE420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DB64B-1644-41D6-9A6B-EBCC75E80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6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DB64B-1644-41D6-9A6B-EBCC75E8041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1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DB64B-1644-41D6-9A6B-EBCC75E804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6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DB64B-1644-41D6-9A6B-EBCC75E8041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9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533B38-E26A-4825-B3AC-7F83D121F6AE}" type="datetime1">
              <a:rPr lang="ru-RU" smtClean="0"/>
              <a:t>21.01.2015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667FB-69EC-4BE0-8AC5-2F0BE287F8E0}" type="datetime1">
              <a:rPr lang="ru-RU" smtClean="0"/>
              <a:t>21.01.2015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F7AE2-30A6-4980-B761-026A5CD85AB3}" type="datetime1">
              <a:rPr lang="ru-RU" smtClean="0"/>
              <a:t>21.01.2015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1B6B1-3A67-49DF-B0CE-DB6F40478B0F}" type="datetime1">
              <a:rPr lang="ru-RU" smtClean="0"/>
              <a:t>21.01.2015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4B9D6-1B38-490A-ABEB-925A4E94F4D6}" type="datetime1">
              <a:rPr lang="ru-RU" smtClean="0"/>
              <a:t>21.01.2015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2C9F6-244C-4577-B3A8-9BA79289D22E}" type="datetime1">
              <a:rPr lang="ru-RU" smtClean="0"/>
              <a:t>21.01.2015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3916A-FDE2-45C1-B044-042CBCAABA5C}" type="datetime1">
              <a:rPr lang="ru-RU" smtClean="0"/>
              <a:t>21.01.2015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6DF69-B916-4151-B853-D89B2AEF3FEC}" type="datetime1">
              <a:rPr lang="ru-RU" smtClean="0"/>
              <a:t>21.01.2015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C4F79-F7F7-45B8-B166-B656240CAB86}" type="datetime1">
              <a:rPr lang="ru-RU" smtClean="0"/>
              <a:t>21.01.2015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CC856-782D-4393-B366-3006AD36D454}" type="datetime1">
              <a:rPr lang="ru-RU" smtClean="0"/>
              <a:t>21.01.2015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A2190-8B42-4B39-A3F4-F1834DA31BB7}" type="datetime1">
              <a:rPr lang="ru-RU" smtClean="0"/>
              <a:t>21.01.2015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38537B34-DFB2-4DDA-86CA-290A9F5CF0DB}" type="datetime1">
              <a:rPr lang="ru-RU" smtClean="0"/>
              <a:t>21.01.2015</a:t>
            </a:fld>
            <a:endParaRPr lang="ru-RU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88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8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788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8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8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8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8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8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8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8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8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788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788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8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8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788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788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8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788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788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789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2928958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«Нравственность – начало всех начал»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0B50-7221-48D4-A41D-0200057E275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109"/>
            <a:ext cx="6870700" cy="70483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ситуация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501122" cy="4300530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Мама, стараясь помочь своему ребёнку в учебном процессе, заполняет за него дневник, целиком делает за него задания творческого характера, во многом перекладывает на себя выполнение учебных заданий. Помощь ребёнку осуществляется и в бытовых вопросах: зашнуровать ботики, помыть обувь и т.д.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0B50-7221-48D4-A41D-0200057E275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6870700" cy="220351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родителей определяет поведение детей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семья 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9752" y="2780928"/>
            <a:ext cx="48768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0B50-7221-48D4-A41D-0200057E275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633394"/>
          </a:xfrm>
        </p:spPr>
        <p:txBody>
          <a:bodyPr/>
          <a:lstStyle/>
          <a:p>
            <a:r>
              <a:rPr lang="ru-RU" sz="3200" dirty="0" smtClean="0"/>
              <a:t>Нашим детям нельзя: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000528" cy="4343416"/>
          </a:xfrm>
        </p:spPr>
        <p:txBody>
          <a:bodyPr/>
          <a:lstStyle/>
          <a:p>
            <a:pPr lvl="0"/>
            <a:r>
              <a:rPr lang="ru-RU" sz="2400" dirty="0"/>
              <a:t>Нельзя трогать спички          </a:t>
            </a:r>
          </a:p>
          <a:p>
            <a:pPr lvl="0"/>
            <a:r>
              <a:rPr lang="ru-RU" sz="2400" dirty="0"/>
              <a:t> Смотреть телевизор и играть в компьютер   </a:t>
            </a:r>
          </a:p>
          <a:p>
            <a:pPr lvl="0"/>
            <a:r>
              <a:rPr lang="ru-RU" sz="2400" dirty="0"/>
              <a:t>Трогать сигареты и зажигалку               </a:t>
            </a:r>
          </a:p>
          <a:p>
            <a:pPr lvl="0"/>
            <a:r>
              <a:rPr lang="ru-RU" sz="2400" dirty="0"/>
              <a:t> Трогать плиту, электрические приборы </a:t>
            </a:r>
          </a:p>
          <a:p>
            <a:pPr lvl="0"/>
            <a:r>
              <a:rPr lang="ru-RU" sz="2400" dirty="0"/>
              <a:t>Баловаться </a:t>
            </a:r>
          </a:p>
          <a:p>
            <a:pPr lvl="0"/>
            <a:r>
              <a:rPr lang="ru-RU" sz="2400" dirty="0"/>
              <a:t>Ломать что-то    </a:t>
            </a:r>
          </a:p>
          <a:p>
            <a:pPr marL="0" lvl="0" indent="0">
              <a:buNone/>
            </a:pPr>
            <a:endParaRPr lang="ru-RU" sz="24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214422"/>
            <a:ext cx="4643470" cy="4271978"/>
          </a:xfrm>
        </p:spPr>
        <p:txBody>
          <a:bodyPr/>
          <a:lstStyle/>
          <a:p>
            <a:pPr lvl="0"/>
            <a:r>
              <a:rPr lang="ru-RU" sz="2400" dirty="0"/>
              <a:t>Открывать дверь чужим</a:t>
            </a:r>
          </a:p>
          <a:p>
            <a:pPr lvl="0"/>
            <a:r>
              <a:rPr lang="ru-RU" sz="2400" dirty="0"/>
              <a:t>Выходить из дома без разрешения </a:t>
            </a:r>
          </a:p>
          <a:p>
            <a:pPr lvl="0"/>
            <a:r>
              <a:rPr lang="ru-RU" sz="2400" dirty="0"/>
              <a:t>Играть в мяч </a:t>
            </a:r>
          </a:p>
          <a:p>
            <a:pPr lvl="0"/>
            <a:r>
              <a:rPr lang="ru-RU" sz="2400" dirty="0"/>
              <a:t>Долго играть в </a:t>
            </a:r>
            <a:r>
              <a:rPr lang="ru-RU" sz="2400" dirty="0" smtClean="0"/>
              <a:t>компьютер</a:t>
            </a:r>
          </a:p>
          <a:p>
            <a:pPr lvl="0"/>
            <a:r>
              <a:rPr lang="ru-RU" sz="2400" dirty="0" smtClean="0"/>
              <a:t> Ссориться </a:t>
            </a:r>
            <a:r>
              <a:rPr lang="ru-RU" sz="2400" dirty="0"/>
              <a:t>с сестрой(бить брата)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0B50-7221-48D4-A41D-0200057E275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299842"/>
            <a:ext cx="7632848" cy="256222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к своему ребёнку в меру добр и требователен, если хочешь чего-то добиться. Сохрани в себе всё хорошее и передай это детям.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семья 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66418" y="3861048"/>
            <a:ext cx="4971726" cy="2439734"/>
          </a:xfrm>
          <a:prstGeom prst="snip2DiagRect">
            <a:avLst>
              <a:gd name="adj1" fmla="val 3112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0B50-7221-48D4-A41D-0200057E275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352928" cy="16002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 правильно делать замечания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77481"/>
            <a:ext cx="7696200" cy="3657600"/>
          </a:xfrm>
        </p:spPr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Грубое, резкое замечание может заставить ребёнка замкнуться в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себе.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вуалируйте замечания под пожелания и обязательно объясняйте, почему Вы просите ребёнка что-то сделать.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0B50-7221-48D4-A41D-0200057E275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-321840"/>
            <a:ext cx="6870700" cy="847708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00513"/>
            <a:ext cx="8782744" cy="36576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1)ребенка постоянно критикуют, он учится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2)ребенок живет во вражде, он учится ...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ребенок растет в упреках, он учится ...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4)ребенок растет в терпимости, он учится ...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5)ребенка хвалят, он учится ...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ребенок растет в честности, он учится ...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7)ребенок растет в безопасности, он учится ...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8)ребенка поддерживают, он учится ...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ребенка высмеивают, он учится ...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ребенок живет в понимании и дружелюбии, он учится ...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0B50-7221-48D4-A41D-0200057E275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2645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2180"/>
            <a:ext cx="8083748" cy="284797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свой гнев выражаем не грубо и помним, что дети нам во всём подражают.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0B50-7221-48D4-A41D-0200057E2753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6" name="Picture 2" descr="http://im3-tub-ru.yandex.net/i?id=314812972-0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3308205" cy="219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0151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76270"/>
          </a:xfrm>
        </p:spPr>
        <p:txBody>
          <a:bodyPr/>
          <a:lstStyle/>
          <a:p>
            <a:r>
              <a:rPr lang="ru-RU" sz="2800" dirty="0" smtClean="0"/>
              <a:t>Что было бы, если бы ты стал взрослым?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928670"/>
            <a:ext cx="8172480" cy="5715040"/>
          </a:xfrm>
          <a:ln w="57150"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ru-RU" sz="2400" dirty="0"/>
              <a:t>Поступил в институт;  </a:t>
            </a:r>
          </a:p>
          <a:p>
            <a:pPr lvl="0"/>
            <a:r>
              <a:rPr lang="ru-RU" sz="2400" dirty="0"/>
              <a:t>женился, вышла замуж;  </a:t>
            </a:r>
          </a:p>
          <a:p>
            <a:pPr lvl="0"/>
            <a:r>
              <a:rPr lang="ru-RU" sz="2400" dirty="0"/>
              <a:t>устроился (</a:t>
            </a:r>
            <a:r>
              <a:rPr lang="ru-RU" sz="2400" dirty="0" err="1"/>
              <a:t>лась</a:t>
            </a:r>
            <a:r>
              <a:rPr lang="ru-RU" sz="2400" dirty="0"/>
              <a:t>) на работу;   </a:t>
            </a:r>
          </a:p>
          <a:p>
            <a:pPr lvl="0"/>
            <a:r>
              <a:rPr lang="ru-RU" sz="2400" dirty="0"/>
              <a:t>купила бы дом;  </a:t>
            </a:r>
          </a:p>
          <a:p>
            <a:pPr lvl="0"/>
            <a:r>
              <a:rPr lang="ru-RU" sz="2400" dirty="0"/>
              <a:t>родил(а) детей; </a:t>
            </a:r>
          </a:p>
          <a:p>
            <a:pPr lvl="0"/>
            <a:r>
              <a:rPr lang="ru-RU" sz="2400" dirty="0"/>
              <a:t>служил бы в армии; </a:t>
            </a:r>
          </a:p>
          <a:p>
            <a:pPr lvl="0"/>
            <a:r>
              <a:rPr lang="ru-RU" sz="2400" dirty="0"/>
              <a:t>буду заниматься танцами (спортом) ; </a:t>
            </a:r>
          </a:p>
          <a:p>
            <a:pPr lvl="0"/>
            <a:r>
              <a:rPr lang="ru-RU" sz="2400" dirty="0"/>
              <a:t>был бы президентом;   </a:t>
            </a:r>
          </a:p>
          <a:p>
            <a:pPr lvl="0"/>
            <a:r>
              <a:rPr lang="ru-RU" sz="2400" dirty="0"/>
              <a:t>вставлял бы окна; </a:t>
            </a:r>
          </a:p>
          <a:p>
            <a:pPr lvl="0"/>
            <a:r>
              <a:rPr lang="ru-RU" sz="2400" dirty="0"/>
              <a:t>сделал бы так, чтобы мама была счастлива ;</a:t>
            </a:r>
          </a:p>
          <a:p>
            <a:pPr lvl="0"/>
            <a:r>
              <a:rPr lang="ru-RU" sz="2400" dirty="0"/>
              <a:t>устроилась на работу в суд ;  </a:t>
            </a:r>
          </a:p>
          <a:p>
            <a:pPr lvl="0"/>
            <a:r>
              <a:rPr lang="ru-RU" sz="2400" dirty="0"/>
              <a:t>купила бы хомячка;</a:t>
            </a:r>
          </a:p>
          <a:p>
            <a:pPr lvl="0"/>
            <a:r>
              <a:rPr lang="ru-RU" sz="2400" dirty="0"/>
              <a:t>куплю машину, поеду отдыхать.</a:t>
            </a:r>
          </a:p>
          <a:p>
            <a:endParaRPr lang="ru-RU" sz="243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S\Мои документы\Мои рисунки\Образование\j023213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1412776"/>
            <a:ext cx="2068513" cy="2122487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0B50-7221-48D4-A41D-0200057E275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15616" y="908720"/>
            <a:ext cx="7469187" cy="51704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 </a:t>
            </a:r>
            <a:r>
              <a:rPr lang="ru-RU" b="1" dirty="0" smtClean="0"/>
              <a:t>Когда родители дарят ребенку разумное доверие, воспитывают в нем  свободную личность, тогда он может прекрасно общаться с ровесниками, быть находчивым, остроумным, сообразительным, в меру самоуверенным, способным разобраться в различных  жизненных 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2503432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8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8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0B50-7221-48D4-A41D-0200057E275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9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566730"/>
            <a:ext cx="7846640" cy="1133460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«Словарь русского языка» С.И. Ожегова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31233"/>
            <a:ext cx="8202488" cy="420054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навыки поведения, привитые семьёй, школой, средой и проявляющиеся в общественной жизни.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правила, определяющие поведение, духовные и душевные качества, необходимые человеку в обществе, а также выполнение этих правил, поведение.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правила нравственности, а   также сама нравственность.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0B50-7221-48D4-A41D-0200057E275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-288113"/>
            <a:ext cx="6870700" cy="919146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Александрович Сухомлинский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F:\Сухомлинский_В_(портрет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3258" r="24242"/>
          <a:stretch>
            <a:fillRect/>
          </a:stretch>
        </p:blipFill>
        <p:spPr bwMode="auto">
          <a:xfrm>
            <a:off x="107504" y="764704"/>
            <a:ext cx="2199188" cy="2574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483768" y="702254"/>
            <a:ext cx="6055717" cy="4714908"/>
          </a:xfrm>
        </p:spPr>
        <p:txBody>
          <a:bodyPr/>
          <a:lstStyle/>
          <a:p>
            <a:pPr marL="85725" indent="-85725">
              <a:buNone/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постепенное обогащение ребёнка знаниями, умениями, опытом, это развитие ума и формирование отношения к добру и злу, подготовка к борьбе против всего, что идёт вразрез с принятыми в обществе моральными устоями.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0B50-7221-48D4-A41D-0200057E2753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емья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54766" y="1214422"/>
            <a:ext cx="2517629" cy="3438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07504" y="548680"/>
            <a:ext cx="4649636" cy="5554683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особого рода коллектив, играющий в воспитании основную, долговременную и важнейшую роль.</a:t>
            </a:r>
          </a:p>
          <a:p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0B50-7221-48D4-A41D-0200057E275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9865"/>
            <a:ext cx="6870700" cy="1285884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родителей в воспитании культуры поведения у детей: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5800" y="1285860"/>
            <a:ext cx="7696200" cy="4786346"/>
          </a:xfrm>
        </p:spPr>
        <p:txBody>
          <a:bodyPr/>
          <a:lstStyle/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уважения к людям и результатам их труда.</a:t>
            </a: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и хорошие манеры в гостях, дома, на улице, в общественных местах.</a:t>
            </a: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речи ребёнка.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5" name="Picture 3" descr="F:\семья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042" y="4942051"/>
            <a:ext cx="2459731" cy="189379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0B50-7221-48D4-A41D-0200057E275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3"/>
          <p:cNvSpPr txBox="1">
            <a:spLocks/>
          </p:cNvSpPr>
          <p:nvPr/>
        </p:nvSpPr>
        <p:spPr bwMode="auto">
          <a:xfrm>
            <a:off x="4648200" y="381000"/>
            <a:ext cx="40386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650" kern="0" dirty="0">
                <a:latin typeface="+mn-lt"/>
                <a:cs typeface="+mn-cs"/>
              </a:rPr>
              <a:t>Представления о культуре поведения, внушаемые ребёнку: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500" kern="0" dirty="0">
                <a:latin typeface="+mn-lt"/>
                <a:cs typeface="+mn-cs"/>
              </a:rPr>
              <a:t>помни, что твои поступки могут радовать и огорчать окружающих людей, родителей, других членов семьи;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500" kern="0" dirty="0">
                <a:latin typeface="+mn-lt"/>
                <a:cs typeface="+mn-cs"/>
              </a:rPr>
              <a:t>будь внимателен к родителям; старайся им помогать; оберегай их отдых; уходя из дома скажи куда идешь, когда придёшь, знай, что о тебе беспокоятся;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500" kern="0" dirty="0">
                <a:latin typeface="+mn-lt"/>
                <a:cs typeface="+mn-cs"/>
              </a:rPr>
              <a:t>не обижай и не давай в обиду маленьких, слабых;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500" kern="0" dirty="0">
                <a:latin typeface="+mn-lt"/>
                <a:cs typeface="+mn-cs"/>
              </a:rPr>
              <a:t>будь внимателен </a:t>
            </a:r>
            <a:r>
              <a:rPr lang="ru-RU" sz="1500" kern="0" dirty="0" smtClean="0">
                <a:latin typeface="+mn-lt"/>
                <a:cs typeface="+mn-cs"/>
              </a:rPr>
              <a:t>к </a:t>
            </a:r>
            <a:r>
              <a:rPr lang="ru-RU" sz="1500" kern="0" dirty="0">
                <a:latin typeface="+mn-lt"/>
                <a:cs typeface="+mn-cs"/>
              </a:rPr>
              <a:t>своим товарищам;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500" kern="0" dirty="0">
                <a:latin typeface="+mn-lt"/>
                <a:cs typeface="+mn-cs"/>
              </a:rPr>
              <a:t>вежливость необходима в отношениях с людьми, вежливый человек всегда встречает доброе отношение к себе, желание с ним общаться;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500" kern="0" dirty="0">
                <a:latin typeface="+mn-lt"/>
                <a:cs typeface="+mn-cs"/>
              </a:rPr>
              <a:t>говори «спасибо» за оказанные тебе внимание и помощь, «пожалуйста» - обращаясь с просьбой, «извините» - за нечаянную неловкость; «здравствуйте» - при встречи.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1650" kern="0" dirty="0">
              <a:latin typeface="+mn-lt"/>
              <a:cs typeface="+mn-cs"/>
            </a:endParaRPr>
          </a:p>
        </p:txBody>
      </p:sp>
      <p:pic>
        <p:nvPicPr>
          <p:cNvPr id="11267" name="Picture 4" descr="C:\Users\Лакизина А.Д\Desktop\рисунки\Child\Image\T319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4343400" cy="5638800"/>
          </a:xfrm>
          <a:noFill/>
        </p:spPr>
      </p:pic>
    </p:spTree>
    <p:extLst>
      <p:ext uri="{BB962C8B-B14F-4D97-AF65-F5344CB8AC3E}">
        <p14:creationId xmlns:p14="http://schemas.microsoft.com/office/powerpoint/2010/main" val="7512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-171400"/>
            <a:ext cx="7556500" cy="2347906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пример – это основное условие воспитания культуры у детей.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семь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4211" y="1988840"/>
            <a:ext cx="4487853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20116544">
            <a:off x="5934774" y="4902832"/>
            <a:ext cx="2020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0B50-7221-48D4-A41D-0200057E275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2"/>
                </a:solidFill>
              </a:rPr>
              <a:t>АНКЕТА:</a:t>
            </a:r>
          </a:p>
          <a:p>
            <a:pPr lvl="0"/>
            <a:r>
              <a:rPr lang="ru-RU" sz="3600" dirty="0"/>
              <a:t>Кого или что ты больше всего любишь?</a:t>
            </a:r>
          </a:p>
          <a:p>
            <a:pPr lvl="0"/>
            <a:r>
              <a:rPr lang="ru-RU" sz="3600" dirty="0"/>
              <a:t>Что тебе дома делать нельзя?</a:t>
            </a:r>
          </a:p>
          <a:p>
            <a:pPr lvl="0"/>
            <a:r>
              <a:rPr lang="ru-RU" sz="3600" dirty="0"/>
              <a:t>Что было бы, если бы ты стал взрослым?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0B50-7221-48D4-A41D-0200057E275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Кого или что ты любишь больше всего?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семью (маму, папу);</a:t>
            </a:r>
          </a:p>
          <a:p>
            <a:r>
              <a:rPr lang="ru-RU" dirty="0" smtClean="0"/>
              <a:t>сестру, брата;</a:t>
            </a:r>
          </a:p>
          <a:p>
            <a:r>
              <a:rPr lang="ru-RU" dirty="0" smtClean="0"/>
              <a:t>своих животных (кошку, собаку);</a:t>
            </a:r>
          </a:p>
          <a:p>
            <a:r>
              <a:rPr lang="ru-RU" dirty="0" smtClean="0"/>
              <a:t>учиться, ходить в школу;</a:t>
            </a:r>
          </a:p>
          <a:p>
            <a:r>
              <a:rPr lang="ru-RU" dirty="0" smtClean="0"/>
              <a:t>игры.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0B50-7221-48D4-A41D-0200057E275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533</TotalTime>
  <Words>747</Words>
  <Application>Microsoft Office PowerPoint</Application>
  <PresentationFormat>Экран (4:3)</PresentationFormat>
  <Paragraphs>99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Тема5</vt:lpstr>
      <vt:lpstr>Родительское собрание «Нравственность – начало всех начал»</vt:lpstr>
      <vt:lpstr>«Словарь русского языка» С.И. Ожегова</vt:lpstr>
      <vt:lpstr>Василий Александрович Сухомлинский</vt:lpstr>
      <vt:lpstr>Презентация PowerPoint</vt:lpstr>
      <vt:lpstr> Задачи родителей в воспитании культуры поведения у детей: </vt:lpstr>
      <vt:lpstr>Презентация PowerPoint</vt:lpstr>
      <vt:lpstr>    Личный пример – это основное условие воспитания культуры у детей. </vt:lpstr>
      <vt:lpstr>Презентация PowerPoint</vt:lpstr>
      <vt:lpstr>   Кого или что ты любишь больше всего? </vt:lpstr>
      <vt:lpstr>Педагогическая ситуация</vt:lpstr>
      <vt:lpstr>ВЫВОД: поведение родителей определяет поведение детей. </vt:lpstr>
      <vt:lpstr>Нашим детям нельзя:</vt:lpstr>
      <vt:lpstr>ВЫВОД: Будь к своему ребёнку в меру добр и требователен, если хочешь чего-то добиться. Сохрани в себе всё хорошее и передай это детям. </vt:lpstr>
      <vt:lpstr>Как  правильно делать замечания? </vt:lpstr>
      <vt:lpstr>Если:</vt:lpstr>
      <vt:lpstr>ВЫВОД: свой гнев выражаем не грубо и помним, что дети нам во всём подражают.</vt:lpstr>
      <vt:lpstr>Что было бы, если бы ты стал взрослым?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– практикум «Воспитание и развитие нравственных качеств у ребёнка младшего школьного возраста»</dc:title>
  <dc:creator>Светлана</dc:creator>
  <cp:lastModifiedBy>Пользователь Windows</cp:lastModifiedBy>
  <cp:revision>49</cp:revision>
  <dcterms:created xsi:type="dcterms:W3CDTF">2009-11-26T08:56:27Z</dcterms:created>
  <dcterms:modified xsi:type="dcterms:W3CDTF">2015-01-21T12:41:00Z</dcterms:modified>
</cp:coreProperties>
</file>