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A4A8-8F5B-4887-8C53-6C1D8114D0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5E5B-8B80-43AD-9A27-345330D9B2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Взаимоотношения организмов   разных видов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Цель: рассмотреть на примерах из окружающей среды виды взаимоотношений между организмами, научиться их определять в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взаимоотношений: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1. Нейтрализм-</a:t>
            </a:r>
          </a:p>
          <a:p>
            <a:r>
              <a:rPr lang="ru-RU" sz="5400" dirty="0" smtClean="0"/>
              <a:t>2. Симбиоз-</a:t>
            </a:r>
          </a:p>
          <a:p>
            <a:r>
              <a:rPr lang="ru-RU" sz="5400" dirty="0" smtClean="0"/>
              <a:t>3. Антибиоз-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Выписать определения стр.107 учебника.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антибиоза: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1. Хищничество-</a:t>
            </a:r>
          </a:p>
          <a:p>
            <a:r>
              <a:rPr lang="ru-RU" sz="5400" dirty="0" smtClean="0"/>
              <a:t>2. Конкуренция-</a:t>
            </a:r>
          </a:p>
          <a:p>
            <a:r>
              <a:rPr lang="ru-RU" sz="5400" dirty="0" smtClean="0"/>
              <a:t>3. Паразитизм-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симбиоза: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1. </a:t>
            </a:r>
            <a:r>
              <a:rPr lang="ru-RU" sz="3600" b="1" dirty="0" smtClean="0"/>
              <a:t>Нахлебничество</a:t>
            </a:r>
            <a:r>
              <a:rPr lang="ru-RU" sz="3600" dirty="0" smtClean="0"/>
              <a:t>- один вид организмов питается остатками пищи другого вида. (стр.110 учебника)</a:t>
            </a:r>
          </a:p>
          <a:p>
            <a:endParaRPr lang="ru-RU" sz="3600" dirty="0" smtClean="0"/>
          </a:p>
          <a:p>
            <a:r>
              <a:rPr lang="ru-RU" sz="3600" dirty="0" smtClean="0"/>
              <a:t>2.</a:t>
            </a:r>
            <a:r>
              <a:rPr lang="ru-RU" sz="3600" b="1" dirty="0" smtClean="0"/>
              <a:t>Квартиранство</a:t>
            </a:r>
            <a:r>
              <a:rPr lang="ru-RU" sz="3600" dirty="0" smtClean="0"/>
              <a:t>- один вид организмов служит местом жительства для другого.(стр.111 учебника)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Тема:</a:t>
            </a:r>
            <a:r>
              <a:rPr lang="ru-RU" sz="2800" b="1" dirty="0" smtClean="0"/>
              <a:t> Изучение и описание экосистемы,            выявление типов взаимодействия организмов.</a:t>
            </a:r>
          </a:p>
          <a:p>
            <a:pPr>
              <a:buNone/>
            </a:pPr>
            <a:r>
              <a:rPr lang="ru-RU" dirty="0" smtClean="0"/>
              <a:t>План:</a:t>
            </a:r>
          </a:p>
          <a:p>
            <a:pPr>
              <a:buNone/>
            </a:pPr>
            <a:r>
              <a:rPr lang="ru-RU" sz="2800" dirty="0" smtClean="0"/>
              <a:t>1.Название </a:t>
            </a:r>
            <a:r>
              <a:rPr lang="ru-RU" sz="2800" dirty="0"/>
              <a:t> </a:t>
            </a:r>
            <a:r>
              <a:rPr lang="ru-RU" sz="2800" dirty="0" smtClean="0"/>
              <a:t>экосистемы.</a:t>
            </a:r>
          </a:p>
          <a:p>
            <a:pPr>
              <a:buNone/>
            </a:pPr>
            <a:r>
              <a:rPr lang="ru-RU" sz="2800" dirty="0" smtClean="0"/>
              <a:t>2.Видовое разнообразие.</a:t>
            </a:r>
          </a:p>
          <a:p>
            <a:pPr>
              <a:buNone/>
            </a:pPr>
            <a:r>
              <a:rPr lang="ru-RU" sz="2800" dirty="0" smtClean="0"/>
              <a:t>3.Абиотические факторы среды(примеры).</a:t>
            </a:r>
          </a:p>
          <a:p>
            <a:pPr>
              <a:buNone/>
            </a:pPr>
            <a:r>
              <a:rPr lang="ru-RU" sz="2800" dirty="0" smtClean="0"/>
              <a:t>4.Биотические факторы среды( примеры).</a:t>
            </a:r>
          </a:p>
          <a:p>
            <a:pPr>
              <a:buNone/>
            </a:pPr>
            <a:r>
              <a:rPr lang="ru-RU" sz="2800" dirty="0" smtClean="0"/>
              <a:t>5.Пищевые цепи ( пример).</a:t>
            </a:r>
          </a:p>
          <a:p>
            <a:pPr>
              <a:buNone/>
            </a:pPr>
            <a:r>
              <a:rPr lang="ru-RU" sz="2800" dirty="0" smtClean="0"/>
              <a:t>6.Вывод.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учебник стр.106-126.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Сообщение  о биоценозе.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Взаимоотношения организмов   разных видов</vt:lpstr>
      <vt:lpstr>Виды взаимоотношений:</vt:lpstr>
      <vt:lpstr>Виды антибиоза:</vt:lpstr>
      <vt:lpstr>Виды симбиоза:</vt:lpstr>
      <vt:lpstr>Лабораторная работа №4.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организмов   разных видов</dc:title>
  <dc:creator>Sveta</dc:creator>
  <cp:lastModifiedBy>Sveta</cp:lastModifiedBy>
  <cp:revision>10</cp:revision>
  <dcterms:created xsi:type="dcterms:W3CDTF">2013-02-04T15:47:57Z</dcterms:created>
  <dcterms:modified xsi:type="dcterms:W3CDTF">2013-02-04T17:25:40Z</dcterms:modified>
</cp:coreProperties>
</file>