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2" r:id="rId7"/>
    <p:sldId id="263" r:id="rId8"/>
    <p:sldId id="261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42CD0-2AE2-4B67-B10B-99BC93FD2D67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6DE65-B7AB-4F0A-8432-486A54E695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928670"/>
            <a:ext cx="7851648" cy="1828800"/>
          </a:xfrm>
        </p:spPr>
        <p:txBody>
          <a:bodyPr/>
          <a:lstStyle/>
          <a:p>
            <a:r>
              <a:rPr lang="ru-RU" dirty="0" smtClean="0"/>
              <a:t>Новогодний символ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294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Композиция «Год Змеи»</a:t>
            </a:r>
          </a:p>
          <a:p>
            <a:r>
              <a:rPr lang="ru-RU" dirty="0" smtClean="0"/>
              <a:t>Выполнила Матвеева Екатерина</a:t>
            </a:r>
          </a:p>
          <a:p>
            <a:r>
              <a:rPr lang="ru-RU" dirty="0" smtClean="0"/>
              <a:t>МКОУ ДОД Центр культуры «Китеж»</a:t>
            </a:r>
          </a:p>
          <a:p>
            <a:r>
              <a:rPr lang="ru-RU" dirty="0" smtClean="0"/>
              <a:t>Воскресенский район</a:t>
            </a:r>
          </a:p>
          <a:p>
            <a:r>
              <a:rPr lang="ru-RU" dirty="0" smtClean="0"/>
              <a:t>Руководитель :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Филатова Наталья Владимировна </a:t>
            </a:r>
            <a:endParaRPr lang="ru-RU" dirty="0"/>
          </a:p>
        </p:txBody>
      </p:sp>
      <p:pic>
        <p:nvPicPr>
          <p:cNvPr id="4" name="Picture 8" descr="newy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190875" cy="3905250"/>
          </a:xfrm>
          <a:prstGeom prst="rect">
            <a:avLst/>
          </a:prstGeom>
          <a:noFill/>
        </p:spPr>
      </p:pic>
      <p:pic>
        <p:nvPicPr>
          <p:cNvPr id="7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4143380"/>
            <a:ext cx="323850" cy="304800"/>
          </a:xfrm>
          <a:prstGeom prst="rect">
            <a:avLst/>
          </a:prstGeom>
          <a:noFill/>
        </p:spPr>
      </p:pic>
      <p:pic>
        <p:nvPicPr>
          <p:cNvPr id="8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323850" cy="304800"/>
          </a:xfrm>
          <a:prstGeom prst="rect">
            <a:avLst/>
          </a:prstGeom>
          <a:noFill/>
        </p:spPr>
      </p:pic>
      <p:pic>
        <p:nvPicPr>
          <p:cNvPr id="9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736"/>
            <a:ext cx="475656" cy="447676"/>
          </a:xfrm>
          <a:prstGeom prst="rect">
            <a:avLst/>
          </a:prstGeom>
          <a:noFill/>
        </p:spPr>
      </p:pic>
      <p:pic>
        <p:nvPicPr>
          <p:cNvPr id="10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323850" cy="304800"/>
          </a:xfrm>
          <a:prstGeom prst="rect">
            <a:avLst/>
          </a:prstGeom>
          <a:noFill/>
        </p:spPr>
      </p:pic>
      <p:pic>
        <p:nvPicPr>
          <p:cNvPr id="11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929198"/>
            <a:ext cx="323850" cy="304800"/>
          </a:xfrm>
          <a:prstGeom prst="rect">
            <a:avLst/>
          </a:prstGeom>
          <a:noFill/>
        </p:spPr>
      </p:pic>
      <p:pic>
        <p:nvPicPr>
          <p:cNvPr id="12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86454"/>
            <a:ext cx="323850" cy="304800"/>
          </a:xfrm>
          <a:prstGeom prst="rect">
            <a:avLst/>
          </a:prstGeom>
          <a:noFill/>
        </p:spPr>
      </p:pic>
      <p:pic>
        <p:nvPicPr>
          <p:cNvPr id="13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786322"/>
            <a:ext cx="523875" cy="533400"/>
          </a:xfrm>
          <a:prstGeom prst="rect">
            <a:avLst/>
          </a:prstGeom>
          <a:noFill/>
        </p:spPr>
      </p:pic>
      <p:pic>
        <p:nvPicPr>
          <p:cNvPr id="14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6000768"/>
            <a:ext cx="523875" cy="533400"/>
          </a:xfrm>
          <a:prstGeom prst="rect">
            <a:avLst/>
          </a:prstGeom>
          <a:noFill/>
        </p:spPr>
      </p:pic>
      <p:pic>
        <p:nvPicPr>
          <p:cNvPr id="15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785794"/>
            <a:ext cx="523875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3400420" cy="2857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Готовая работа: Композиция «Год Змеи»</a:t>
            </a:r>
            <a:endParaRPr lang="ru-RU" dirty="0"/>
          </a:p>
        </p:txBody>
      </p:sp>
      <p:pic>
        <p:nvPicPr>
          <p:cNvPr id="4" name="Содержимое 3" descr="P1010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20688"/>
            <a:ext cx="4187554" cy="5600074"/>
          </a:xfrm>
        </p:spPr>
      </p:pic>
      <p:pic>
        <p:nvPicPr>
          <p:cNvPr id="5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523875" cy="533400"/>
          </a:xfrm>
          <a:prstGeom prst="rect">
            <a:avLst/>
          </a:prstGeom>
          <a:noFill/>
        </p:spPr>
      </p:pic>
      <p:pic>
        <p:nvPicPr>
          <p:cNvPr id="6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636"/>
            <a:ext cx="523875" cy="533400"/>
          </a:xfrm>
          <a:prstGeom prst="rect">
            <a:avLst/>
          </a:prstGeom>
          <a:noFill/>
        </p:spPr>
      </p:pic>
      <p:pic>
        <p:nvPicPr>
          <p:cNvPr id="7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25" y="714356"/>
            <a:ext cx="523875" cy="533400"/>
          </a:xfrm>
          <a:prstGeom prst="rect">
            <a:avLst/>
          </a:prstGeom>
          <a:noFill/>
        </p:spPr>
      </p:pic>
      <p:pic>
        <p:nvPicPr>
          <p:cNvPr id="8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429132"/>
            <a:ext cx="523875" cy="533400"/>
          </a:xfrm>
          <a:prstGeom prst="rect">
            <a:avLst/>
          </a:prstGeom>
          <a:noFill/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14422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71678"/>
            <a:ext cx="323850" cy="304800"/>
          </a:xfrm>
          <a:prstGeom prst="rect">
            <a:avLst/>
          </a:prstGeom>
          <a:noFill/>
        </p:spPr>
      </p:pic>
      <p:pic>
        <p:nvPicPr>
          <p:cNvPr id="11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500702"/>
            <a:ext cx="323850" cy="304800"/>
          </a:xfrm>
          <a:prstGeom prst="rect">
            <a:avLst/>
          </a:prstGeom>
          <a:noFill/>
        </p:spPr>
      </p:pic>
      <p:pic>
        <p:nvPicPr>
          <p:cNvPr id="12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786454"/>
            <a:ext cx="323850" cy="304800"/>
          </a:xfrm>
          <a:prstGeom prst="rect">
            <a:avLst/>
          </a:prstGeom>
          <a:noFill/>
        </p:spPr>
      </p:pic>
      <p:pic>
        <p:nvPicPr>
          <p:cNvPr id="13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6072206"/>
            <a:ext cx="323850" cy="304800"/>
          </a:xfrm>
          <a:prstGeom prst="rect">
            <a:avLst/>
          </a:prstGeom>
          <a:noFill/>
        </p:spPr>
      </p:pic>
      <p:pic>
        <p:nvPicPr>
          <p:cNvPr id="14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928934"/>
            <a:ext cx="323850" cy="304800"/>
          </a:xfrm>
          <a:prstGeom prst="rect">
            <a:avLst/>
          </a:prstGeom>
          <a:noFill/>
        </p:spPr>
      </p:pic>
      <p:pic>
        <p:nvPicPr>
          <p:cNvPr id="15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000108"/>
            <a:ext cx="323850" cy="304800"/>
          </a:xfrm>
          <a:prstGeom prst="rect">
            <a:avLst/>
          </a:prstGeom>
          <a:noFill/>
        </p:spPr>
      </p:pic>
      <p:pic>
        <p:nvPicPr>
          <p:cNvPr id="16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143248"/>
            <a:ext cx="323850" cy="304800"/>
          </a:xfrm>
          <a:prstGeom prst="rect">
            <a:avLst/>
          </a:prstGeom>
          <a:noFill/>
        </p:spPr>
      </p:pic>
      <p:pic>
        <p:nvPicPr>
          <p:cNvPr id="17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929066"/>
            <a:ext cx="323850" cy="304800"/>
          </a:xfrm>
          <a:prstGeom prst="rect">
            <a:avLst/>
          </a:prstGeom>
          <a:noFill/>
        </p:spPr>
      </p:pic>
      <p:pic>
        <p:nvPicPr>
          <p:cNvPr id="18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071546"/>
            <a:ext cx="32385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Варианты оформления.</a:t>
            </a:r>
            <a:endParaRPr lang="ru-RU" dirty="0"/>
          </a:p>
        </p:txBody>
      </p:sp>
      <p:pic>
        <p:nvPicPr>
          <p:cNvPr id="4" name="Содержимое 3" descr="P1010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681776" cy="4999651"/>
          </a:xfrm>
        </p:spPr>
      </p:pic>
      <p:pic>
        <p:nvPicPr>
          <p:cNvPr id="7" name="Picture 54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23850" cy="304800"/>
          </a:xfrm>
          <a:prstGeom prst="rect">
            <a:avLst/>
          </a:prstGeom>
          <a:noFill/>
        </p:spPr>
      </p:pic>
      <p:pic>
        <p:nvPicPr>
          <p:cNvPr id="8" name="Picture 54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581" y="428604"/>
            <a:ext cx="551559" cy="519114"/>
          </a:xfrm>
          <a:prstGeom prst="rect">
            <a:avLst/>
          </a:prstGeom>
          <a:noFill/>
        </p:spPr>
      </p:pic>
      <p:pic>
        <p:nvPicPr>
          <p:cNvPr id="9" name="Picture 54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1357298"/>
            <a:ext cx="571504" cy="537886"/>
          </a:xfrm>
          <a:prstGeom prst="rect">
            <a:avLst/>
          </a:prstGeom>
          <a:noFill/>
        </p:spPr>
      </p:pic>
      <p:pic>
        <p:nvPicPr>
          <p:cNvPr id="10" name="Picture 54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215082"/>
            <a:ext cx="323850" cy="304800"/>
          </a:xfrm>
          <a:prstGeom prst="rect">
            <a:avLst/>
          </a:prstGeom>
          <a:noFill/>
        </p:spPr>
      </p:pic>
      <p:pic>
        <p:nvPicPr>
          <p:cNvPr id="11" name="Picture 54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072206"/>
            <a:ext cx="571504" cy="53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7171"/>
                </a:solidFill>
              </a:rPr>
              <a:t>Спасибо за внимание.</a:t>
            </a:r>
            <a:endParaRPr lang="ru-RU" dirty="0">
              <a:solidFill>
                <a:srgbClr val="FF717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93" y="2357430"/>
            <a:ext cx="89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Творческих вам успехов!!!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C:\Documents and Settings\Юра\Рабочий стол\Новый год\newy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24676">
            <a:off x="7500938" y="214313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Юра\Рабочий стол\Новый год\newy1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3714776" cy="2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Юра\Мои документы\Мои рисунки\аним\a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857760"/>
            <a:ext cx="1114426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714488"/>
            <a:ext cx="714380" cy="672357"/>
          </a:xfrm>
          <a:prstGeom prst="rect">
            <a:avLst/>
          </a:prstGeom>
          <a:noFill/>
        </p:spPr>
      </p:pic>
      <p:pic>
        <p:nvPicPr>
          <p:cNvPr id="9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500702"/>
            <a:ext cx="500066" cy="470650"/>
          </a:xfrm>
          <a:prstGeom prst="rect">
            <a:avLst/>
          </a:prstGeom>
          <a:noFill/>
        </p:spPr>
      </p:pic>
      <p:pic>
        <p:nvPicPr>
          <p:cNvPr id="10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6072206"/>
            <a:ext cx="607198" cy="571480"/>
          </a:xfrm>
          <a:prstGeom prst="rect">
            <a:avLst/>
          </a:prstGeom>
          <a:noFill/>
        </p:spPr>
      </p:pic>
      <p:pic>
        <p:nvPicPr>
          <p:cNvPr id="11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214950"/>
            <a:ext cx="500066" cy="470650"/>
          </a:xfrm>
          <a:prstGeom prst="rect">
            <a:avLst/>
          </a:prstGeom>
          <a:noFill/>
        </p:spPr>
      </p:pic>
      <p:pic>
        <p:nvPicPr>
          <p:cNvPr id="13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286124"/>
            <a:ext cx="857256" cy="806829"/>
          </a:xfrm>
          <a:prstGeom prst="rect">
            <a:avLst/>
          </a:prstGeom>
          <a:noFill/>
        </p:spPr>
      </p:pic>
      <p:pic>
        <p:nvPicPr>
          <p:cNvPr id="14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071678"/>
            <a:ext cx="313388" cy="319086"/>
          </a:xfrm>
          <a:prstGeom prst="rect">
            <a:avLst/>
          </a:prstGeom>
          <a:noFill/>
        </p:spPr>
      </p:pic>
      <p:pic>
        <p:nvPicPr>
          <p:cNvPr id="15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786190"/>
            <a:ext cx="666751" cy="678874"/>
          </a:xfrm>
          <a:prstGeom prst="rect">
            <a:avLst/>
          </a:prstGeom>
          <a:noFill/>
        </p:spPr>
      </p:pic>
      <p:pic>
        <p:nvPicPr>
          <p:cNvPr id="16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642918"/>
            <a:ext cx="523875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 «Год Змеи»</a:t>
            </a:r>
            <a:endParaRPr lang="ru-RU" dirty="0"/>
          </a:p>
        </p:txBody>
      </p:sp>
      <p:pic>
        <p:nvPicPr>
          <p:cNvPr id="5" name="Picture 38" descr="prir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553200"/>
            <a:ext cx="323850" cy="304800"/>
          </a:xfrm>
          <a:prstGeom prst="rect">
            <a:avLst/>
          </a:prstGeom>
          <a:noFill/>
        </p:spPr>
      </p:pic>
      <p:pic>
        <p:nvPicPr>
          <p:cNvPr id="6" name="Picture 38" descr="prir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23850" cy="304800"/>
          </a:xfrm>
          <a:prstGeom prst="rect">
            <a:avLst/>
          </a:prstGeom>
          <a:noFill/>
        </p:spPr>
      </p:pic>
      <p:pic>
        <p:nvPicPr>
          <p:cNvPr id="7" name="Picture 38" descr="prir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3286124"/>
            <a:ext cx="683126" cy="642942"/>
          </a:xfrm>
          <a:prstGeom prst="rect">
            <a:avLst/>
          </a:prstGeom>
          <a:noFill/>
        </p:spPr>
      </p:pic>
      <p:pic>
        <p:nvPicPr>
          <p:cNvPr id="8" name="Picture 38" descr="prir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323850" cy="304800"/>
          </a:xfrm>
          <a:prstGeom prst="rect">
            <a:avLst/>
          </a:prstGeom>
          <a:noFill/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04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523875" cy="533400"/>
          </a:xfrm>
          <a:prstGeom prst="rect">
            <a:avLst/>
          </a:prstGeom>
          <a:noFill/>
        </p:spPr>
      </p:pic>
      <p:pic>
        <p:nvPicPr>
          <p:cNvPr id="11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928670"/>
            <a:ext cx="523875" cy="5334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Змеиный год к нам приближается!</a:t>
            </a:r>
            <a:br>
              <a:rPr lang="ru-RU" dirty="0" smtClean="0"/>
            </a:br>
            <a:r>
              <a:rPr lang="ru-RU" dirty="0" smtClean="0"/>
              <a:t>Его отметить классно нужно!</a:t>
            </a:r>
            <a:br>
              <a:rPr lang="ru-RU" dirty="0" smtClean="0"/>
            </a:br>
            <a:r>
              <a:rPr lang="ru-RU" dirty="0" smtClean="0"/>
              <a:t>Тебя пусть в жизни окружают</a:t>
            </a:r>
            <a:br>
              <a:rPr lang="ru-RU" dirty="0" smtClean="0"/>
            </a:br>
            <a:r>
              <a:rPr lang="ru-RU" dirty="0" smtClean="0"/>
              <a:t>Уж если змеи, то воздушные!</a:t>
            </a:r>
            <a:endParaRPr lang="ru-RU" smtClean="0"/>
          </a:p>
          <a:p>
            <a:r>
              <a:rPr lang="ru-RU" smtClean="0"/>
              <a:t>Необходимые </a:t>
            </a:r>
            <a:r>
              <a:rPr lang="ru-RU" dirty="0" smtClean="0"/>
              <a:t>инструменты и материалы.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1. </a:t>
            </a:r>
            <a:r>
              <a:rPr lang="ru-RU" sz="4000" dirty="0" smtClean="0"/>
              <a:t>Выбор цвета  пластика для змеи.</a:t>
            </a:r>
            <a:endParaRPr lang="ru-RU" sz="4000" dirty="0"/>
          </a:p>
        </p:txBody>
      </p:sp>
      <p:pic>
        <p:nvPicPr>
          <p:cNvPr id="4" name="Содержимое 3" descr="P1010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8871" y="1936582"/>
            <a:ext cx="5866257" cy="4386598"/>
          </a:xfrm>
        </p:spPr>
      </p:pic>
      <p:pic>
        <p:nvPicPr>
          <p:cNvPr id="5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553200"/>
            <a:ext cx="323850" cy="304800"/>
          </a:xfrm>
          <a:prstGeom prst="rect">
            <a:avLst/>
          </a:prstGeom>
          <a:noFill/>
        </p:spPr>
      </p:pic>
      <p:pic>
        <p:nvPicPr>
          <p:cNvPr id="6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14422"/>
            <a:ext cx="323850" cy="304800"/>
          </a:xfrm>
          <a:prstGeom prst="rect">
            <a:avLst/>
          </a:prstGeom>
          <a:noFill/>
        </p:spPr>
      </p:pic>
      <p:pic>
        <p:nvPicPr>
          <p:cNvPr id="7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3286124"/>
            <a:ext cx="683126" cy="642942"/>
          </a:xfrm>
          <a:prstGeom prst="rect">
            <a:avLst/>
          </a:prstGeom>
          <a:noFill/>
        </p:spPr>
      </p:pic>
      <p:pic>
        <p:nvPicPr>
          <p:cNvPr id="8" name="Picture 38" descr="prir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323850" cy="304800"/>
          </a:xfrm>
          <a:prstGeom prst="rect">
            <a:avLst/>
          </a:prstGeom>
          <a:noFill/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04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523875" cy="533400"/>
          </a:xfrm>
          <a:prstGeom prst="rect">
            <a:avLst/>
          </a:prstGeom>
          <a:noFill/>
        </p:spPr>
      </p:pic>
      <p:pic>
        <p:nvPicPr>
          <p:cNvPr id="11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928670"/>
            <a:ext cx="523875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2. </a:t>
            </a:r>
            <a:r>
              <a:rPr lang="ru-RU" sz="4000" dirty="0" smtClean="0"/>
              <a:t>Отмерить необходимый размер    для туловища змеи ( 4см);</a:t>
            </a:r>
            <a:br>
              <a:rPr lang="ru-RU" sz="4000" dirty="0" smtClean="0"/>
            </a:br>
            <a:r>
              <a:rPr lang="ru-RU" sz="4000" dirty="0" smtClean="0"/>
              <a:t>скатать колбаску (туловище змеи)</a:t>
            </a:r>
            <a:endParaRPr lang="ru-RU" sz="4000" dirty="0"/>
          </a:p>
        </p:txBody>
      </p:sp>
      <p:pic>
        <p:nvPicPr>
          <p:cNvPr id="4" name="Содержимое 3" descr="P1010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8387"/>
            <a:ext cx="3956793" cy="2958762"/>
          </a:xfrm>
        </p:spPr>
      </p:pic>
      <p:pic>
        <p:nvPicPr>
          <p:cNvPr id="5" name="Рисунок 4" descr="P1010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744" y="2643182"/>
            <a:ext cx="2903982" cy="2171505"/>
          </a:xfrm>
          <a:prstGeom prst="rect">
            <a:avLst/>
          </a:prstGeom>
        </p:spPr>
      </p:pic>
      <p:pic>
        <p:nvPicPr>
          <p:cNvPr id="6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89138"/>
            <a:ext cx="523875" cy="533400"/>
          </a:xfrm>
          <a:prstGeom prst="rect">
            <a:avLst/>
          </a:prstGeom>
          <a:noFill/>
        </p:spPr>
      </p:pic>
      <p:pic>
        <p:nvPicPr>
          <p:cNvPr id="7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143512"/>
            <a:ext cx="523875" cy="533400"/>
          </a:xfrm>
          <a:prstGeom prst="rect">
            <a:avLst/>
          </a:prstGeom>
          <a:noFill/>
        </p:spPr>
      </p:pic>
      <p:pic>
        <p:nvPicPr>
          <p:cNvPr id="8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928670"/>
            <a:ext cx="523875" cy="533400"/>
          </a:xfrm>
          <a:prstGeom prst="rect">
            <a:avLst/>
          </a:prstGeom>
          <a:noFill/>
        </p:spPr>
      </p:pic>
      <p:pic>
        <p:nvPicPr>
          <p:cNvPr id="9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429264"/>
            <a:ext cx="323850" cy="304800"/>
          </a:xfrm>
          <a:prstGeom prst="rect">
            <a:avLst/>
          </a:prstGeom>
          <a:noFill/>
        </p:spPr>
      </p:pic>
      <p:pic>
        <p:nvPicPr>
          <p:cNvPr id="10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857892"/>
            <a:ext cx="323850" cy="304800"/>
          </a:xfrm>
          <a:prstGeom prst="rect">
            <a:avLst/>
          </a:prstGeom>
          <a:noFill/>
        </p:spPr>
      </p:pic>
      <p:pic>
        <p:nvPicPr>
          <p:cNvPr id="11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5578" y="1643050"/>
            <a:ext cx="627462" cy="59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3. </a:t>
            </a:r>
            <a:r>
              <a:rPr lang="ru-RU" sz="3600" dirty="0" smtClean="0"/>
              <a:t>Методом вытягивания сформировать голову с открытым ртом.</a:t>
            </a:r>
            <a:endParaRPr lang="ru-RU" dirty="0"/>
          </a:p>
        </p:txBody>
      </p:sp>
      <p:pic>
        <p:nvPicPr>
          <p:cNvPr id="4" name="Содержимое 3" descr="P1010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215811"/>
            <a:ext cx="5197945" cy="3886856"/>
          </a:xfrm>
        </p:spPr>
      </p:pic>
      <p:pic>
        <p:nvPicPr>
          <p:cNvPr id="8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523875" cy="533400"/>
          </a:xfrm>
          <a:prstGeom prst="rect">
            <a:avLst/>
          </a:prstGeom>
          <a:noFill/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929330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85794"/>
            <a:ext cx="523875" cy="533400"/>
          </a:xfrm>
          <a:prstGeom prst="rect">
            <a:avLst/>
          </a:prstGeom>
          <a:noFill/>
        </p:spPr>
      </p:pic>
      <p:pic>
        <p:nvPicPr>
          <p:cNvPr id="11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785794"/>
            <a:ext cx="323850" cy="304800"/>
          </a:xfrm>
          <a:prstGeom prst="rect">
            <a:avLst/>
          </a:prstGeom>
          <a:noFill/>
        </p:spPr>
      </p:pic>
      <p:pic>
        <p:nvPicPr>
          <p:cNvPr id="12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323850" cy="304800"/>
          </a:xfrm>
          <a:prstGeom prst="rect">
            <a:avLst/>
          </a:prstGeom>
          <a:noFill/>
        </p:spPr>
      </p:pic>
      <p:pic>
        <p:nvPicPr>
          <p:cNvPr id="13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929330"/>
            <a:ext cx="323850" cy="304800"/>
          </a:xfrm>
          <a:prstGeom prst="rect">
            <a:avLst/>
          </a:prstGeom>
          <a:noFill/>
        </p:spPr>
      </p:pic>
      <p:pic>
        <p:nvPicPr>
          <p:cNvPr id="14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857232"/>
            <a:ext cx="323850" cy="304800"/>
          </a:xfrm>
          <a:prstGeom prst="rect">
            <a:avLst/>
          </a:prstGeom>
          <a:noFill/>
        </p:spPr>
      </p:pic>
      <p:pic>
        <p:nvPicPr>
          <p:cNvPr id="15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23850" cy="304800"/>
          </a:xfrm>
          <a:prstGeom prst="rect">
            <a:avLst/>
          </a:prstGeom>
          <a:noFill/>
        </p:spPr>
      </p:pic>
      <p:pic>
        <p:nvPicPr>
          <p:cNvPr id="16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9" y="1571612"/>
            <a:ext cx="683125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dirty="0" smtClean="0"/>
              <a:t>Шаг 4. </a:t>
            </a:r>
            <a:r>
              <a:rPr lang="ru-RU" sz="3200" dirty="0" smtClean="0"/>
              <a:t> Сделать глаза и язык.</a:t>
            </a:r>
            <a:endParaRPr lang="ru-RU" dirty="0"/>
          </a:p>
        </p:txBody>
      </p:sp>
      <p:pic>
        <p:nvPicPr>
          <p:cNvPr id="7" name="Содержимое 6" descr="P1010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48272" y="2636912"/>
            <a:ext cx="4109976" cy="3073308"/>
          </a:xfrm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000768"/>
            <a:ext cx="523875" cy="533400"/>
          </a:xfrm>
          <a:prstGeom prst="rect">
            <a:avLst/>
          </a:prstGeom>
          <a:noFill/>
        </p:spPr>
      </p:pic>
      <p:pic>
        <p:nvPicPr>
          <p:cNvPr id="11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42918"/>
            <a:ext cx="523875" cy="533400"/>
          </a:xfrm>
          <a:prstGeom prst="rect">
            <a:avLst/>
          </a:prstGeom>
          <a:noFill/>
        </p:spPr>
      </p:pic>
      <p:pic>
        <p:nvPicPr>
          <p:cNvPr id="12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57298"/>
            <a:ext cx="323850" cy="304800"/>
          </a:xfrm>
          <a:prstGeom prst="rect">
            <a:avLst/>
          </a:prstGeom>
          <a:noFill/>
        </p:spPr>
      </p:pic>
      <p:pic>
        <p:nvPicPr>
          <p:cNvPr id="13" name="Picture 54" descr="prir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357826"/>
            <a:ext cx="531320" cy="500066"/>
          </a:xfrm>
          <a:prstGeom prst="rect">
            <a:avLst/>
          </a:prstGeom>
          <a:noFill/>
        </p:spPr>
      </p:pic>
      <p:pic>
        <p:nvPicPr>
          <p:cNvPr id="14" name="Содержимое 3" descr="P1010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2594792"/>
            <a:ext cx="4213702" cy="3150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5. </a:t>
            </a:r>
            <a:r>
              <a:rPr lang="ru-RU" sz="3200" dirty="0" smtClean="0"/>
              <a:t>из маленького куска пластика сформировать лепёшку-капюшон и прилепить к туловищу змеи.</a:t>
            </a:r>
            <a:endParaRPr lang="ru-RU" dirty="0"/>
          </a:p>
        </p:txBody>
      </p:sp>
      <p:pic>
        <p:nvPicPr>
          <p:cNvPr id="10" name="Содержимое 9" descr="P1010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2981464" cy="2229442"/>
          </a:xfrm>
        </p:spPr>
      </p:pic>
      <p:pic>
        <p:nvPicPr>
          <p:cNvPr id="11" name="Содержимое 10" descr="P10102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076937" cy="2300834"/>
          </a:xfrm>
        </p:spPr>
      </p:pic>
      <p:pic>
        <p:nvPicPr>
          <p:cNvPr id="12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89138"/>
            <a:ext cx="523875" cy="533400"/>
          </a:xfrm>
          <a:prstGeom prst="rect">
            <a:avLst/>
          </a:prstGeom>
          <a:noFill/>
        </p:spPr>
      </p:pic>
      <p:pic>
        <p:nvPicPr>
          <p:cNvPr id="13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715016"/>
            <a:ext cx="523875" cy="533400"/>
          </a:xfrm>
          <a:prstGeom prst="rect">
            <a:avLst/>
          </a:prstGeom>
          <a:noFill/>
        </p:spPr>
      </p:pic>
      <p:pic>
        <p:nvPicPr>
          <p:cNvPr id="14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42918"/>
            <a:ext cx="523875" cy="533400"/>
          </a:xfrm>
          <a:prstGeom prst="rect">
            <a:avLst/>
          </a:prstGeom>
          <a:noFill/>
        </p:spPr>
      </p:pic>
      <p:pic>
        <p:nvPicPr>
          <p:cNvPr id="16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3929066"/>
            <a:ext cx="323850" cy="304800"/>
          </a:xfrm>
          <a:prstGeom prst="rect">
            <a:avLst/>
          </a:prstGeom>
          <a:noFill/>
        </p:spPr>
      </p:pic>
      <p:pic>
        <p:nvPicPr>
          <p:cNvPr id="17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31297"/>
            <a:ext cx="609602" cy="573743"/>
          </a:xfrm>
          <a:prstGeom prst="rect">
            <a:avLst/>
          </a:prstGeom>
          <a:noFill/>
        </p:spPr>
      </p:pic>
      <p:pic>
        <p:nvPicPr>
          <p:cNvPr id="18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929330"/>
            <a:ext cx="323850" cy="304800"/>
          </a:xfrm>
          <a:prstGeom prst="rect">
            <a:avLst/>
          </a:prstGeom>
          <a:noFill/>
        </p:spPr>
      </p:pic>
      <p:pic>
        <p:nvPicPr>
          <p:cNvPr id="19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14356"/>
            <a:ext cx="323850" cy="304800"/>
          </a:xfrm>
          <a:prstGeom prst="rect">
            <a:avLst/>
          </a:prstGeom>
          <a:noFill/>
        </p:spPr>
      </p:pic>
      <p:pic>
        <p:nvPicPr>
          <p:cNvPr id="15" name="Содержимое 3" descr="P10102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420888"/>
            <a:ext cx="3177476" cy="2376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6. </a:t>
            </a:r>
            <a:r>
              <a:rPr lang="ru-RU" sz="3200" dirty="0" smtClean="0"/>
              <a:t>Отмерить по размеру головы змеи красного пластика и слепить колпак (украсить по усмотрению).</a:t>
            </a:r>
            <a:endParaRPr lang="ru-RU" dirty="0"/>
          </a:p>
        </p:txBody>
      </p:sp>
      <p:pic>
        <p:nvPicPr>
          <p:cNvPr id="7" name="Содержимое 6" descr="P1010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2757478" cy="2061953"/>
          </a:xfrm>
        </p:spPr>
      </p:pic>
      <p:pic>
        <p:nvPicPr>
          <p:cNvPr id="8" name="Содержимое 7" descr="P10102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2781988" cy="2080281"/>
          </a:xfrm>
        </p:spPr>
      </p:pic>
      <p:pic>
        <p:nvPicPr>
          <p:cNvPr id="9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89138"/>
            <a:ext cx="523875" cy="533400"/>
          </a:xfrm>
          <a:prstGeom prst="rect">
            <a:avLst/>
          </a:prstGeom>
          <a:noFill/>
        </p:spPr>
      </p:pic>
      <p:pic>
        <p:nvPicPr>
          <p:cNvPr id="10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785794"/>
            <a:ext cx="523875" cy="533400"/>
          </a:xfrm>
          <a:prstGeom prst="rect">
            <a:avLst/>
          </a:prstGeom>
          <a:noFill/>
        </p:spPr>
      </p:pic>
      <p:pic>
        <p:nvPicPr>
          <p:cNvPr id="11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929330"/>
            <a:ext cx="523875" cy="533400"/>
          </a:xfrm>
          <a:prstGeom prst="rect">
            <a:avLst/>
          </a:prstGeom>
          <a:noFill/>
        </p:spPr>
      </p:pic>
      <p:pic>
        <p:nvPicPr>
          <p:cNvPr id="12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6143644"/>
            <a:ext cx="323850" cy="304800"/>
          </a:xfrm>
          <a:prstGeom prst="rect">
            <a:avLst/>
          </a:prstGeom>
          <a:noFill/>
        </p:spPr>
      </p:pic>
      <p:pic>
        <p:nvPicPr>
          <p:cNvPr id="13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5880" y="2143116"/>
            <a:ext cx="475656" cy="447676"/>
          </a:xfrm>
          <a:prstGeom prst="rect">
            <a:avLst/>
          </a:prstGeom>
          <a:noFill/>
        </p:spPr>
      </p:pic>
      <p:pic>
        <p:nvPicPr>
          <p:cNvPr id="14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142984"/>
            <a:ext cx="323850" cy="304800"/>
          </a:xfrm>
          <a:prstGeom prst="rect">
            <a:avLst/>
          </a:prstGeom>
          <a:noFill/>
        </p:spPr>
      </p:pic>
      <p:pic>
        <p:nvPicPr>
          <p:cNvPr id="15" name="Рисунок 14" descr="P10102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645024"/>
            <a:ext cx="3857652" cy="28846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оформление.</a:t>
            </a:r>
            <a:br>
              <a:rPr lang="ru-RU" dirty="0" smtClean="0"/>
            </a:br>
            <a:r>
              <a:rPr lang="ru-RU" dirty="0" smtClean="0"/>
              <a:t>Шаг 1. </a:t>
            </a:r>
            <a:r>
              <a:rPr lang="ru-RU" sz="3600" dirty="0" smtClean="0"/>
              <a:t>Отрезать необходимый кусок пластика, слепить конус для ёлки, нарезать полоски кусочками разных размеров, уложить по конусу.</a:t>
            </a:r>
            <a:endParaRPr lang="ru-RU" sz="3600" dirty="0"/>
          </a:p>
        </p:txBody>
      </p:sp>
      <p:pic>
        <p:nvPicPr>
          <p:cNvPr id="10" name="Содержимое 9" descr="P10102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429977"/>
            <a:ext cx="4038600" cy="3019935"/>
          </a:xfrm>
        </p:spPr>
      </p:pic>
      <p:pic>
        <p:nvPicPr>
          <p:cNvPr id="11" name="Содержимое 10" descr="P10102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87108"/>
            <a:ext cx="4067204" cy="3041324"/>
          </a:xfrm>
        </p:spPr>
      </p:pic>
      <p:pic>
        <p:nvPicPr>
          <p:cNvPr id="12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928934"/>
            <a:ext cx="523875" cy="533400"/>
          </a:xfrm>
          <a:prstGeom prst="rect">
            <a:avLst/>
          </a:prstGeom>
          <a:noFill/>
        </p:spPr>
      </p:pic>
      <p:pic>
        <p:nvPicPr>
          <p:cNvPr id="13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857892"/>
            <a:ext cx="523875" cy="533400"/>
          </a:xfrm>
          <a:prstGeom prst="rect">
            <a:avLst/>
          </a:prstGeom>
          <a:noFill/>
        </p:spPr>
      </p:pic>
      <p:pic>
        <p:nvPicPr>
          <p:cNvPr id="14" name="Picture 84" descr="06bda9bd896c26e0cc2feaaaa2232d33 - коп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71480"/>
            <a:ext cx="523875" cy="533400"/>
          </a:xfrm>
          <a:prstGeom prst="rect">
            <a:avLst/>
          </a:prstGeom>
          <a:noFill/>
        </p:spPr>
      </p:pic>
      <p:pic>
        <p:nvPicPr>
          <p:cNvPr id="15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928670"/>
            <a:ext cx="500066" cy="470650"/>
          </a:xfrm>
          <a:prstGeom prst="rect">
            <a:avLst/>
          </a:prstGeom>
          <a:noFill/>
        </p:spPr>
      </p:pic>
      <p:pic>
        <p:nvPicPr>
          <p:cNvPr id="16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429132"/>
            <a:ext cx="323850" cy="304800"/>
          </a:xfrm>
          <a:prstGeom prst="rect">
            <a:avLst/>
          </a:prstGeom>
          <a:noFill/>
        </p:spPr>
      </p:pic>
      <p:pic>
        <p:nvPicPr>
          <p:cNvPr id="17" name="Picture 54" descr="prir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428736"/>
            <a:ext cx="323850" cy="304800"/>
          </a:xfrm>
          <a:prstGeom prst="rect">
            <a:avLst/>
          </a:prstGeom>
          <a:noFill/>
        </p:spPr>
      </p:pic>
      <p:pic>
        <p:nvPicPr>
          <p:cNvPr id="18" name="Рисунок 17" descr="P1010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929419"/>
            <a:ext cx="2004905" cy="14992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133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Новогодний символ</vt:lpstr>
      <vt:lpstr>Композиция «Год Змеи»</vt:lpstr>
      <vt:lpstr>Шаг 1. Выбор цвета  пластика для змеи.</vt:lpstr>
      <vt:lpstr>Шаг 2. Отмерить необходимый размер    для туловища змеи ( 4см); скатать колбаску (туловище змеи)</vt:lpstr>
      <vt:lpstr>Шаг 3. Методом вытягивания сформировать голову с открытым ртом.</vt:lpstr>
      <vt:lpstr>Шаг 4.  Сделать глаза и язык.</vt:lpstr>
      <vt:lpstr>Шаг 5. из маленького куска пластика сформировать лепёшку-капюшон и прилепить к туловищу змеи.</vt:lpstr>
      <vt:lpstr>Шаг 6. Отмерить по размеру головы змеи красного пластика и слепить колпак (украсить по усмотрению).</vt:lpstr>
      <vt:lpstr>Дополнительное оформление. Шаг 1. Отрезать необходимый кусок пластика, слепить конус для ёлки, нарезать полоски кусочками разных размеров, уложить по конусу.</vt:lpstr>
      <vt:lpstr>Готовая работа: Композиция «Год Змеи»</vt:lpstr>
      <vt:lpstr>Варианты оформления.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символ</dc:title>
  <dc:creator>Наталья</dc:creator>
  <cp:lastModifiedBy>Наталья</cp:lastModifiedBy>
  <cp:revision>5</cp:revision>
  <dcterms:created xsi:type="dcterms:W3CDTF">2013-01-08T10:35:44Z</dcterms:created>
  <dcterms:modified xsi:type="dcterms:W3CDTF">2013-01-30T07:24:30Z</dcterms:modified>
</cp:coreProperties>
</file>