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1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Обелиск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"Центр Азии"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7274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548681"/>
            <a:ext cx="7745505" cy="5577482"/>
          </a:xfrm>
        </p:spPr>
        <p:txBody>
          <a:bodyPr/>
          <a:lstStyle/>
          <a:p>
            <a:r>
              <a:rPr lang="ru-RU" b="1" dirty="0"/>
              <a:t>Обелиск «Центр Азии»</a:t>
            </a:r>
            <a:r>
              <a:rPr lang="ru-RU" dirty="0"/>
              <a:t> – это самая главная достопримечательность Кызыла.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Обелиск —  символ Республики Тыва, обозначающий географический центр Азиатской части континента</a:t>
            </a:r>
            <a:r>
              <a:rPr lang="ru-RU" dirty="0"/>
              <a:t>.</a:t>
            </a:r>
          </a:p>
          <a:p>
            <a:r>
              <a:rPr lang="ru-RU" dirty="0"/>
              <a:t>Расположен обелиск на берегу реки Енисей (р. </a:t>
            </a:r>
            <a:r>
              <a:rPr lang="ru-RU" dirty="0" err="1"/>
              <a:t>Улуг-Хем</a:t>
            </a:r>
            <a:r>
              <a:rPr lang="ru-RU" dirty="0"/>
              <a:t>), там, где к набережной подходит улица Комсомольская.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1113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9247" y="2000240"/>
            <a:ext cx="7745505" cy="485775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Немецкий исследователь Отто Менхен-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Хелфен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побывавший в Туве в 1929 году, в своей книге "Путешествие в Азиатскую Туву"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Reise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ins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Asiatische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Tuwa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рассказывает историю об эксцентричном англичанине, который путешествовал в конце XIX века по миру с одной целью - установить в центре каждой части света камень с надписью "Был здесь в такой-то день" и поставить подпись. История не сохранила его имени. В отдельных воспоминаниях он фигурирует как загадочный доктор Проктор.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Считается, что именно этот доктор Проктор установил в поселке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Салдам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Тоджинский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район, к северу от Кызыла) такой камень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 книге инженера-железнодорожника Всеволода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Родевича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"Описание Урянхайского края" (издание Управления внутренних, водных и шоссейных дорог, Санкт-Петербург., 1910 г., стр. 41) есть сообщение о том, что еще в 1890-е гг. в заимке одного из богатейших русских переселенцев Г.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Сафьянова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видели каменный столб, символически отмечавший Центр Азии.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История Обелиска "Центр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Азии"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4997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Обелиск ЦА, ученые тюркологи Е.Убрятова,В.Наделяев 1960год 30лет письменност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5759" y="2247900"/>
            <a:ext cx="3752481" cy="3878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Позже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этот столб был перенесен из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Салдама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в Кызыл и установлен на берегу Енисея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. Этот первый памятник не дошел до нашего времени.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0670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5984" y="2786058"/>
            <a:ext cx="4796028" cy="35981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1964 году к 20-й годовщине добровольного вхождения Тувинской Народной Республики в состав СССР на берегу Енисея, - немногим восточнее места, где стоял прежний памятник,- был сооружен существующий обелиск (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aвторы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проекта - скульптор Василий Демин, архитекторы В.И.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Бажин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 В.П.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Ветчинов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Первоначально он был выполнен из бетона-монолита без облицовки, был чуть ниже, нежели теперь, и имел значительно более скромный облик. По воспоминаниям проектировщиков, перед ними стояла нелегкая задача - расположить на глобусе континенты так, чтобы центр Азии визуально приходился на центр композиции и в то же время "капиталистические страны и континенты " убрать с глаз и закрыть стелой.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646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1-Центр Азии-для истории-сентябрь 2012-Тинникова А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0232" y="2643182"/>
            <a:ext cx="5171017" cy="3878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0"/>
            <a:ext cx="7756263" cy="2071678"/>
          </a:xfrm>
        </p:spPr>
        <p:txBody>
          <a:bodyPr>
            <a:no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1984 году в связи с празднованием 40-летия Советской Тувы, была проведена реконструкция памятника, осуществленная по проекту архитектора Михаила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Куулара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При сохранении, в целом, композиции монумента он был поднят на подиум и облицован гранитом. Одновременно была расчищена и благоустроена прилегающая к памятнику территория сквера, устроена береговая смотровая площадка и лестничный спуск к реке. Высокое бетонное основания памятника ко всему служит и для определения уровня паводка на Енисее.</a:t>
            </a:r>
          </a:p>
        </p:txBody>
      </p:sp>
    </p:spTree>
    <p:extLst>
      <p:ext uri="{BB962C8B-B14F-4D97-AF65-F5344CB8AC3E}">
        <p14:creationId xmlns="" xmlns:p14="http://schemas.microsoft.com/office/powerpoint/2010/main" val="145368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0"/>
            <a:ext cx="7756263" cy="2071678"/>
          </a:xfrm>
        </p:spPr>
        <p:txBody>
          <a:bodyPr/>
          <a:lstStyle/>
          <a:p>
            <a:r>
              <a:rPr lang="ru-RU" sz="2800" dirty="0" smtClean="0"/>
              <a:t>Новая реконструкция Центра Азии было возведено по идее Даши </a:t>
            </a:r>
            <a:r>
              <a:rPr lang="ru-RU" sz="2800" dirty="0" err="1" smtClean="0"/>
              <a:t>Намдакова</a:t>
            </a:r>
            <a:r>
              <a:rPr lang="ru-RU" sz="2800" dirty="0" smtClean="0"/>
              <a:t>,</a:t>
            </a:r>
            <a:r>
              <a:rPr lang="en-US" sz="2800" dirty="0" smtClean="0"/>
              <a:t> </a:t>
            </a:r>
            <a:r>
              <a:rPr lang="ru-RU" sz="2800" dirty="0" smtClean="0"/>
              <a:t>в честь 100 единения России и Тувы (</a:t>
            </a:r>
            <a:r>
              <a:rPr lang="en-US" sz="2800" dirty="0" smtClean="0"/>
              <a:t>2014 </a:t>
            </a:r>
            <a:r>
              <a:rPr lang="ru-RU" sz="2800" dirty="0" smtClean="0"/>
              <a:t>год)</a:t>
            </a:r>
            <a:endParaRPr lang="ru-RU" sz="4400" dirty="0"/>
          </a:p>
        </p:txBody>
      </p:sp>
      <p:pic>
        <p:nvPicPr>
          <p:cNvPr id="4099" name="Picture 3" descr="C:\Users\User\Desktop\image970210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2214554"/>
            <a:ext cx="6286544" cy="40262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4250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48</TotalTime>
  <Words>252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Твердый переплет</vt:lpstr>
      <vt:lpstr>Обелиск "Центр Азии"</vt:lpstr>
      <vt:lpstr>Слайд 2</vt:lpstr>
      <vt:lpstr>История Обелиска "Центр Азии"</vt:lpstr>
      <vt:lpstr>Позже этот столб был перенесен из Салдама в Кызыл и установлен на берегу Енисея. Этот первый памятник не дошел до нашего времени.  </vt:lpstr>
      <vt:lpstr>В 1964 году к 20-й годовщине добровольного вхождения Тувинской Народной Республики в состав СССР на берегу Енисея, - немногим восточнее места, где стоял прежний памятник,- был сооружен существующий обелиск (aвторы проекта - скульптор Василий Демин, архитекторы В.И. Бажин и В.П. Ветчинов. Первоначально он был выполнен из бетона-монолита без облицовки, был чуть ниже, нежели теперь, и имел значительно более скромный облик. По воспоминаниям проектировщиков, перед ними стояла нелегкая задача - расположить на глобусе континенты так, чтобы центр Азии визуально приходился на центр композиции и в то же время "капиталистические страны и континенты " убрать с глаз и закрыть стелой. </vt:lpstr>
      <vt:lpstr>В 1984 году в связи с празднованием 40-летия Советской Тувы, была проведена реконструкция памятника, осуществленная по проекту архитектора Михаила Куулара. При сохранении, в целом, композиции монумента он был поднят на подиум и облицован гранитом. Одновременно была расчищена и благоустроена прилегающая к памятнику территория сквера, устроена береговая смотровая площадка и лестничный спуск к реке. Высокое бетонное основания памятника ко всему служит и для определения уровня паводка на Енисее.</vt:lpstr>
      <vt:lpstr>Новая реконструкция Центра Азии было возведено по идее Даши Намдакова, в честь 100 единения России и Тувы (2014 год)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10</cp:revision>
  <dcterms:created xsi:type="dcterms:W3CDTF">2014-10-02T13:00:30Z</dcterms:created>
  <dcterms:modified xsi:type="dcterms:W3CDTF">2015-02-12T11:11:57Z</dcterms:modified>
</cp:coreProperties>
</file>