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4" r:id="rId6"/>
    <p:sldId id="260" r:id="rId7"/>
    <p:sldId id="261" r:id="rId8"/>
    <p:sldId id="263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E0436-60AE-4873-9F9D-A7DB036C0CCE}" type="datetimeFigureOut">
              <a:rPr lang="ru-RU"/>
              <a:pPr>
                <a:defRPr/>
              </a:pPr>
              <a:t>22.02.2012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F01F6-E641-4E06-BB1F-C858001C74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A265D-F643-4C71-B791-E4053D277ED2}" type="datetimeFigureOut">
              <a:rPr lang="ru-RU"/>
              <a:pPr>
                <a:defRPr/>
              </a:pPr>
              <a:t>22.02.2012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C3777-0CA3-4B15-AA8E-B6E38F0B7E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DD502-F0C8-4E60-8CB2-29662705534F}" type="datetimeFigureOut">
              <a:rPr lang="ru-RU"/>
              <a:pPr>
                <a:defRPr/>
              </a:pPr>
              <a:t>22.02.2012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5F382-6E07-4A20-ABC0-E1F37EA8F1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10000"/>
                  </a:schemeClr>
                </a:solidFill>
                <a:latin typeface="Constantia" pitchFamily="18" charset="0"/>
              </a:defRPr>
            </a:lvl1pPr>
            <a:lvl2pPr>
              <a:defRPr>
                <a:solidFill>
                  <a:schemeClr val="bg2">
                    <a:lumMod val="10000"/>
                  </a:schemeClr>
                </a:solidFill>
                <a:latin typeface="Constantia" pitchFamily="18" charset="0"/>
              </a:defRPr>
            </a:lvl2pPr>
            <a:lvl3pPr>
              <a:defRPr>
                <a:solidFill>
                  <a:schemeClr val="bg2">
                    <a:lumMod val="10000"/>
                  </a:schemeClr>
                </a:solidFill>
                <a:latin typeface="Constantia" pitchFamily="18" charset="0"/>
              </a:defRPr>
            </a:lvl3pPr>
            <a:lvl4pPr>
              <a:defRPr>
                <a:solidFill>
                  <a:schemeClr val="bg2">
                    <a:lumMod val="10000"/>
                  </a:schemeClr>
                </a:solidFill>
                <a:latin typeface="Constantia" pitchFamily="18" charset="0"/>
              </a:defRPr>
            </a:lvl4pPr>
            <a:lvl5pPr>
              <a:defRPr>
                <a:solidFill>
                  <a:schemeClr val="bg2">
                    <a:lumMod val="10000"/>
                  </a:schemeClr>
                </a:solidFill>
                <a:latin typeface="Constantia" pitchFamily="18" charset="0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315BC-37CF-42A9-93D6-C5CA3D9ACB66}" type="datetimeFigureOut">
              <a:rPr lang="ru-RU"/>
              <a:pPr>
                <a:defRPr/>
              </a:pPr>
              <a:t>22.02.2012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D4A55-683B-4BEE-8BA2-AB21E91F97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D979F-09AC-41EF-89C8-2DAD4ABA002F}" type="datetimeFigureOut">
              <a:rPr lang="ru-RU"/>
              <a:pPr>
                <a:defRPr/>
              </a:pPr>
              <a:t>22.02.2012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A7EA3-1E43-47F9-B68C-5D6B4CA12F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E6863-1BE5-4D3F-B70C-A3BD264B78FC}" type="datetimeFigureOut">
              <a:rPr lang="ru-RU"/>
              <a:pPr>
                <a:defRPr/>
              </a:pPr>
              <a:t>22.02.2012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77914-2F0A-401D-9022-46968EE65B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31F38-07C7-425F-8915-C4AFA30B0E7B}" type="datetimeFigureOut">
              <a:rPr lang="ru-RU"/>
              <a:pPr>
                <a:defRPr/>
              </a:pPr>
              <a:t>22.02.2012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1C94C-B946-4F7B-B041-B37282F73E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1FB9F-751D-4FD1-BB06-71032B22FA89}" type="datetimeFigureOut">
              <a:rPr lang="ru-RU"/>
              <a:pPr>
                <a:defRPr/>
              </a:pPr>
              <a:t>22.02.2012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0DB6A-1BE7-4FB8-B130-116C90CFBF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33B0C-0C0B-4E9D-BFC1-4F95E0B01210}" type="datetimeFigureOut">
              <a:rPr lang="ru-RU"/>
              <a:pPr>
                <a:defRPr/>
              </a:pPr>
              <a:t>22.02.2012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3C0AF-E431-49C6-A1C6-AA3C3C9FC7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05401-BFE0-41F0-AF6A-A4261E260E37}" type="datetimeFigureOut">
              <a:rPr lang="ru-RU"/>
              <a:pPr>
                <a:defRPr/>
              </a:pPr>
              <a:t>22.02.2012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72858-EA6F-4FD3-BF94-255BF3E7A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F0A43-87B4-4B2B-B8AE-276D26FAD1E3}" type="datetimeFigureOut">
              <a:rPr lang="ru-RU"/>
              <a:pPr>
                <a:defRPr/>
              </a:pPr>
              <a:t>22.02.2012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AA9BA-E062-4D61-A83F-235A9513DE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632BDEF-946A-4CCC-ACCD-1DADB36F3739}" type="datetimeFigureOut">
              <a:rPr lang="ru-RU"/>
              <a:pPr>
                <a:defRPr/>
              </a:pPr>
              <a:t>22.02.2012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177F252-C27B-4A7A-99BD-26B83DD84F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2" r:id="rId2"/>
    <p:sldLayoutId id="214748367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9050">
            <a:solidFill>
              <a:schemeClr val="tx2">
                <a:tint val="1000"/>
              </a:schemeClr>
            </a:solidFill>
            <a:prstDash val="solid"/>
          </a:ln>
          <a:solidFill>
            <a:srgbClr val="4F6228"/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F6228"/>
          </a:solidFill>
          <a:latin typeface="Constant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F6228"/>
          </a:solidFill>
          <a:latin typeface="Constant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F6228"/>
          </a:solidFill>
          <a:latin typeface="Constant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F6228"/>
          </a:solidFill>
          <a:latin typeface="Constant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F6228"/>
          </a:solidFill>
          <a:latin typeface="Constant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F6228"/>
          </a:solidFill>
          <a:latin typeface="Constant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F6228"/>
          </a:solidFill>
          <a:latin typeface="Constant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4F6228"/>
          </a:solidFill>
          <a:latin typeface="Constant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rgbClr val="1E1C11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1E1C11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1E1C11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1E1C11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1E1C1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0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МИЛОСЕРДИЕ</a:t>
            </a:r>
            <a:endParaRPr lang="ru-RU" sz="6000" dirty="0" smtClean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7544" y="4365104"/>
            <a:ext cx="842493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Пока  мы боль чужую чувствуем,</a:t>
            </a:r>
          </a:p>
          <a:p>
            <a:pPr algn="ctr"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Пока живёт в нас сострадание,</a:t>
            </a:r>
          </a:p>
          <a:p>
            <a:pPr algn="ctr"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Пока  мечтаем мы и буйствуем,</a:t>
            </a:r>
          </a:p>
          <a:p>
            <a:pPr algn="ctr"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Есть в нашей жизни оправдание.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Рисунок 3" descr="m586.mb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88640"/>
            <a:ext cx="5244075" cy="3933056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868144" y="260648"/>
            <a:ext cx="29523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Икона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Божьего Милосердия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5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11-017-Drevnerusskij-alfavi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436097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076056" y="260648"/>
            <a:ext cx="38872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Старая азбука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МИЛОСЕРДИЕ -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168478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сострадательное, доброжелательное,</a:t>
            </a:r>
          </a:p>
          <a:p>
            <a:pPr>
              <a:buNone/>
            </a:pPr>
            <a:r>
              <a:rPr lang="ru-RU" dirty="0" smtClean="0"/>
              <a:t> заботливое, любовное отношение к </a:t>
            </a:r>
          </a:p>
          <a:p>
            <a:pPr>
              <a:buNone/>
            </a:pPr>
            <a:r>
              <a:rPr lang="ru-RU" dirty="0" smtClean="0"/>
              <a:t>другому человеку.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140968"/>
            <a:ext cx="3881430" cy="31622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6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МИЛОСЕРДИЕ</a:t>
            </a:r>
            <a:br>
              <a:rPr lang="ru-RU" sz="6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sz="6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2051720" y="620688"/>
            <a:ext cx="1584176" cy="260648"/>
          </a:xfrm>
          <a:prstGeom prst="blockArc">
            <a:avLst>
              <a:gd name="adj1" fmla="val 10854305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Арка 8"/>
          <p:cNvSpPr/>
          <p:nvPr/>
        </p:nvSpPr>
        <p:spPr>
          <a:xfrm>
            <a:off x="4355976" y="620688"/>
            <a:ext cx="1584176" cy="260648"/>
          </a:xfrm>
          <a:prstGeom prst="blockArc">
            <a:avLst>
              <a:gd name="adj1" fmla="val 10854305"/>
              <a:gd name="adj2" fmla="val 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2132856"/>
            <a:ext cx="25811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милый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3140968"/>
            <a:ext cx="3119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милость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44008" y="3068960"/>
            <a:ext cx="40053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сердечный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92080" y="2132856"/>
            <a:ext cx="26103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сердце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4077072"/>
            <a:ext cx="43780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помиловать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Арка 16"/>
          <p:cNvSpPr/>
          <p:nvPr/>
        </p:nvSpPr>
        <p:spPr>
          <a:xfrm rot="10800000">
            <a:off x="1259632" y="4869160"/>
            <a:ext cx="6768752" cy="432048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979712" y="5373216"/>
            <a:ext cx="518539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доброта, жалость, </a:t>
            </a: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помощь, прощение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7" grpId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11560" y="188640"/>
            <a:ext cx="2857500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0" y="3811012"/>
            <a:ext cx="453650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Мать Тереза </a:t>
            </a:r>
          </a:p>
          <a:p>
            <a:pPr algn="ctr"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католическая монахиня, </a:t>
            </a:r>
          </a:p>
          <a:p>
            <a:pPr algn="ctr"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занимающейся служением </a:t>
            </a:r>
          </a:p>
          <a:p>
            <a:pPr algn="ctr"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бедным и больным.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" name="Picture 2" descr="D:\Ирина\Рисунки оригинал\naitingeil_floran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7230"/>
            <a:ext cx="2448272" cy="373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355976" y="4077072"/>
            <a:ext cx="460851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Ангел милосердия- </a:t>
            </a:r>
          </a:p>
          <a:p>
            <a:pPr algn="ctr"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Флоренс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32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Найтингейл</a:t>
            </a: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</a:p>
          <a:p>
            <a:pPr algn="ctr"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основоположница </a:t>
            </a:r>
          </a:p>
          <a:p>
            <a:pPr algn="ctr"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современного </a:t>
            </a:r>
          </a:p>
          <a:p>
            <a:pPr algn="ctr">
              <a:defRPr/>
            </a:pPr>
            <a:r>
              <a:rPr lang="ru-RU" sz="32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сестринского дела. 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36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88640"/>
            <a:ext cx="2160240" cy="3240361"/>
          </a:xfrm>
        </p:spPr>
      </p:pic>
      <p:pic>
        <p:nvPicPr>
          <p:cNvPr id="5" name="Рисунок 4" descr="1_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188640"/>
            <a:ext cx="2776965" cy="320293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1520" y="3645024"/>
            <a:ext cx="633670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Милосердие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это готовность помочь </a:t>
            </a:r>
          </a:p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кому-нибудь или простить кого-нибудь из сострадания, человеколюбия. 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191"/>
          <a:stretch>
            <a:fillRect/>
          </a:stretch>
        </p:blipFill>
        <p:spPr bwMode="auto">
          <a:xfrm>
            <a:off x="323528" y="620688"/>
            <a:ext cx="8539313" cy="5639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апля 3"/>
          <p:cNvSpPr/>
          <p:nvPr/>
        </p:nvSpPr>
        <p:spPr>
          <a:xfrm>
            <a:off x="179512" y="260648"/>
            <a:ext cx="3672408" cy="3600400"/>
          </a:xfrm>
          <a:prstGeom prst="teardrop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D:\Ирина\Рисунки оригинал\400_F_7608616_PKL5ZTcfbbpTZBnAv9aHBoKqhXzCfS5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2860035" cy="2574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Капля 6"/>
          <p:cNvSpPr/>
          <p:nvPr/>
        </p:nvSpPr>
        <p:spPr>
          <a:xfrm>
            <a:off x="4860032" y="188640"/>
            <a:ext cx="3672408" cy="3600400"/>
          </a:xfrm>
          <a:prstGeom prst="teardrop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апля 7"/>
          <p:cNvSpPr/>
          <p:nvPr/>
        </p:nvSpPr>
        <p:spPr>
          <a:xfrm>
            <a:off x="2267744" y="3257600"/>
            <a:ext cx="3672408" cy="3600400"/>
          </a:xfrm>
          <a:prstGeom prst="teardrop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D:\Ирина\Рисунки оригинал\qm73u517001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717032"/>
            <a:ext cx="3056443" cy="2284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D:\Ирина\Рисунки оригинал\help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260648"/>
            <a:ext cx="2160240" cy="3227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Ирина\Рисунки оригинал\11320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260648"/>
            <a:ext cx="4017227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D:\Ирина\Рисунки оригинал\x_d075c7f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60648"/>
            <a:ext cx="4032448" cy="3418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D:\Ирина\Рисунки оригинал\d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861048"/>
            <a:ext cx="3907731" cy="2713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 descr="D:\Ирина\Рисунки оригинал\376684_387369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789040"/>
            <a:ext cx="3672408" cy="28515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милосерд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милосердие</Template>
  <TotalTime>130</TotalTime>
  <Words>96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милосердие</vt:lpstr>
      <vt:lpstr>Слайд 1</vt:lpstr>
      <vt:lpstr>Слайд 2</vt:lpstr>
      <vt:lpstr>МИЛОСЕРДИЕ -</vt:lpstr>
      <vt:lpstr>  МИЛОСЕРДИЕ 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123</cp:lastModifiedBy>
  <cp:revision>14</cp:revision>
  <dcterms:created xsi:type="dcterms:W3CDTF">2012-02-22T13:40:57Z</dcterms:created>
  <dcterms:modified xsi:type="dcterms:W3CDTF">2012-02-22T15:54:28Z</dcterms:modified>
</cp:coreProperties>
</file>