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60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53756-28DE-4584-8CFC-54164A1847A0}" type="datetimeFigureOut">
              <a:rPr lang="ru-RU"/>
              <a:pPr>
                <a:defRPr/>
              </a:pPr>
              <a:t>17.09.2014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75C6D-DBAE-4BB3-83F5-72FB4D658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ED227-2292-44FB-A09F-35B72D613993}" type="datetimeFigureOut">
              <a:rPr lang="ru-RU"/>
              <a:pPr>
                <a:defRPr/>
              </a:pPr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23F4-20B3-40A5-B4D1-00E388C0E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D64E0-3EF7-4498-BBDB-85D10797E2F4}" type="datetimeFigureOut">
              <a:rPr lang="ru-RU"/>
              <a:pPr>
                <a:defRPr/>
              </a:pPr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B3D14-C5BB-4A86-8F29-90B205258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5582E-9A35-4B47-8201-CA166DAE4B11}" type="datetimeFigureOut">
              <a:rPr lang="ru-RU"/>
              <a:pPr>
                <a:defRPr/>
              </a:pPr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37796-7D05-47DB-BBD6-19902605D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4FFA9-7D19-4DFA-84EA-785E3254B2E8}" type="datetimeFigureOut">
              <a:rPr lang="ru-RU"/>
              <a:pPr>
                <a:defRPr/>
              </a:pPr>
              <a:t>17.09.2014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66DB-A142-41CC-A0BC-AFE43782E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F0B29-D1C2-4CBF-A730-37C89BE9C7F8}" type="datetimeFigureOut">
              <a:rPr lang="ru-RU"/>
              <a:pPr>
                <a:defRPr/>
              </a:pPr>
              <a:t>17.09.2014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B54E2-4CFB-4F24-A386-6E17423B8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0EF4-6506-4FE3-ADEE-EB5BA88487DD}" type="datetimeFigureOut">
              <a:rPr lang="ru-RU"/>
              <a:pPr>
                <a:defRPr/>
              </a:pPr>
              <a:t>17.09.2014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65190-CD56-4AC8-B9BD-8851CC86E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7E319-C925-4E67-93D7-3450B60D630F}" type="datetimeFigureOut">
              <a:rPr lang="ru-RU"/>
              <a:pPr>
                <a:defRPr/>
              </a:pPr>
              <a:t>17.09.2014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78114-E5A0-4018-9315-374C6875C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9549A-9035-44B6-AB78-B8455581B537}" type="datetimeFigureOut">
              <a:rPr lang="ru-RU"/>
              <a:pPr>
                <a:defRPr/>
              </a:pPr>
              <a:t>17.09.2014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683BC-9802-4F6B-BDB0-B8BE6B42C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BF7DD-E905-4E5C-B205-47CBA7CFA9DD}" type="datetimeFigureOut">
              <a:rPr lang="ru-RU"/>
              <a:pPr>
                <a:defRPr/>
              </a:pPr>
              <a:t>17.09.2014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636FA-2079-4494-8283-1DF400292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7EE1-315A-4F2F-8469-21DB42AF0872}" type="datetimeFigureOut">
              <a:rPr lang="ru-RU"/>
              <a:pPr>
                <a:defRPr/>
              </a:pPr>
              <a:t>17.09.2014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CDBA-73B5-4DE4-B967-94D953BD0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A838BE-6A65-4510-8AC5-923E20ADB864}" type="datetimeFigureOut">
              <a:rPr lang="ru-RU"/>
              <a:pPr>
                <a:defRPr/>
              </a:pPr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EE3EAC-75EE-475D-A041-C641ACFCB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rezentacii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053013"/>
            <a:ext cx="4392612" cy="1616075"/>
          </a:xfrm>
        </p:spPr>
        <p:txBody>
          <a:bodyPr/>
          <a:lstStyle/>
          <a:p>
            <a:pPr eaLnBrk="1" hangingPunct="1"/>
            <a:endParaRPr lang="ru-RU" sz="21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3" y="2420888"/>
            <a:ext cx="7453380" cy="250456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Правила поведения в школе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3714750" y="0"/>
            <a:ext cx="2286000" cy="4286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5A4D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416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Правило поведения №8</a:t>
            </a:r>
            <a:endParaRPr lang="ru-RU" dirty="0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627188"/>
            <a:ext cx="7200900" cy="497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416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Правило </a:t>
            </a:r>
            <a:r>
              <a:rPr lang="ru-RU" dirty="0" err="1" smtClean="0"/>
              <a:t>поведния</a:t>
            </a:r>
            <a:r>
              <a:rPr lang="ru-RU" dirty="0" smtClean="0"/>
              <a:t> № 9</a:t>
            </a:r>
            <a:endParaRPr lang="ru-RU" dirty="0"/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981075"/>
            <a:ext cx="5472112" cy="5688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Правило поведения №10</a:t>
            </a:r>
            <a:endParaRPr lang="ru-RU" dirty="0"/>
          </a:p>
        </p:txBody>
      </p:sp>
      <p:pic>
        <p:nvPicPr>
          <p:cNvPr id="24578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773238"/>
            <a:ext cx="6985000" cy="4833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sz="quarter" idx="13"/>
          </p:nvPr>
        </p:nvSpPr>
        <p:spPr>
          <a:xfrm>
            <a:off x="827088" y="1628775"/>
            <a:ext cx="7050087" cy="5229225"/>
          </a:xfrm>
        </p:spPr>
        <p:txBody>
          <a:bodyPr/>
          <a:lstStyle/>
          <a:p>
            <a:pPr eaLnBrk="1" hangingPunct="1"/>
            <a:r>
              <a:rPr lang="ru-RU" sz="1800" smtClean="0"/>
              <a:t>  </a:t>
            </a:r>
            <a:r>
              <a:rPr lang="ru-RU" sz="2000" smtClean="0"/>
              <a:t>На урок не опаздывают</a:t>
            </a:r>
          </a:p>
          <a:p>
            <a:pPr eaLnBrk="1" hangingPunct="1"/>
            <a:r>
              <a:rPr lang="ru-RU" sz="2000" smtClean="0"/>
              <a:t>  Учителя нужно приветствовать стоя</a:t>
            </a:r>
          </a:p>
          <a:p>
            <a:pPr eaLnBrk="1" hangingPunct="1"/>
            <a:r>
              <a:rPr lang="ru-RU" sz="2000" smtClean="0"/>
              <a:t>  Если хочешь ответить –подними руку</a:t>
            </a:r>
          </a:p>
          <a:p>
            <a:pPr eaLnBrk="1" hangingPunct="1"/>
            <a:r>
              <a:rPr lang="ru-RU" sz="2000" smtClean="0"/>
              <a:t>  На уроках не следует разговаривать, смеяться, баловаться и мешать другим.</a:t>
            </a:r>
          </a:p>
          <a:p>
            <a:pPr eaLnBrk="1" hangingPunct="1"/>
            <a:r>
              <a:rPr lang="ru-RU" sz="2000" smtClean="0"/>
              <a:t>  На уроках не заниматься посторонними делами</a:t>
            </a:r>
          </a:p>
          <a:p>
            <a:pPr eaLnBrk="1" hangingPunct="1"/>
            <a:r>
              <a:rPr lang="ru-RU" sz="2000" smtClean="0"/>
              <a:t>  На уроках нельзя есть и жевать жевательную резинку</a:t>
            </a:r>
          </a:p>
          <a:p>
            <a:pPr eaLnBrk="1" hangingPunct="1"/>
            <a:r>
              <a:rPr lang="ru-RU" sz="2000" smtClean="0"/>
              <a:t>  На переменах не бегают и не кричат</a:t>
            </a:r>
          </a:p>
          <a:p>
            <a:pPr eaLnBrk="1" hangingPunct="1"/>
            <a:r>
              <a:rPr lang="ru-RU" sz="2000" smtClean="0"/>
              <a:t>  Нельзя обижать младших</a:t>
            </a:r>
          </a:p>
          <a:p>
            <a:pPr eaLnBrk="1" hangingPunct="1"/>
            <a:r>
              <a:rPr lang="ru-RU" sz="2000" smtClean="0"/>
              <a:t>  В столовой нужно вести себя культурно</a:t>
            </a:r>
          </a:p>
        </p:txBody>
      </p:sp>
      <p:sp>
        <p:nvSpPr>
          <p:cNvPr id="4" name="Рамка 3"/>
          <p:cNvSpPr/>
          <p:nvPr/>
        </p:nvSpPr>
        <p:spPr>
          <a:xfrm>
            <a:off x="3714750" y="0"/>
            <a:ext cx="2286000" cy="4286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Prezentacii.com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7245350" cy="4352925"/>
          </a:xfrm>
        </p:spPr>
        <p:txBody>
          <a:bodyPr/>
          <a:lstStyle/>
          <a:p>
            <a:pPr eaLnBrk="1" hangingPunct="1"/>
            <a:r>
              <a:rPr lang="ru-RU" sz="4400" b="1" smtClean="0"/>
              <a:t>Окажем школе уваженье своим примерным поведеньем!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9" y="260648"/>
            <a:ext cx="6048672" cy="108012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Правило поведения №1</a:t>
            </a:r>
            <a:endParaRPr lang="ru-RU" dirty="0"/>
          </a:p>
        </p:txBody>
      </p:sp>
      <p:pic>
        <p:nvPicPr>
          <p:cNvPr id="15362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989138"/>
            <a:ext cx="8532812" cy="4614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Правило поведения №2</a:t>
            </a:r>
            <a:endParaRPr lang="ru-RU" dirty="0"/>
          </a:p>
        </p:txBody>
      </p:sp>
      <p:pic>
        <p:nvPicPr>
          <p:cNvPr id="16386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700213"/>
            <a:ext cx="8459787" cy="5019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Правило поведения №3</a:t>
            </a:r>
            <a:endParaRPr lang="ru-RU" dirty="0"/>
          </a:p>
        </p:txBody>
      </p:sp>
      <p:pic>
        <p:nvPicPr>
          <p:cNvPr id="17410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557338"/>
            <a:ext cx="8323263" cy="4895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Правило поведения №4</a:t>
            </a:r>
            <a:endParaRPr lang="ru-RU" dirty="0"/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125538"/>
            <a:ext cx="4824412" cy="5502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Правило поведения №5</a:t>
            </a:r>
            <a:endParaRPr lang="ru-RU" dirty="0"/>
          </a:p>
        </p:txBody>
      </p:sp>
      <p:pic>
        <p:nvPicPr>
          <p:cNvPr id="19458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125538"/>
            <a:ext cx="3960813" cy="554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Правило поведения №6</a:t>
            </a:r>
            <a:endParaRPr lang="ru-RU" dirty="0"/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628775"/>
            <a:ext cx="7200900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7416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Правило поведения №7</a:t>
            </a:r>
            <a:endParaRPr lang="ru-RU" dirty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836613"/>
            <a:ext cx="5040312" cy="5732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</TotalTime>
  <Words>60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Trebuchet MS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школе</dc:title>
  <dc:creator>Ксюшенька</dc:creator>
  <cp:lastModifiedBy>СурковаА</cp:lastModifiedBy>
  <cp:revision>6</cp:revision>
  <dcterms:created xsi:type="dcterms:W3CDTF">2011-08-09T16:51:29Z</dcterms:created>
  <dcterms:modified xsi:type="dcterms:W3CDTF">2014-09-17T04:15:04Z</dcterms:modified>
</cp:coreProperties>
</file>