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EF67-4E9A-45B1-A1EC-66E69D9D0E4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511E-BCE9-47A7-B9ED-C2341DBBE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49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EF67-4E9A-45B1-A1EC-66E69D9D0E4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511E-BCE9-47A7-B9ED-C2341DBBE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16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EF67-4E9A-45B1-A1EC-66E69D9D0E4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511E-BCE9-47A7-B9ED-C2341DBBE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68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EF67-4E9A-45B1-A1EC-66E69D9D0E4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511E-BCE9-47A7-B9ED-C2341DBBE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66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EF67-4E9A-45B1-A1EC-66E69D9D0E4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511E-BCE9-47A7-B9ED-C2341DBBE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04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EF67-4E9A-45B1-A1EC-66E69D9D0E4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511E-BCE9-47A7-B9ED-C2341DBBE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60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EF67-4E9A-45B1-A1EC-66E69D9D0E4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511E-BCE9-47A7-B9ED-C2341DBBE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94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EF67-4E9A-45B1-A1EC-66E69D9D0E4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511E-BCE9-47A7-B9ED-C2341DBBE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179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EF67-4E9A-45B1-A1EC-66E69D9D0E4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511E-BCE9-47A7-B9ED-C2341DBBE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70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EF67-4E9A-45B1-A1EC-66E69D9D0E4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511E-BCE9-47A7-B9ED-C2341DBBE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44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EF67-4E9A-45B1-A1EC-66E69D9D0E4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511E-BCE9-47A7-B9ED-C2341DBBE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03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1EF67-4E9A-45B1-A1EC-66E69D9D0E4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2511E-BCE9-47A7-B9ED-C2341DBBE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36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Задачи на пропорцию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73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89" y="3309157"/>
            <a:ext cx="6097621" cy="1108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229200"/>
            <a:ext cx="5935663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043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35" y="3555644"/>
            <a:ext cx="5940529" cy="615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157192"/>
            <a:ext cx="5935663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99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270" y="1916832"/>
            <a:ext cx="5940529" cy="206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437112"/>
            <a:ext cx="658177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570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2838450"/>
            <a:ext cx="652462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85184"/>
            <a:ext cx="63246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2037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Задачи на пропорцию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пропорцию</dc:title>
  <dc:creator>Владимир</dc:creator>
  <cp:lastModifiedBy>Владимир</cp:lastModifiedBy>
  <cp:revision>3</cp:revision>
  <dcterms:created xsi:type="dcterms:W3CDTF">2013-01-10T12:25:17Z</dcterms:created>
  <dcterms:modified xsi:type="dcterms:W3CDTF">2013-01-10T13:17:46Z</dcterms:modified>
</cp:coreProperties>
</file>