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713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84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4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905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72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15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2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392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53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4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54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DD15C-F6DB-4DF7-858E-FDD9F000913C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ACEFD-719A-431B-B9CC-656D5724A5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08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Алгебраические дроби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19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27377"/>
            <a:ext cx="5940529" cy="47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121025"/>
            <a:ext cx="5935663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229200"/>
            <a:ext cx="4191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0139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513" y="3128963"/>
            <a:ext cx="39909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25144"/>
            <a:ext cx="407670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356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50" y="3602195"/>
            <a:ext cx="6120499" cy="52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143" y="1916832"/>
            <a:ext cx="61150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3175000"/>
            <a:ext cx="611505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976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750" y="3608300"/>
            <a:ext cx="6120499" cy="50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168650"/>
            <a:ext cx="593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81128"/>
            <a:ext cx="593566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1915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02195"/>
            <a:ext cx="5940529" cy="52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143250"/>
            <a:ext cx="5935663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797152"/>
            <a:ext cx="5935663" cy="57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405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02195"/>
            <a:ext cx="5940529" cy="52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194050"/>
            <a:ext cx="593566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301208"/>
            <a:ext cx="593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32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02195"/>
            <a:ext cx="5940529" cy="52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509120"/>
            <a:ext cx="6091237" cy="1055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510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02195"/>
            <a:ext cx="5940529" cy="521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4797152"/>
            <a:ext cx="593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679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27377"/>
            <a:ext cx="5940529" cy="471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225800"/>
            <a:ext cx="59356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229200"/>
            <a:ext cx="59356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375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35" y="3659428"/>
            <a:ext cx="5940529" cy="407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3225800"/>
            <a:ext cx="5935663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373216"/>
            <a:ext cx="5935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1077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</Words>
  <Application>Microsoft Office PowerPoint</Application>
  <PresentationFormat>Экран (4:3)</PresentationFormat>
  <Paragraphs>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Алгебраические дроби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Алгебраические дроби</dc:title>
  <dc:creator>Владимир</dc:creator>
  <cp:lastModifiedBy>Владимир</cp:lastModifiedBy>
  <cp:revision>4</cp:revision>
  <dcterms:created xsi:type="dcterms:W3CDTF">2013-01-10T12:04:45Z</dcterms:created>
  <dcterms:modified xsi:type="dcterms:W3CDTF">2013-01-10T13:17:19Z</dcterms:modified>
</cp:coreProperties>
</file>