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DD15C-F6DB-4DF7-858E-FDD9F000913C}" type="datetimeFigureOut">
              <a:rPr lang="ru-RU" smtClean="0"/>
              <a:t>10.01.2013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CEFD-719A-431B-B9CC-656D5724A5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2713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DD15C-F6DB-4DF7-858E-FDD9F000913C}" type="datetimeFigureOut">
              <a:rPr lang="ru-RU" smtClean="0"/>
              <a:t>10.01.2013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CEFD-719A-431B-B9CC-656D5724A5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1845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DD15C-F6DB-4DF7-858E-FDD9F000913C}" type="datetimeFigureOut">
              <a:rPr lang="ru-RU" smtClean="0"/>
              <a:t>10.01.2013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CEFD-719A-431B-B9CC-656D5724A5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4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DD15C-F6DB-4DF7-858E-FDD9F000913C}" type="datetimeFigureOut">
              <a:rPr lang="ru-RU" smtClean="0"/>
              <a:t>10.01.2013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CEFD-719A-431B-B9CC-656D5724A5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1905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DD15C-F6DB-4DF7-858E-FDD9F000913C}" type="datetimeFigureOut">
              <a:rPr lang="ru-RU" smtClean="0"/>
              <a:t>10.01.2013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CEFD-719A-431B-B9CC-656D5724A5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3721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DD15C-F6DB-4DF7-858E-FDD9F000913C}" type="datetimeFigureOut">
              <a:rPr lang="ru-RU" smtClean="0"/>
              <a:t>10.01.2013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CEFD-719A-431B-B9CC-656D5724A5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715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DD15C-F6DB-4DF7-858E-FDD9F000913C}" type="datetimeFigureOut">
              <a:rPr lang="ru-RU" smtClean="0"/>
              <a:t>10.01.2013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CEFD-719A-431B-B9CC-656D5724A5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20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DD15C-F6DB-4DF7-858E-FDD9F000913C}" type="datetimeFigureOut">
              <a:rPr lang="ru-RU" smtClean="0"/>
              <a:t>10.01.2013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CEFD-719A-431B-B9CC-656D5724A5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3392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DD15C-F6DB-4DF7-858E-FDD9F000913C}" type="datetimeFigureOut">
              <a:rPr lang="ru-RU" smtClean="0"/>
              <a:t>10.01.2013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CEFD-719A-431B-B9CC-656D5724A5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553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DD15C-F6DB-4DF7-858E-FDD9F000913C}" type="datetimeFigureOut">
              <a:rPr lang="ru-RU" smtClean="0"/>
              <a:t>10.01.2013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CEFD-719A-431B-B9CC-656D5724A5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2443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DD15C-F6DB-4DF7-858E-FDD9F000913C}" type="datetimeFigureOut">
              <a:rPr lang="ru-RU" smtClean="0"/>
              <a:t>10.01.2013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CEFD-719A-431B-B9CC-656D5724A5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542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DD15C-F6DB-4DF7-858E-FDD9F000913C}" type="datetimeFigureOut">
              <a:rPr lang="ru-RU" smtClean="0"/>
              <a:t>10.01.2013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ACEFD-719A-431B-B9CC-656D5724A5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081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Алгебраические дроби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6192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1735" y="3627377"/>
            <a:ext cx="5940529" cy="471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3375" y="3121025"/>
            <a:ext cx="5935663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5229200"/>
            <a:ext cx="41910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7013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6513" y="3128963"/>
            <a:ext cx="3990975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725144"/>
            <a:ext cx="4076700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3560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750" y="3602195"/>
            <a:ext cx="6120499" cy="521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143" y="1916832"/>
            <a:ext cx="611505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475" y="3175000"/>
            <a:ext cx="611505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9763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750" y="3608300"/>
            <a:ext cx="6120499" cy="50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3375" y="3168650"/>
            <a:ext cx="59356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581128"/>
            <a:ext cx="5935663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1915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1735" y="3602195"/>
            <a:ext cx="5940529" cy="521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3375" y="3143250"/>
            <a:ext cx="59356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797152"/>
            <a:ext cx="5935663" cy="57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4051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1735" y="3602195"/>
            <a:ext cx="5940529" cy="521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3375" y="3194050"/>
            <a:ext cx="5935663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5301208"/>
            <a:ext cx="59356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4324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1735" y="3602195"/>
            <a:ext cx="5940529" cy="521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509120"/>
            <a:ext cx="6091237" cy="1055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510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1735" y="3602195"/>
            <a:ext cx="5940529" cy="521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3375" y="4797152"/>
            <a:ext cx="59356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0679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1735" y="3627377"/>
            <a:ext cx="5940529" cy="471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3375" y="3225800"/>
            <a:ext cx="5935663" cy="404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5229200"/>
            <a:ext cx="5935663" cy="404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5375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1735" y="3659428"/>
            <a:ext cx="5940529" cy="4075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3375" y="3225800"/>
            <a:ext cx="5935663" cy="404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5373216"/>
            <a:ext cx="59356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10771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</Words>
  <Application>Microsoft Office PowerPoint</Application>
  <PresentationFormat>Экран (4:3)</PresentationFormat>
  <Paragraphs>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Алгебраические дроби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Алгебраические дроби</dc:title>
  <dc:creator>Владимир</dc:creator>
  <cp:lastModifiedBy>Владимир</cp:lastModifiedBy>
  <cp:revision>4</cp:revision>
  <dcterms:created xsi:type="dcterms:W3CDTF">2013-01-10T12:04:45Z</dcterms:created>
  <dcterms:modified xsi:type="dcterms:W3CDTF">2013-01-10T13:17:19Z</dcterms:modified>
</cp:coreProperties>
</file>