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19" r:id="rId2"/>
    <p:sldId id="322" r:id="rId3"/>
    <p:sldId id="282" r:id="rId4"/>
    <p:sldId id="304" r:id="rId5"/>
    <p:sldId id="306" r:id="rId6"/>
    <p:sldId id="305" r:id="rId7"/>
    <p:sldId id="314" r:id="rId8"/>
    <p:sldId id="310" r:id="rId9"/>
    <p:sldId id="308" r:id="rId10"/>
    <p:sldId id="309" r:id="rId11"/>
    <p:sldId id="288" r:id="rId12"/>
    <p:sldId id="283" r:id="rId13"/>
    <p:sldId id="286" r:id="rId14"/>
    <p:sldId id="280" r:id="rId15"/>
    <p:sldId id="300" r:id="rId16"/>
    <p:sldId id="315" r:id="rId17"/>
    <p:sldId id="287" r:id="rId18"/>
    <p:sldId id="284" r:id="rId19"/>
    <p:sldId id="281" r:id="rId20"/>
    <p:sldId id="302" r:id="rId21"/>
    <p:sldId id="303" r:id="rId22"/>
    <p:sldId id="316" r:id="rId23"/>
    <p:sldId id="285" r:id="rId24"/>
    <p:sldId id="296" r:id="rId25"/>
    <p:sldId id="317" r:id="rId26"/>
    <p:sldId id="272" r:id="rId27"/>
    <p:sldId id="299" r:id="rId28"/>
    <p:sldId id="320" r:id="rId29"/>
    <p:sldId id="297" r:id="rId30"/>
    <p:sldId id="321" r:id="rId3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7502-3127-4C66-A238-319DEF1D0193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01E89-FEDA-45BC-834C-F63E1DD61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5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1E89-FEDA-45BC-834C-F63E1DD6184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7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F113EF-3636-4396-B094-D194930C5434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0608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Около 300 школьников посоревновались в знании госсимволики &quot; МУИА Город - главные новости Благовещен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873500" cy="23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2142148"/>
            <a:ext cx="414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123" y="2967335"/>
            <a:ext cx="8239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Государственные символы России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365104"/>
            <a:ext cx="5006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Презентацию подготовила: С.Ю.Яблонских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учитель начальных классов 1 категории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МАОУ «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Новотаповская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СОШ»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94928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2015 год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7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ша\Desktop\IMG11152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3" y="0"/>
            <a:ext cx="102869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57192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И под небом синим-синим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Флаг России над Кремлём.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9063"/>
            <a:ext cx="838041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1" y="1404694"/>
            <a:ext cx="838041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2" y="1404694"/>
            <a:ext cx="838041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728192"/>
          </a:xfrm>
        </p:spPr>
        <p:txBody>
          <a:bodyPr/>
          <a:lstStyle/>
          <a:p>
            <a:r>
              <a:rPr lang="ru-RU" sz="4000" dirty="0" smtClean="0"/>
              <a:t>Из данных букв составьте слова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2492896"/>
            <a:ext cx="3346704" cy="347472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err="1" smtClean="0"/>
              <a:t>осРися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Россия </a:t>
            </a:r>
          </a:p>
          <a:p>
            <a:endParaRPr lang="ru-RU" sz="4000" dirty="0"/>
          </a:p>
          <a:p>
            <a:r>
              <a:rPr lang="ru-RU" sz="4000" dirty="0" err="1" smtClean="0"/>
              <a:t>игнм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гимн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88024" y="2564904"/>
            <a:ext cx="3346704" cy="347472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err="1" smtClean="0"/>
              <a:t>фалг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флаг</a:t>
            </a:r>
          </a:p>
          <a:p>
            <a:endParaRPr lang="ru-RU" sz="4000" dirty="0"/>
          </a:p>
          <a:p>
            <a:r>
              <a:rPr lang="ru-RU" sz="4000" dirty="0" err="1" smtClean="0"/>
              <a:t>егрб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герб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00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Государственные символы России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345" y="1330114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Есть символы, которые представляют и страну, и её историю, т.е. государственные символы. В нашей стране – это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Государственный герб.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Государственный флаг.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                                  Государственный гимн. 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Эти символы закреплены Основным Законом нашей страны – Конституцией.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Флаг Великобритании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8" y="2131551"/>
            <a:ext cx="21129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Флаг Герма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72" y="1916832"/>
            <a:ext cx="21034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флаг Укра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2060848"/>
            <a:ext cx="213836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 descr="Флаг Молдов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2" y="4389437"/>
            <a:ext cx="2152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65371" y="4212100"/>
            <a:ext cx="2144713" cy="1366837"/>
            <a:chOff x="610" y="2332"/>
            <a:chExt cx="1351" cy="861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610" y="2332"/>
              <a:ext cx="134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613" y="2622"/>
              <a:ext cx="1348" cy="2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613" y="2909"/>
              <a:ext cx="1348" cy="28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15721" name="Picture 9" descr="Флаг Франции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5" y="4389437"/>
            <a:ext cx="2098675" cy="1336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75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Какой флаг принадлежит России?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5" y="3573016"/>
            <a:ext cx="5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78751" y="33800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3" y="36005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5877272"/>
            <a:ext cx="49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78751" y="5726112"/>
            <a:ext cx="47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3" y="5877272"/>
            <a:ext cx="55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2" name="Picture 6" descr="Флаг Великобритан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4138" y="2060848"/>
            <a:ext cx="2140025" cy="135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Флаг Франц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324189"/>
            <a:ext cx="2179703" cy="141515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Государственный флаг России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</a:p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Праздник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День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Государственного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Флага Российской 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Федерации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отмечается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ежегодно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с 1994 г. 22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августа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7084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1" y="2420888"/>
            <a:ext cx="334454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6" y="28636"/>
            <a:ext cx="8205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7" y="980728"/>
            <a:ext cx="49685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 –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 (символ) свободы, независимости и  самостоятельности государства.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государственном флаге нашей Родины – три цветные полосы, одинаковые по размерам.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цвет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означает мир и чистоту совести.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цвет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означает небо, верность и правду.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цвет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означает отвагу, мужество и героизм.</a:t>
            </a:r>
          </a:p>
        </p:txBody>
      </p:sp>
    </p:spTree>
    <p:extLst>
      <p:ext uri="{BB962C8B-B14F-4D97-AF65-F5344CB8AC3E}">
        <p14:creationId xmlns:p14="http://schemas.microsoft.com/office/powerpoint/2010/main" val="68928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174" y="0"/>
            <a:ext cx="9050600" cy="6851142"/>
            <a:chOff x="610" y="2332"/>
            <a:chExt cx="1359" cy="863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610" y="2332"/>
              <a:ext cx="134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613" y="2622"/>
              <a:ext cx="1348" cy="2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621" y="2911"/>
              <a:ext cx="1348" cy="28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487613"/>
            <a:ext cx="8974137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4005" y="54868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Снежинки так прекрасны и легки,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совершенны у ромашки лепестки,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 доске строка, написанная мелом,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говорим сейчас о цвете …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029" y="4908239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много войн пережила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наши деды умирали не напрасно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верность Родине их к славе привела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Знаменем Победы ярко…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3"/>
            <a:ext cx="7694858" cy="1984795"/>
          </a:xfrm>
        </p:spPr>
        <p:txBody>
          <a:bodyPr/>
          <a:lstStyle/>
          <a:p>
            <a:r>
              <a:rPr lang="ru-RU" dirty="0" smtClean="0"/>
              <a:t>Что означает слово герб?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852936"/>
            <a:ext cx="7813420" cy="28083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Герб происходит от немецкого слова «наследство» или «наследие»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Герм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817688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Англ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46" y="1906716"/>
            <a:ext cx="1739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Латв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71" y="1309325"/>
            <a:ext cx="2430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СШ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19" y="4060333"/>
            <a:ext cx="2133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Какой герб принадлежит России?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7" name="Picture 8" descr="Росс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46" y="3933056"/>
            <a:ext cx="21526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знания о государственных символах Российской Федерации.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символами РФ;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воспитанию уважительного отношения  государственным символам России, чувства гордости и патриотизма за свою страну, свой народ.</a:t>
            </a:r>
          </a:p>
        </p:txBody>
      </p:sp>
    </p:spTree>
    <p:extLst>
      <p:ext uri="{BB962C8B-B14F-4D97-AF65-F5344CB8AC3E}">
        <p14:creationId xmlns:p14="http://schemas.microsoft.com/office/powerpoint/2010/main" val="231019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ерсональный сайт - Российская Феде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9203"/>
            <a:ext cx="5472608" cy="68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9235"/>
            <a:ext cx="2604770" cy="307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80728"/>
            <a:ext cx="83654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Герб России</a:t>
            </a:r>
          </a:p>
          <a:p>
            <a:endParaRPr lang="ru-RU" dirty="0"/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У России величавой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На гербе орёл двуглавый, 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Чтоб на запад и восток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Он смотреть  бы сразу мог.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Сильный, мудрый он и гордый.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Он – России дух свободный.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 Днём России. - ИСТОРИЧЕСКИЙ ФОРУМ &quot;МИР ИСТОРИ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ексты песни гимн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93" y="0"/>
            <a:ext cx="4329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3"/>
            <a:ext cx="7694858" cy="1984795"/>
          </a:xfrm>
        </p:spPr>
        <p:txBody>
          <a:bodyPr/>
          <a:lstStyle/>
          <a:p>
            <a:r>
              <a:rPr lang="ru-RU" dirty="0" smtClean="0"/>
              <a:t>Что означает в переводе с греческого слово гимн?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852936"/>
            <a:ext cx="7813420" cy="28083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Гимн – это торжественная песня или мелодия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011" y="47667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России – это торжественная песнь о красоте , величии нашей Родины. Первый российский гимн появился в 1833 году при императоре Николае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Современный гимн на музыку Георгия Александрова и слова Сергея Михалкова был принят 8 декабря 2000 года.</a:t>
            </a:r>
          </a:p>
        </p:txBody>
      </p:sp>
      <p:pic>
        <p:nvPicPr>
          <p:cNvPr id="228359" name="Picture 7" descr="Михал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2" y="4293096"/>
            <a:ext cx="17526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4149080"/>
            <a:ext cx="2051746" cy="229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1.Главный символ – эмблема любого государства.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2.Какая птица изображена на гербе России?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3.Отчий кров любого гражданина нашей страны.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4.Главная торжественная песня любого государства.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5.Люди проживающие в какой-либо стране.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6.Государственный символ из ткани.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сюша\Desktop\для кружка\кроссвор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" y="-45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019411" y="1772816"/>
            <a:ext cx="3056645" cy="830997"/>
            <a:chOff x="2019411" y="1772816"/>
            <a:chExt cx="3056645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2019411" y="1772816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Г</a:t>
              </a:r>
              <a:endParaRPr lang="ru-RU" sz="4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1499" y="1772816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Е</a:t>
              </a:r>
              <a:endParaRPr lang="ru-RU" sz="4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47201" y="1772816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Р</a:t>
              </a:r>
              <a:endParaRPr lang="ru-RU" sz="4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67683" y="1772816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Б</a:t>
              </a:r>
              <a:endParaRPr lang="ru-RU" sz="48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19872" y="2420888"/>
            <a:ext cx="3362562" cy="830997"/>
            <a:chOff x="3419872" y="2420888"/>
            <a:chExt cx="336256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467683" y="2420888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Р</a:t>
              </a:r>
              <a:endParaRPr lang="ru-RU" sz="4800" dirty="0"/>
            </a:p>
          </p:txBody>
        </p:sp>
        <p:sp>
          <p:nvSpPr>
            <p:cNvPr id="7" name="TextBox 6"/>
            <p:cNvSpPr txBox="1"/>
            <p:nvPr/>
          </p:nvSpPr>
          <p:spPr>
            <a:xfrm flipV="1">
              <a:off x="3419872" y="2420888"/>
              <a:ext cx="755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О</a:t>
              </a:r>
              <a:endParaRPr lang="ru-RU" sz="4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0072" y="2420888"/>
              <a:ext cx="768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Ё</a:t>
              </a:r>
              <a:endParaRPr lang="ru-RU" sz="4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160" y="2420888"/>
              <a:ext cx="770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800" dirty="0" smtClean="0">
                  <a:solidFill>
                    <a:prstClr val="black"/>
                  </a:solidFill>
                </a:rPr>
                <a:t>Л</a:t>
              </a:r>
              <a:endParaRPr lang="ru-RU" sz="4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43808" y="3750131"/>
            <a:ext cx="3168352" cy="830997"/>
            <a:chOff x="2843808" y="3750131"/>
            <a:chExt cx="316835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843808" y="3750131"/>
              <a:ext cx="588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Г</a:t>
              </a:r>
              <a:endParaRPr lang="ru-RU" sz="4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2282" y="3750131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И</a:t>
              </a:r>
              <a:endParaRPr lang="ru-RU" sz="4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81734" y="3750131"/>
              <a:ext cx="798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М</a:t>
              </a:r>
              <a:endParaRPr lang="ru-RU" sz="4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3251" y="3750131"/>
              <a:ext cx="768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Н</a:t>
              </a:r>
              <a:endParaRPr lang="ru-RU" sz="48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92282" y="4349114"/>
            <a:ext cx="3988539" cy="869634"/>
            <a:chOff x="3592282" y="4349114"/>
            <a:chExt cx="3988539" cy="869634"/>
          </a:xfrm>
        </p:grpSpPr>
        <p:sp>
          <p:nvSpPr>
            <p:cNvPr id="24" name="TextBox 23"/>
            <p:cNvSpPr txBox="1"/>
            <p:nvPr/>
          </p:nvSpPr>
          <p:spPr>
            <a:xfrm>
              <a:off x="3592282" y="4387751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Н</a:t>
              </a:r>
              <a:endParaRPr lang="ru-RU" sz="4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56378" y="4365104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А</a:t>
              </a:r>
              <a:endParaRPr lang="ru-RU" sz="4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92080" y="4387751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Р</a:t>
              </a:r>
              <a:endParaRPr lang="ru-RU" sz="4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40554" y="4387751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О</a:t>
              </a:r>
              <a:endParaRPr lang="ru-RU" sz="4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17127" y="4349114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Д</a:t>
              </a:r>
              <a:endParaRPr lang="ru-RU" sz="48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36098" y="5035823"/>
            <a:ext cx="3283974" cy="830997"/>
            <a:chOff x="1936098" y="5035823"/>
            <a:chExt cx="3283974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1936098" y="5035823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Ф</a:t>
              </a:r>
              <a:endParaRPr lang="ru-RU" sz="4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71800" y="5035823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Л</a:t>
              </a:r>
              <a:endParaRPr lang="ru-RU" sz="4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23017" y="5035823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А</a:t>
              </a:r>
              <a:endParaRPr lang="ru-RU" sz="4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56378" y="5035823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Г</a:t>
              </a:r>
              <a:endParaRPr lang="ru-RU" sz="4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63888" y="3063422"/>
            <a:ext cx="2232248" cy="869634"/>
            <a:chOff x="3563888" y="3063422"/>
            <a:chExt cx="2232248" cy="8696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404204" y="3102059"/>
              <a:ext cx="5998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800" dirty="0" smtClean="0">
                  <a:solidFill>
                    <a:prstClr val="black"/>
                  </a:solidFill>
                </a:rPr>
                <a:t>О</a:t>
              </a:r>
              <a:endParaRPr lang="ru-RU" sz="48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0072" y="3102059"/>
              <a:ext cx="576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М</a:t>
              </a:r>
              <a:endParaRPr lang="ru-RU" sz="4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63888" y="3063422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Д</a:t>
              </a:r>
              <a:endParaRPr lang="ru-RU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8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852936"/>
            <a:ext cx="2539627" cy="34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2764"/>
            <a:ext cx="72111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России гордятся Государственным гербом,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флагом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гимном. Без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 отличительных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знаков не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обходится ни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важное для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 событие. Случаи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главных и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важных символов России –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герба, флага и гимна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определены законом.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ша\Desktop\0047-047-Gosudarstvennye-simvoly-Rossii-dolzhen-znat-i-uvazhat-kazhdyj-tak-k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7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569" y="332655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Россию – нет России другой.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её тишину и покой,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небо и солнце, это хлеб на столе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родное оконце в позабытом селе…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Россию, без неё нам не жить.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её, чтобы вечно ей быть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Нашей правдой и силой,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Всею нашей судьбой.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Россию – нет России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другой!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Как называется страна, в которой мы живём?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РОССИЯ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Назовите столицу нашего  государства?</a:t>
            </a:r>
            <a:endParaRPr lang="ru-RU" sz="3600" dirty="0" smtClean="0"/>
          </a:p>
          <a:p>
            <a:r>
              <a:rPr lang="ru-RU" sz="3600" dirty="0" smtClean="0"/>
              <a:t>      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МОСКВА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050" y="2967335"/>
            <a:ext cx="852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ша\Desktop\getImage9TU2016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30120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Что мы Родиной зовём?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ша\Desktop\getImageUM6D8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37321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Дом, где мы с тобой живём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сюша\Desktop\getImageZ5XKG2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97152"/>
            <a:ext cx="7541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 берёзки вдоль которых 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Рядом с мамой мы идём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80x1050 лето, колоски, поле, солнце, посевы картинки на ра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2251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84584" y="5013176"/>
            <a:ext cx="964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 smtClean="0">
                <a:solidFill>
                  <a:prstClr val="white"/>
                </a:solidFill>
              </a:rPr>
              <a:t>Что мы Родиной зовём?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sz="4400" dirty="0" smtClean="0">
                <a:solidFill>
                  <a:prstClr val="white"/>
                </a:solidFill>
              </a:rPr>
              <a:t>Поле с тонким колоском</a:t>
            </a:r>
            <a:endParaRPr lang="ru-RU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юша\Desktop\imageYVS8UJT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5085184"/>
            <a:ext cx="810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8772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4" y="5024717"/>
            <a:ext cx="734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4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юша\Desktop\getImageNWEPWH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6" y="-54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229200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>
                <a:solidFill>
                  <a:prstClr val="white"/>
                </a:solidFill>
              </a:rPr>
              <a:t>Что мы Родиной зовём?</a:t>
            </a:r>
          </a:p>
          <a:p>
            <a:pPr lvl="0" algn="ctr"/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>
                <a:solidFill>
                  <a:prstClr val="white"/>
                </a:solidFill>
              </a:rPr>
              <a:t>Всё что в сердце бережём</a:t>
            </a:r>
            <a:r>
              <a:rPr lang="ru-RU" sz="4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5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1444</TotalTime>
  <Words>630</Words>
  <Application>Microsoft Office PowerPoint</Application>
  <PresentationFormat>Экран (4:3)</PresentationFormat>
  <Paragraphs>147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данных букв составьте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означает слово герб?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означает в переводе с греческого слово гимн?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России</dc:title>
  <dc:creator>ксюша</dc:creator>
  <cp:lastModifiedBy>ксюша</cp:lastModifiedBy>
  <cp:revision>96</cp:revision>
  <cp:lastPrinted>2015-01-27T15:33:09Z</cp:lastPrinted>
  <dcterms:created xsi:type="dcterms:W3CDTF">2015-01-25T14:29:55Z</dcterms:created>
  <dcterms:modified xsi:type="dcterms:W3CDTF">2015-02-09T13:04:04Z</dcterms:modified>
</cp:coreProperties>
</file>