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948E3B5-C364-4142-A7F0-5DC356F717B7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6B39036-563C-4988-BE5C-FD93B39124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Квадратные неравенства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916832"/>
            <a:ext cx="8064896" cy="3593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67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844825"/>
            <a:ext cx="8136904" cy="369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12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340769"/>
            <a:ext cx="8136904" cy="4304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1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700809"/>
            <a:ext cx="8064896" cy="3842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5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556793"/>
            <a:ext cx="8208912" cy="3986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1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344816" cy="460851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2752725"/>
            <a:ext cx="530542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698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7056784" cy="2250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7704855" cy="2146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73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7848872" cy="244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47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8840"/>
            <a:ext cx="7344816" cy="3168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07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164" y="2204864"/>
            <a:ext cx="835292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433771"/>
            <a:ext cx="7128791" cy="1080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53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74640"/>
            <a:ext cx="6768752" cy="1002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005064"/>
            <a:ext cx="6120680" cy="115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556792"/>
            <a:ext cx="6696744" cy="111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338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88332"/>
            <a:ext cx="6048672" cy="1188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933056"/>
            <a:ext cx="6336704" cy="1367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480720" cy="1291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28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80928"/>
            <a:ext cx="6552727" cy="89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89040"/>
            <a:ext cx="5904656" cy="1387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552727" cy="111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636913"/>
            <a:ext cx="6048671" cy="1054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077072"/>
            <a:ext cx="5904656" cy="1415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28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3645024"/>
            <a:ext cx="7488832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2420888"/>
            <a:ext cx="7488832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25144"/>
            <a:ext cx="7488832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6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5616" y="3645024"/>
            <a:ext cx="7632848" cy="625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86172"/>
            <a:ext cx="7299436" cy="610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4941168"/>
            <a:ext cx="7704856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40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3429000"/>
            <a:ext cx="799288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612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7544" y="1988841"/>
            <a:ext cx="8208912" cy="3472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97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132857"/>
            <a:ext cx="7992888" cy="3410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6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2132857"/>
            <a:ext cx="8064896" cy="3512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95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1772816"/>
            <a:ext cx="8064896" cy="3814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455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</TotalTime>
  <Words>2</Words>
  <Application>Microsoft Office PowerPoint</Application>
  <PresentationFormat>Экран (4:3)</PresentationFormat>
  <Paragraphs>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Остин</vt:lpstr>
      <vt:lpstr>Квадратные неравенства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Квадратные неравенства</dc:title>
  <dc:creator>Владимир</dc:creator>
  <cp:lastModifiedBy>Владимир</cp:lastModifiedBy>
  <cp:revision>5</cp:revision>
  <dcterms:created xsi:type="dcterms:W3CDTF">2013-01-10T12:25:49Z</dcterms:created>
  <dcterms:modified xsi:type="dcterms:W3CDTF">2013-01-10T13:32:47Z</dcterms:modified>
</cp:coreProperties>
</file>