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59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AC71B0-D7EE-483B-8F68-6CCC694E13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20642A-C769-469F-9303-5995936861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4B59B1-9BDD-434F-AC4A-CC377FC0D6B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5C0038-DDA6-40C5-859D-D954B00A5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f/fa/Rotavirus_Reconstruction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rpt=simage&amp;text=%D0%B2%D0%B8%D1%80%D1%83%D1%81&amp;img_url=labelme.csail.mit.edu/Images/static_web_tinyimagesdataset/v/virus/virus_000012.jpg&amp;spsite=fake-040-8508351.ru&amp;p=12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ed=1&amp;rpt=simage&amp;text=%D0%B2%D0%B8%D1%80%D1%83%D1%81&amp;img_url=www.impactlab.net/wp-content/uploads/2009/11/091105165527-large.jpg&amp;spsite=fake-063-7978272.ru&amp;p=17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f/fa/Rotavirus_Reconstruction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nfosofting.narod.ru/text.files/evol.files/kl.jpg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/>
              <a:t>Вирусы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Файл:Rotavirus Reconstruction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254158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pload.wikimedia.org/wikipedia/commons/e/ea/Human_Immunodeficency_Virus_-_stylized_renderin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57165"/>
            <a:ext cx="2357454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08175" y="279400"/>
            <a:ext cx="41524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КАК       ВИРУСЫ      ВЫГЛЯДЯТ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95288" y="908050"/>
            <a:ext cx="8353425" cy="4987925"/>
            <a:chOff x="295" y="572"/>
            <a:chExt cx="5262" cy="3142"/>
          </a:xfrm>
        </p:grpSpPr>
        <p:pic>
          <p:nvPicPr>
            <p:cNvPr id="13318" name="Picture 6" descr="вирусы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" y="572"/>
              <a:ext cx="5262" cy="3142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3324" name="Freeform 12"/>
            <p:cNvSpPr>
              <a:spLocks/>
            </p:cNvSpPr>
            <p:nvPr/>
          </p:nvSpPr>
          <p:spPr bwMode="auto">
            <a:xfrm>
              <a:off x="4694" y="789"/>
              <a:ext cx="227" cy="509"/>
            </a:xfrm>
            <a:custGeom>
              <a:avLst/>
              <a:gdLst/>
              <a:ahLst/>
              <a:cxnLst>
                <a:cxn ang="0">
                  <a:pos x="212" y="60"/>
                </a:cxn>
                <a:cxn ang="0">
                  <a:pos x="92" y="0"/>
                </a:cxn>
                <a:cxn ang="0">
                  <a:pos x="56" y="12"/>
                </a:cxn>
                <a:cxn ang="0">
                  <a:pos x="32" y="84"/>
                </a:cxn>
                <a:cxn ang="0">
                  <a:pos x="44" y="144"/>
                </a:cxn>
                <a:cxn ang="0">
                  <a:pos x="116" y="168"/>
                </a:cxn>
                <a:cxn ang="0">
                  <a:pos x="140" y="96"/>
                </a:cxn>
                <a:cxn ang="0">
                  <a:pos x="92" y="84"/>
                </a:cxn>
                <a:cxn ang="0">
                  <a:pos x="32" y="96"/>
                </a:cxn>
                <a:cxn ang="0">
                  <a:pos x="20" y="132"/>
                </a:cxn>
                <a:cxn ang="0">
                  <a:pos x="32" y="336"/>
                </a:cxn>
                <a:cxn ang="0">
                  <a:pos x="140" y="324"/>
                </a:cxn>
                <a:cxn ang="0">
                  <a:pos x="140" y="240"/>
                </a:cxn>
                <a:cxn ang="0">
                  <a:pos x="92" y="228"/>
                </a:cxn>
                <a:cxn ang="0">
                  <a:pos x="20" y="240"/>
                </a:cxn>
                <a:cxn ang="0">
                  <a:pos x="8" y="336"/>
                </a:cxn>
                <a:cxn ang="0">
                  <a:pos x="44" y="504"/>
                </a:cxn>
                <a:cxn ang="0">
                  <a:pos x="128" y="528"/>
                </a:cxn>
                <a:cxn ang="0">
                  <a:pos x="164" y="516"/>
                </a:cxn>
                <a:cxn ang="0">
                  <a:pos x="188" y="444"/>
                </a:cxn>
                <a:cxn ang="0">
                  <a:pos x="68" y="408"/>
                </a:cxn>
                <a:cxn ang="0">
                  <a:pos x="32" y="588"/>
                </a:cxn>
                <a:cxn ang="0">
                  <a:pos x="68" y="600"/>
                </a:cxn>
              </a:cxnLst>
              <a:rect l="0" t="0" r="r" b="b"/>
              <a:pathLst>
                <a:path w="212" h="600">
                  <a:moveTo>
                    <a:pt x="212" y="60"/>
                  </a:moveTo>
                  <a:cubicBezTo>
                    <a:pt x="126" y="3"/>
                    <a:pt x="168" y="19"/>
                    <a:pt x="92" y="0"/>
                  </a:cubicBezTo>
                  <a:cubicBezTo>
                    <a:pt x="80" y="4"/>
                    <a:pt x="63" y="2"/>
                    <a:pt x="56" y="12"/>
                  </a:cubicBezTo>
                  <a:cubicBezTo>
                    <a:pt x="41" y="33"/>
                    <a:pt x="32" y="84"/>
                    <a:pt x="32" y="84"/>
                  </a:cubicBezTo>
                  <a:cubicBezTo>
                    <a:pt x="36" y="104"/>
                    <a:pt x="30" y="130"/>
                    <a:pt x="44" y="144"/>
                  </a:cubicBezTo>
                  <a:cubicBezTo>
                    <a:pt x="62" y="162"/>
                    <a:pt x="116" y="168"/>
                    <a:pt x="116" y="168"/>
                  </a:cubicBezTo>
                  <a:cubicBezTo>
                    <a:pt x="149" y="157"/>
                    <a:pt x="190" y="156"/>
                    <a:pt x="140" y="96"/>
                  </a:cubicBezTo>
                  <a:cubicBezTo>
                    <a:pt x="129" y="83"/>
                    <a:pt x="108" y="88"/>
                    <a:pt x="92" y="84"/>
                  </a:cubicBezTo>
                  <a:cubicBezTo>
                    <a:pt x="72" y="88"/>
                    <a:pt x="49" y="85"/>
                    <a:pt x="32" y="96"/>
                  </a:cubicBezTo>
                  <a:cubicBezTo>
                    <a:pt x="21" y="103"/>
                    <a:pt x="20" y="119"/>
                    <a:pt x="20" y="132"/>
                  </a:cubicBezTo>
                  <a:cubicBezTo>
                    <a:pt x="20" y="200"/>
                    <a:pt x="28" y="268"/>
                    <a:pt x="32" y="336"/>
                  </a:cubicBezTo>
                  <a:cubicBezTo>
                    <a:pt x="68" y="332"/>
                    <a:pt x="106" y="337"/>
                    <a:pt x="140" y="324"/>
                  </a:cubicBezTo>
                  <a:cubicBezTo>
                    <a:pt x="164" y="314"/>
                    <a:pt x="146" y="246"/>
                    <a:pt x="140" y="240"/>
                  </a:cubicBezTo>
                  <a:cubicBezTo>
                    <a:pt x="128" y="228"/>
                    <a:pt x="108" y="232"/>
                    <a:pt x="92" y="228"/>
                  </a:cubicBezTo>
                  <a:cubicBezTo>
                    <a:pt x="68" y="232"/>
                    <a:pt x="35" y="221"/>
                    <a:pt x="20" y="240"/>
                  </a:cubicBezTo>
                  <a:cubicBezTo>
                    <a:pt x="0" y="265"/>
                    <a:pt x="8" y="304"/>
                    <a:pt x="8" y="336"/>
                  </a:cubicBezTo>
                  <a:cubicBezTo>
                    <a:pt x="8" y="368"/>
                    <a:pt x="0" y="469"/>
                    <a:pt x="44" y="504"/>
                  </a:cubicBezTo>
                  <a:cubicBezTo>
                    <a:pt x="52" y="510"/>
                    <a:pt x="125" y="527"/>
                    <a:pt x="128" y="528"/>
                  </a:cubicBezTo>
                  <a:cubicBezTo>
                    <a:pt x="140" y="524"/>
                    <a:pt x="157" y="526"/>
                    <a:pt x="164" y="516"/>
                  </a:cubicBezTo>
                  <a:cubicBezTo>
                    <a:pt x="179" y="495"/>
                    <a:pt x="188" y="444"/>
                    <a:pt x="188" y="444"/>
                  </a:cubicBezTo>
                  <a:cubicBezTo>
                    <a:pt x="147" y="382"/>
                    <a:pt x="141" y="393"/>
                    <a:pt x="68" y="408"/>
                  </a:cubicBezTo>
                  <a:cubicBezTo>
                    <a:pt x="4" y="450"/>
                    <a:pt x="2" y="505"/>
                    <a:pt x="32" y="588"/>
                  </a:cubicBezTo>
                  <a:cubicBezTo>
                    <a:pt x="36" y="600"/>
                    <a:pt x="68" y="600"/>
                    <a:pt x="68" y="600"/>
                  </a:cubicBezTo>
                </a:path>
              </a:pathLst>
            </a:custGeom>
            <a:noFill/>
            <a:ln w="38100" cmpd="sng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r>
              <a:rPr lang="ru-RU" b="1" dirty="0"/>
              <a:t> </a:t>
            </a:r>
            <a:r>
              <a:rPr lang="ru-RU" dirty="0"/>
              <a:t>(§1.9., стр. 38)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Охарактеризовать этапы размножения вируса по плану:</a:t>
            </a:r>
          </a:p>
          <a:p>
            <a:pPr lvl="0">
              <a:buNone/>
            </a:pPr>
            <a:r>
              <a:rPr lang="ru-RU" dirty="0" smtClean="0"/>
              <a:t>1.прикрепление </a:t>
            </a:r>
            <a:r>
              <a:rPr lang="ru-RU" dirty="0"/>
              <a:t>вируса к клетке-хозяину;</a:t>
            </a:r>
          </a:p>
          <a:p>
            <a:pPr lvl="0">
              <a:buNone/>
            </a:pPr>
            <a:r>
              <a:rPr lang="ru-RU" dirty="0" smtClean="0"/>
              <a:t>2.тиражирование </a:t>
            </a:r>
            <a:r>
              <a:rPr lang="ru-RU" dirty="0"/>
              <a:t>и сборка новых вирусов клеткой-хозяином;</a:t>
            </a:r>
          </a:p>
          <a:p>
            <a:pPr lvl="0">
              <a:buNone/>
            </a:pPr>
            <a:r>
              <a:rPr lang="ru-RU" dirty="0" smtClean="0"/>
              <a:t>3.выход </a:t>
            </a:r>
            <a:r>
              <a:rPr lang="ru-RU" dirty="0"/>
              <a:t>новых вирусов из клетки-хозяина и их расселение.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79388" y="2133600"/>
            <a:ext cx="8785225" cy="4464050"/>
          </a:xfrm>
          <a:prstGeom prst="roundRect">
            <a:avLst>
              <a:gd name="adj" fmla="val 16667"/>
            </a:avLst>
          </a:prstGeom>
          <a:solidFill>
            <a:schemeClr val="bg1">
              <a:alpha val="16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5651500" y="3860800"/>
            <a:ext cx="2089150" cy="2011363"/>
          </a:xfrm>
          <a:custGeom>
            <a:avLst/>
            <a:gdLst/>
            <a:ahLst/>
            <a:cxnLst>
              <a:cxn ang="0">
                <a:pos x="437" y="66"/>
              </a:cxn>
              <a:cxn ang="0">
                <a:pos x="649" y="39"/>
              </a:cxn>
              <a:cxn ang="0">
                <a:pos x="1004" y="92"/>
              </a:cxn>
              <a:cxn ang="0">
                <a:pos x="1039" y="101"/>
              </a:cxn>
              <a:cxn ang="0">
                <a:pos x="1092" y="137"/>
              </a:cxn>
              <a:cxn ang="0">
                <a:pos x="1119" y="287"/>
              </a:cxn>
              <a:cxn ang="0">
                <a:pos x="1163" y="332"/>
              </a:cxn>
              <a:cxn ang="0">
                <a:pos x="1279" y="420"/>
              </a:cxn>
              <a:cxn ang="0">
                <a:pos x="1305" y="473"/>
              </a:cxn>
              <a:cxn ang="0">
                <a:pos x="1261" y="642"/>
              </a:cxn>
              <a:cxn ang="0">
                <a:pos x="1234" y="952"/>
              </a:cxn>
              <a:cxn ang="0">
                <a:pos x="1225" y="979"/>
              </a:cxn>
              <a:cxn ang="0">
                <a:pos x="1119" y="996"/>
              </a:cxn>
              <a:cxn ang="0">
                <a:pos x="1048" y="1058"/>
              </a:cxn>
              <a:cxn ang="0">
                <a:pos x="1004" y="1138"/>
              </a:cxn>
              <a:cxn ang="0">
                <a:pos x="658" y="1218"/>
              </a:cxn>
              <a:cxn ang="0">
                <a:pos x="570" y="1253"/>
              </a:cxn>
              <a:cxn ang="0">
                <a:pos x="392" y="1174"/>
              </a:cxn>
              <a:cxn ang="0">
                <a:pos x="366" y="1067"/>
              </a:cxn>
              <a:cxn ang="0">
                <a:pos x="197" y="987"/>
              </a:cxn>
              <a:cxn ang="0">
                <a:pos x="144" y="943"/>
              </a:cxn>
              <a:cxn ang="0">
                <a:pos x="109" y="890"/>
              </a:cxn>
              <a:cxn ang="0">
                <a:pos x="127" y="748"/>
              </a:cxn>
              <a:cxn ang="0">
                <a:pos x="144" y="695"/>
              </a:cxn>
              <a:cxn ang="0">
                <a:pos x="47" y="624"/>
              </a:cxn>
              <a:cxn ang="0">
                <a:pos x="38" y="438"/>
              </a:cxn>
              <a:cxn ang="0">
                <a:pos x="118" y="376"/>
              </a:cxn>
              <a:cxn ang="0">
                <a:pos x="171" y="341"/>
              </a:cxn>
              <a:cxn ang="0">
                <a:pos x="206" y="243"/>
              </a:cxn>
              <a:cxn ang="0">
                <a:pos x="242" y="190"/>
              </a:cxn>
              <a:cxn ang="0">
                <a:pos x="268" y="137"/>
              </a:cxn>
              <a:cxn ang="0">
                <a:pos x="295" y="128"/>
              </a:cxn>
              <a:cxn ang="0">
                <a:pos x="410" y="84"/>
              </a:cxn>
              <a:cxn ang="0">
                <a:pos x="437" y="66"/>
              </a:cxn>
            </a:cxnLst>
            <a:rect l="0" t="0" r="r" b="b"/>
            <a:pathLst>
              <a:path w="1316" h="1267">
                <a:moveTo>
                  <a:pt x="437" y="66"/>
                </a:moveTo>
                <a:cubicBezTo>
                  <a:pt x="534" y="0"/>
                  <a:pt x="469" y="29"/>
                  <a:pt x="649" y="39"/>
                </a:cubicBezTo>
                <a:cubicBezTo>
                  <a:pt x="744" y="102"/>
                  <a:pt x="906" y="88"/>
                  <a:pt x="1004" y="92"/>
                </a:cubicBezTo>
                <a:cubicBezTo>
                  <a:pt x="1016" y="95"/>
                  <a:pt x="1028" y="96"/>
                  <a:pt x="1039" y="101"/>
                </a:cubicBezTo>
                <a:cubicBezTo>
                  <a:pt x="1058" y="111"/>
                  <a:pt x="1092" y="137"/>
                  <a:pt x="1092" y="137"/>
                </a:cubicBezTo>
                <a:cubicBezTo>
                  <a:pt x="1138" y="204"/>
                  <a:pt x="1090" y="125"/>
                  <a:pt x="1119" y="287"/>
                </a:cubicBezTo>
                <a:cubicBezTo>
                  <a:pt x="1123" y="312"/>
                  <a:pt x="1147" y="319"/>
                  <a:pt x="1163" y="332"/>
                </a:cubicBezTo>
                <a:cubicBezTo>
                  <a:pt x="1201" y="363"/>
                  <a:pt x="1244" y="386"/>
                  <a:pt x="1279" y="420"/>
                </a:cubicBezTo>
                <a:cubicBezTo>
                  <a:pt x="1285" y="439"/>
                  <a:pt x="1304" y="453"/>
                  <a:pt x="1305" y="473"/>
                </a:cubicBezTo>
                <a:cubicBezTo>
                  <a:pt x="1309" y="545"/>
                  <a:pt x="1316" y="604"/>
                  <a:pt x="1261" y="642"/>
                </a:cubicBezTo>
                <a:cubicBezTo>
                  <a:pt x="1213" y="782"/>
                  <a:pt x="1253" y="648"/>
                  <a:pt x="1234" y="952"/>
                </a:cubicBezTo>
                <a:cubicBezTo>
                  <a:pt x="1233" y="961"/>
                  <a:pt x="1232" y="973"/>
                  <a:pt x="1225" y="979"/>
                </a:cubicBezTo>
                <a:cubicBezTo>
                  <a:pt x="1197" y="1001"/>
                  <a:pt x="1155" y="991"/>
                  <a:pt x="1119" y="996"/>
                </a:cubicBezTo>
                <a:cubicBezTo>
                  <a:pt x="1089" y="1016"/>
                  <a:pt x="1078" y="1039"/>
                  <a:pt x="1048" y="1058"/>
                </a:cubicBezTo>
                <a:cubicBezTo>
                  <a:pt x="1031" y="1084"/>
                  <a:pt x="1023" y="1114"/>
                  <a:pt x="1004" y="1138"/>
                </a:cubicBezTo>
                <a:cubicBezTo>
                  <a:pt x="918" y="1248"/>
                  <a:pt x="794" y="1213"/>
                  <a:pt x="658" y="1218"/>
                </a:cubicBezTo>
                <a:cubicBezTo>
                  <a:pt x="626" y="1229"/>
                  <a:pt x="603" y="1245"/>
                  <a:pt x="570" y="1253"/>
                </a:cubicBezTo>
                <a:cubicBezTo>
                  <a:pt x="411" y="1241"/>
                  <a:pt x="456" y="1267"/>
                  <a:pt x="392" y="1174"/>
                </a:cubicBezTo>
                <a:cubicBezTo>
                  <a:pt x="382" y="1140"/>
                  <a:pt x="377" y="1099"/>
                  <a:pt x="366" y="1067"/>
                </a:cubicBezTo>
                <a:cubicBezTo>
                  <a:pt x="344" y="1003"/>
                  <a:pt x="249" y="1000"/>
                  <a:pt x="197" y="987"/>
                </a:cubicBezTo>
                <a:cubicBezTo>
                  <a:pt x="181" y="971"/>
                  <a:pt x="159" y="960"/>
                  <a:pt x="144" y="943"/>
                </a:cubicBezTo>
                <a:cubicBezTo>
                  <a:pt x="130" y="927"/>
                  <a:pt x="109" y="890"/>
                  <a:pt x="109" y="890"/>
                </a:cubicBezTo>
                <a:cubicBezTo>
                  <a:pt x="115" y="843"/>
                  <a:pt x="112" y="793"/>
                  <a:pt x="127" y="748"/>
                </a:cubicBezTo>
                <a:cubicBezTo>
                  <a:pt x="133" y="730"/>
                  <a:pt x="144" y="695"/>
                  <a:pt x="144" y="695"/>
                </a:cubicBezTo>
                <a:cubicBezTo>
                  <a:pt x="129" y="651"/>
                  <a:pt x="90" y="639"/>
                  <a:pt x="47" y="624"/>
                </a:cubicBezTo>
                <a:cubicBezTo>
                  <a:pt x="11" y="572"/>
                  <a:pt x="0" y="494"/>
                  <a:pt x="38" y="438"/>
                </a:cubicBezTo>
                <a:cubicBezTo>
                  <a:pt x="66" y="396"/>
                  <a:pt x="78" y="418"/>
                  <a:pt x="118" y="376"/>
                </a:cubicBezTo>
                <a:cubicBezTo>
                  <a:pt x="151" y="342"/>
                  <a:pt x="132" y="353"/>
                  <a:pt x="171" y="341"/>
                </a:cubicBezTo>
                <a:cubicBezTo>
                  <a:pt x="230" y="280"/>
                  <a:pt x="164" y="359"/>
                  <a:pt x="206" y="243"/>
                </a:cubicBezTo>
                <a:cubicBezTo>
                  <a:pt x="213" y="223"/>
                  <a:pt x="230" y="208"/>
                  <a:pt x="242" y="190"/>
                </a:cubicBezTo>
                <a:cubicBezTo>
                  <a:pt x="253" y="174"/>
                  <a:pt x="254" y="151"/>
                  <a:pt x="268" y="137"/>
                </a:cubicBezTo>
                <a:cubicBezTo>
                  <a:pt x="275" y="130"/>
                  <a:pt x="287" y="132"/>
                  <a:pt x="295" y="128"/>
                </a:cubicBezTo>
                <a:cubicBezTo>
                  <a:pt x="334" y="109"/>
                  <a:pt x="368" y="97"/>
                  <a:pt x="410" y="84"/>
                </a:cubicBezTo>
                <a:cubicBezTo>
                  <a:pt x="419" y="78"/>
                  <a:pt x="437" y="66"/>
                  <a:pt x="437" y="66"/>
                </a:cubicBezTo>
                <a:close/>
              </a:path>
            </a:pathLst>
          </a:custGeom>
          <a:solidFill>
            <a:schemeClr val="bg1"/>
          </a:solidFill>
          <a:ln w="317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 rot="1334258">
            <a:off x="5651500" y="3860800"/>
            <a:ext cx="2089150" cy="2011363"/>
          </a:xfrm>
          <a:custGeom>
            <a:avLst/>
            <a:gdLst/>
            <a:ahLst/>
            <a:cxnLst>
              <a:cxn ang="0">
                <a:pos x="437" y="66"/>
              </a:cxn>
              <a:cxn ang="0">
                <a:pos x="649" y="39"/>
              </a:cxn>
              <a:cxn ang="0">
                <a:pos x="1004" y="92"/>
              </a:cxn>
              <a:cxn ang="0">
                <a:pos x="1039" y="101"/>
              </a:cxn>
              <a:cxn ang="0">
                <a:pos x="1092" y="137"/>
              </a:cxn>
              <a:cxn ang="0">
                <a:pos x="1119" y="287"/>
              </a:cxn>
              <a:cxn ang="0">
                <a:pos x="1163" y="332"/>
              </a:cxn>
              <a:cxn ang="0">
                <a:pos x="1279" y="420"/>
              </a:cxn>
              <a:cxn ang="0">
                <a:pos x="1305" y="473"/>
              </a:cxn>
              <a:cxn ang="0">
                <a:pos x="1261" y="642"/>
              </a:cxn>
              <a:cxn ang="0">
                <a:pos x="1234" y="952"/>
              </a:cxn>
              <a:cxn ang="0">
                <a:pos x="1225" y="979"/>
              </a:cxn>
              <a:cxn ang="0">
                <a:pos x="1119" y="996"/>
              </a:cxn>
              <a:cxn ang="0">
                <a:pos x="1048" y="1058"/>
              </a:cxn>
              <a:cxn ang="0">
                <a:pos x="1004" y="1138"/>
              </a:cxn>
              <a:cxn ang="0">
                <a:pos x="658" y="1218"/>
              </a:cxn>
              <a:cxn ang="0">
                <a:pos x="570" y="1253"/>
              </a:cxn>
              <a:cxn ang="0">
                <a:pos x="392" y="1174"/>
              </a:cxn>
              <a:cxn ang="0">
                <a:pos x="366" y="1067"/>
              </a:cxn>
              <a:cxn ang="0">
                <a:pos x="197" y="987"/>
              </a:cxn>
              <a:cxn ang="0">
                <a:pos x="144" y="943"/>
              </a:cxn>
              <a:cxn ang="0">
                <a:pos x="109" y="890"/>
              </a:cxn>
              <a:cxn ang="0">
                <a:pos x="127" y="748"/>
              </a:cxn>
              <a:cxn ang="0">
                <a:pos x="144" y="695"/>
              </a:cxn>
              <a:cxn ang="0">
                <a:pos x="47" y="624"/>
              </a:cxn>
              <a:cxn ang="0">
                <a:pos x="38" y="438"/>
              </a:cxn>
              <a:cxn ang="0">
                <a:pos x="118" y="376"/>
              </a:cxn>
              <a:cxn ang="0">
                <a:pos x="171" y="341"/>
              </a:cxn>
              <a:cxn ang="0">
                <a:pos x="206" y="243"/>
              </a:cxn>
              <a:cxn ang="0">
                <a:pos x="242" y="190"/>
              </a:cxn>
              <a:cxn ang="0">
                <a:pos x="268" y="137"/>
              </a:cxn>
              <a:cxn ang="0">
                <a:pos x="295" y="128"/>
              </a:cxn>
              <a:cxn ang="0">
                <a:pos x="410" y="84"/>
              </a:cxn>
              <a:cxn ang="0">
                <a:pos x="437" y="66"/>
              </a:cxn>
            </a:cxnLst>
            <a:rect l="0" t="0" r="r" b="b"/>
            <a:pathLst>
              <a:path w="1316" h="1267">
                <a:moveTo>
                  <a:pt x="437" y="66"/>
                </a:moveTo>
                <a:cubicBezTo>
                  <a:pt x="534" y="0"/>
                  <a:pt x="469" y="29"/>
                  <a:pt x="649" y="39"/>
                </a:cubicBezTo>
                <a:cubicBezTo>
                  <a:pt x="744" y="102"/>
                  <a:pt x="906" y="88"/>
                  <a:pt x="1004" y="92"/>
                </a:cubicBezTo>
                <a:cubicBezTo>
                  <a:pt x="1016" y="95"/>
                  <a:pt x="1028" y="96"/>
                  <a:pt x="1039" y="101"/>
                </a:cubicBezTo>
                <a:cubicBezTo>
                  <a:pt x="1058" y="111"/>
                  <a:pt x="1092" y="137"/>
                  <a:pt x="1092" y="137"/>
                </a:cubicBezTo>
                <a:cubicBezTo>
                  <a:pt x="1138" y="204"/>
                  <a:pt x="1090" y="125"/>
                  <a:pt x="1119" y="287"/>
                </a:cubicBezTo>
                <a:cubicBezTo>
                  <a:pt x="1123" y="312"/>
                  <a:pt x="1147" y="319"/>
                  <a:pt x="1163" y="332"/>
                </a:cubicBezTo>
                <a:cubicBezTo>
                  <a:pt x="1201" y="363"/>
                  <a:pt x="1244" y="386"/>
                  <a:pt x="1279" y="420"/>
                </a:cubicBezTo>
                <a:cubicBezTo>
                  <a:pt x="1285" y="439"/>
                  <a:pt x="1304" y="453"/>
                  <a:pt x="1305" y="473"/>
                </a:cubicBezTo>
                <a:cubicBezTo>
                  <a:pt x="1309" y="545"/>
                  <a:pt x="1316" y="604"/>
                  <a:pt x="1261" y="642"/>
                </a:cubicBezTo>
                <a:cubicBezTo>
                  <a:pt x="1213" y="782"/>
                  <a:pt x="1253" y="648"/>
                  <a:pt x="1234" y="952"/>
                </a:cubicBezTo>
                <a:cubicBezTo>
                  <a:pt x="1233" y="961"/>
                  <a:pt x="1232" y="973"/>
                  <a:pt x="1225" y="979"/>
                </a:cubicBezTo>
                <a:cubicBezTo>
                  <a:pt x="1197" y="1001"/>
                  <a:pt x="1155" y="991"/>
                  <a:pt x="1119" y="996"/>
                </a:cubicBezTo>
                <a:cubicBezTo>
                  <a:pt x="1089" y="1016"/>
                  <a:pt x="1078" y="1039"/>
                  <a:pt x="1048" y="1058"/>
                </a:cubicBezTo>
                <a:cubicBezTo>
                  <a:pt x="1031" y="1084"/>
                  <a:pt x="1023" y="1114"/>
                  <a:pt x="1004" y="1138"/>
                </a:cubicBezTo>
                <a:cubicBezTo>
                  <a:pt x="918" y="1248"/>
                  <a:pt x="794" y="1213"/>
                  <a:pt x="658" y="1218"/>
                </a:cubicBezTo>
                <a:cubicBezTo>
                  <a:pt x="626" y="1229"/>
                  <a:pt x="603" y="1245"/>
                  <a:pt x="570" y="1253"/>
                </a:cubicBezTo>
                <a:cubicBezTo>
                  <a:pt x="411" y="1241"/>
                  <a:pt x="456" y="1267"/>
                  <a:pt x="392" y="1174"/>
                </a:cubicBezTo>
                <a:cubicBezTo>
                  <a:pt x="382" y="1140"/>
                  <a:pt x="377" y="1099"/>
                  <a:pt x="366" y="1067"/>
                </a:cubicBezTo>
                <a:cubicBezTo>
                  <a:pt x="344" y="1003"/>
                  <a:pt x="249" y="1000"/>
                  <a:pt x="197" y="987"/>
                </a:cubicBezTo>
                <a:cubicBezTo>
                  <a:pt x="181" y="971"/>
                  <a:pt x="159" y="960"/>
                  <a:pt x="144" y="943"/>
                </a:cubicBezTo>
                <a:cubicBezTo>
                  <a:pt x="130" y="927"/>
                  <a:pt x="109" y="890"/>
                  <a:pt x="109" y="890"/>
                </a:cubicBezTo>
                <a:cubicBezTo>
                  <a:pt x="115" y="843"/>
                  <a:pt x="112" y="793"/>
                  <a:pt x="127" y="748"/>
                </a:cubicBezTo>
                <a:cubicBezTo>
                  <a:pt x="133" y="730"/>
                  <a:pt x="144" y="695"/>
                  <a:pt x="144" y="695"/>
                </a:cubicBezTo>
                <a:cubicBezTo>
                  <a:pt x="129" y="651"/>
                  <a:pt x="90" y="639"/>
                  <a:pt x="47" y="624"/>
                </a:cubicBezTo>
                <a:cubicBezTo>
                  <a:pt x="11" y="572"/>
                  <a:pt x="0" y="494"/>
                  <a:pt x="38" y="438"/>
                </a:cubicBezTo>
                <a:cubicBezTo>
                  <a:pt x="66" y="396"/>
                  <a:pt x="78" y="418"/>
                  <a:pt x="118" y="376"/>
                </a:cubicBezTo>
                <a:cubicBezTo>
                  <a:pt x="151" y="342"/>
                  <a:pt x="132" y="353"/>
                  <a:pt x="171" y="341"/>
                </a:cubicBezTo>
                <a:cubicBezTo>
                  <a:pt x="230" y="280"/>
                  <a:pt x="164" y="359"/>
                  <a:pt x="206" y="243"/>
                </a:cubicBezTo>
                <a:cubicBezTo>
                  <a:pt x="213" y="223"/>
                  <a:pt x="230" y="208"/>
                  <a:pt x="242" y="190"/>
                </a:cubicBezTo>
                <a:cubicBezTo>
                  <a:pt x="253" y="174"/>
                  <a:pt x="254" y="151"/>
                  <a:pt x="268" y="137"/>
                </a:cubicBezTo>
                <a:cubicBezTo>
                  <a:pt x="275" y="130"/>
                  <a:pt x="287" y="132"/>
                  <a:pt x="295" y="128"/>
                </a:cubicBezTo>
                <a:cubicBezTo>
                  <a:pt x="334" y="109"/>
                  <a:pt x="368" y="97"/>
                  <a:pt x="410" y="84"/>
                </a:cubicBezTo>
                <a:cubicBezTo>
                  <a:pt x="419" y="78"/>
                  <a:pt x="437" y="66"/>
                  <a:pt x="437" y="66"/>
                </a:cubicBezTo>
                <a:close/>
              </a:path>
            </a:pathLst>
          </a:custGeom>
          <a:solidFill>
            <a:schemeClr val="bg1">
              <a:alpha val="10001"/>
            </a:schemeClr>
          </a:solidFill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5400000">
            <a:off x="3436937" y="531813"/>
            <a:ext cx="1152525" cy="755650"/>
          </a:xfrm>
          <a:prstGeom prst="hexagon">
            <a:avLst>
              <a:gd name="adj" fmla="val 38130"/>
              <a:gd name="vf" fmla="val 115470"/>
            </a:avLst>
          </a:prstGeom>
          <a:solidFill>
            <a:schemeClr val="bg1">
              <a:alpha val="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4211638" y="1268413"/>
            <a:ext cx="0" cy="360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3851275" y="1268413"/>
            <a:ext cx="0" cy="360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3851275" y="1341438"/>
            <a:ext cx="288925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4211638" y="1412875"/>
            <a:ext cx="720725" cy="215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4932363" y="1412875"/>
            <a:ext cx="719137" cy="7207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 rot="21201049" flipH="1">
            <a:off x="2484438" y="1484313"/>
            <a:ext cx="1368425" cy="576262"/>
            <a:chOff x="3379" y="618"/>
            <a:chExt cx="862" cy="408"/>
          </a:xfrm>
        </p:grpSpPr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V="1">
              <a:off x="3379" y="618"/>
              <a:ext cx="454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3833" y="618"/>
              <a:ext cx="408" cy="40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7" name="Freeform 9"/>
          <p:cNvSpPr>
            <a:spLocks/>
          </p:cNvSpPr>
          <p:nvPr/>
        </p:nvSpPr>
        <p:spPr bwMode="auto">
          <a:xfrm>
            <a:off x="3708400" y="620713"/>
            <a:ext cx="576263" cy="520700"/>
          </a:xfrm>
          <a:custGeom>
            <a:avLst/>
            <a:gdLst/>
            <a:ahLst/>
            <a:cxnLst>
              <a:cxn ang="0">
                <a:pos x="68" y="0"/>
              </a:cxn>
              <a:cxn ang="0">
                <a:pos x="41" y="18"/>
              </a:cxn>
              <a:cxn ang="0">
                <a:pos x="121" y="80"/>
              </a:cxn>
              <a:cxn ang="0">
                <a:pos x="174" y="71"/>
              </a:cxn>
              <a:cxn ang="0">
                <a:pos x="147" y="62"/>
              </a:cxn>
              <a:cxn ang="0">
                <a:pos x="76" y="71"/>
              </a:cxn>
              <a:cxn ang="0">
                <a:pos x="41" y="151"/>
              </a:cxn>
              <a:cxn ang="0">
                <a:pos x="174" y="187"/>
              </a:cxn>
              <a:cxn ang="0">
                <a:pos x="59" y="160"/>
              </a:cxn>
              <a:cxn ang="0">
                <a:pos x="41" y="187"/>
              </a:cxn>
              <a:cxn ang="0">
                <a:pos x="14" y="204"/>
              </a:cxn>
              <a:cxn ang="0">
                <a:pos x="76" y="311"/>
              </a:cxn>
              <a:cxn ang="0">
                <a:pos x="183" y="302"/>
              </a:cxn>
              <a:cxn ang="0">
                <a:pos x="174" y="249"/>
              </a:cxn>
              <a:cxn ang="0">
                <a:pos x="94" y="257"/>
              </a:cxn>
              <a:cxn ang="0">
                <a:pos x="23" y="346"/>
              </a:cxn>
              <a:cxn ang="0">
                <a:pos x="68" y="408"/>
              </a:cxn>
              <a:cxn ang="0">
                <a:pos x="174" y="426"/>
              </a:cxn>
              <a:cxn ang="0">
                <a:pos x="76" y="399"/>
              </a:cxn>
              <a:cxn ang="0">
                <a:pos x="50" y="417"/>
              </a:cxn>
              <a:cxn ang="0">
                <a:pos x="23" y="426"/>
              </a:cxn>
              <a:cxn ang="0">
                <a:pos x="156" y="550"/>
              </a:cxn>
            </a:cxnLst>
            <a:rect l="0" t="0" r="r" b="b"/>
            <a:pathLst>
              <a:path w="198" h="554">
                <a:moveTo>
                  <a:pt x="68" y="0"/>
                </a:moveTo>
                <a:cubicBezTo>
                  <a:pt x="59" y="6"/>
                  <a:pt x="45" y="8"/>
                  <a:pt x="41" y="18"/>
                </a:cubicBezTo>
                <a:cubicBezTo>
                  <a:pt x="25" y="58"/>
                  <a:pt x="103" y="76"/>
                  <a:pt x="121" y="80"/>
                </a:cubicBezTo>
                <a:cubicBezTo>
                  <a:pt x="139" y="77"/>
                  <a:pt x="159" y="81"/>
                  <a:pt x="174" y="71"/>
                </a:cubicBezTo>
                <a:cubicBezTo>
                  <a:pt x="182" y="66"/>
                  <a:pt x="156" y="62"/>
                  <a:pt x="147" y="62"/>
                </a:cubicBezTo>
                <a:cubicBezTo>
                  <a:pt x="123" y="62"/>
                  <a:pt x="100" y="68"/>
                  <a:pt x="76" y="71"/>
                </a:cubicBezTo>
                <a:cubicBezTo>
                  <a:pt x="67" y="102"/>
                  <a:pt x="60" y="124"/>
                  <a:pt x="41" y="151"/>
                </a:cubicBezTo>
                <a:cubicBezTo>
                  <a:pt x="59" y="222"/>
                  <a:pt x="101" y="194"/>
                  <a:pt x="174" y="187"/>
                </a:cubicBezTo>
                <a:cubicBezTo>
                  <a:pt x="155" y="129"/>
                  <a:pt x="113" y="153"/>
                  <a:pt x="59" y="160"/>
                </a:cubicBezTo>
                <a:cubicBezTo>
                  <a:pt x="53" y="169"/>
                  <a:pt x="49" y="179"/>
                  <a:pt x="41" y="187"/>
                </a:cubicBezTo>
                <a:cubicBezTo>
                  <a:pt x="33" y="194"/>
                  <a:pt x="16" y="194"/>
                  <a:pt x="14" y="204"/>
                </a:cubicBezTo>
                <a:cubicBezTo>
                  <a:pt x="0" y="279"/>
                  <a:pt x="23" y="292"/>
                  <a:pt x="76" y="311"/>
                </a:cubicBezTo>
                <a:cubicBezTo>
                  <a:pt x="112" y="308"/>
                  <a:pt x="153" y="321"/>
                  <a:pt x="183" y="302"/>
                </a:cubicBezTo>
                <a:cubicBezTo>
                  <a:pt x="198" y="292"/>
                  <a:pt x="190" y="257"/>
                  <a:pt x="174" y="249"/>
                </a:cubicBezTo>
                <a:cubicBezTo>
                  <a:pt x="150" y="237"/>
                  <a:pt x="121" y="254"/>
                  <a:pt x="94" y="257"/>
                </a:cubicBezTo>
                <a:cubicBezTo>
                  <a:pt x="33" y="278"/>
                  <a:pt x="42" y="289"/>
                  <a:pt x="23" y="346"/>
                </a:cubicBezTo>
                <a:cubicBezTo>
                  <a:pt x="44" y="408"/>
                  <a:pt x="23" y="393"/>
                  <a:pt x="68" y="408"/>
                </a:cubicBezTo>
                <a:cubicBezTo>
                  <a:pt x="111" y="438"/>
                  <a:pt x="119" y="435"/>
                  <a:pt x="174" y="426"/>
                </a:cubicBezTo>
                <a:cubicBezTo>
                  <a:pt x="156" y="371"/>
                  <a:pt x="131" y="391"/>
                  <a:pt x="76" y="399"/>
                </a:cubicBezTo>
                <a:cubicBezTo>
                  <a:pt x="67" y="405"/>
                  <a:pt x="59" y="412"/>
                  <a:pt x="50" y="417"/>
                </a:cubicBezTo>
                <a:cubicBezTo>
                  <a:pt x="42" y="421"/>
                  <a:pt x="25" y="417"/>
                  <a:pt x="23" y="426"/>
                </a:cubicBezTo>
                <a:cubicBezTo>
                  <a:pt x="1" y="554"/>
                  <a:pt x="64" y="550"/>
                  <a:pt x="156" y="55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708400" y="692150"/>
            <a:ext cx="576263" cy="520700"/>
          </a:xfrm>
          <a:custGeom>
            <a:avLst/>
            <a:gdLst/>
            <a:ahLst/>
            <a:cxnLst>
              <a:cxn ang="0">
                <a:pos x="68" y="0"/>
              </a:cxn>
              <a:cxn ang="0">
                <a:pos x="41" y="18"/>
              </a:cxn>
              <a:cxn ang="0">
                <a:pos x="121" y="80"/>
              </a:cxn>
              <a:cxn ang="0">
                <a:pos x="174" y="71"/>
              </a:cxn>
              <a:cxn ang="0">
                <a:pos x="147" y="62"/>
              </a:cxn>
              <a:cxn ang="0">
                <a:pos x="76" y="71"/>
              </a:cxn>
              <a:cxn ang="0">
                <a:pos x="41" y="151"/>
              </a:cxn>
              <a:cxn ang="0">
                <a:pos x="174" y="187"/>
              </a:cxn>
              <a:cxn ang="0">
                <a:pos x="59" y="160"/>
              </a:cxn>
              <a:cxn ang="0">
                <a:pos x="41" y="187"/>
              </a:cxn>
              <a:cxn ang="0">
                <a:pos x="14" y="204"/>
              </a:cxn>
              <a:cxn ang="0">
                <a:pos x="76" y="311"/>
              </a:cxn>
              <a:cxn ang="0">
                <a:pos x="183" y="302"/>
              </a:cxn>
              <a:cxn ang="0">
                <a:pos x="174" y="249"/>
              </a:cxn>
              <a:cxn ang="0">
                <a:pos x="94" y="257"/>
              </a:cxn>
              <a:cxn ang="0">
                <a:pos x="23" y="346"/>
              </a:cxn>
              <a:cxn ang="0">
                <a:pos x="68" y="408"/>
              </a:cxn>
              <a:cxn ang="0">
                <a:pos x="174" y="426"/>
              </a:cxn>
              <a:cxn ang="0">
                <a:pos x="76" y="399"/>
              </a:cxn>
              <a:cxn ang="0">
                <a:pos x="50" y="417"/>
              </a:cxn>
              <a:cxn ang="0">
                <a:pos x="23" y="426"/>
              </a:cxn>
              <a:cxn ang="0">
                <a:pos x="156" y="550"/>
              </a:cxn>
            </a:cxnLst>
            <a:rect l="0" t="0" r="r" b="b"/>
            <a:pathLst>
              <a:path w="198" h="554">
                <a:moveTo>
                  <a:pt x="68" y="0"/>
                </a:moveTo>
                <a:cubicBezTo>
                  <a:pt x="59" y="6"/>
                  <a:pt x="45" y="8"/>
                  <a:pt x="41" y="18"/>
                </a:cubicBezTo>
                <a:cubicBezTo>
                  <a:pt x="25" y="58"/>
                  <a:pt x="103" y="76"/>
                  <a:pt x="121" y="80"/>
                </a:cubicBezTo>
                <a:cubicBezTo>
                  <a:pt x="139" y="77"/>
                  <a:pt x="159" y="81"/>
                  <a:pt x="174" y="71"/>
                </a:cubicBezTo>
                <a:cubicBezTo>
                  <a:pt x="182" y="66"/>
                  <a:pt x="156" y="62"/>
                  <a:pt x="147" y="62"/>
                </a:cubicBezTo>
                <a:cubicBezTo>
                  <a:pt x="123" y="62"/>
                  <a:pt x="100" y="68"/>
                  <a:pt x="76" y="71"/>
                </a:cubicBezTo>
                <a:cubicBezTo>
                  <a:pt x="67" y="102"/>
                  <a:pt x="60" y="124"/>
                  <a:pt x="41" y="151"/>
                </a:cubicBezTo>
                <a:cubicBezTo>
                  <a:pt x="59" y="222"/>
                  <a:pt x="101" y="194"/>
                  <a:pt x="174" y="187"/>
                </a:cubicBezTo>
                <a:cubicBezTo>
                  <a:pt x="155" y="129"/>
                  <a:pt x="113" y="153"/>
                  <a:pt x="59" y="160"/>
                </a:cubicBezTo>
                <a:cubicBezTo>
                  <a:pt x="53" y="169"/>
                  <a:pt x="49" y="179"/>
                  <a:pt x="41" y="187"/>
                </a:cubicBezTo>
                <a:cubicBezTo>
                  <a:pt x="33" y="194"/>
                  <a:pt x="16" y="194"/>
                  <a:pt x="14" y="204"/>
                </a:cubicBezTo>
                <a:cubicBezTo>
                  <a:pt x="0" y="279"/>
                  <a:pt x="23" y="292"/>
                  <a:pt x="76" y="311"/>
                </a:cubicBezTo>
                <a:cubicBezTo>
                  <a:pt x="112" y="308"/>
                  <a:pt x="153" y="321"/>
                  <a:pt x="183" y="302"/>
                </a:cubicBezTo>
                <a:cubicBezTo>
                  <a:pt x="198" y="292"/>
                  <a:pt x="190" y="257"/>
                  <a:pt x="174" y="249"/>
                </a:cubicBezTo>
                <a:cubicBezTo>
                  <a:pt x="150" y="237"/>
                  <a:pt x="121" y="254"/>
                  <a:pt x="94" y="257"/>
                </a:cubicBezTo>
                <a:cubicBezTo>
                  <a:pt x="33" y="278"/>
                  <a:pt x="42" y="289"/>
                  <a:pt x="23" y="346"/>
                </a:cubicBezTo>
                <a:cubicBezTo>
                  <a:pt x="44" y="408"/>
                  <a:pt x="23" y="393"/>
                  <a:pt x="68" y="408"/>
                </a:cubicBezTo>
                <a:cubicBezTo>
                  <a:pt x="111" y="438"/>
                  <a:pt x="119" y="435"/>
                  <a:pt x="174" y="426"/>
                </a:cubicBezTo>
                <a:cubicBezTo>
                  <a:pt x="156" y="371"/>
                  <a:pt x="131" y="391"/>
                  <a:pt x="76" y="399"/>
                </a:cubicBezTo>
                <a:cubicBezTo>
                  <a:pt x="67" y="405"/>
                  <a:pt x="59" y="412"/>
                  <a:pt x="50" y="417"/>
                </a:cubicBezTo>
                <a:cubicBezTo>
                  <a:pt x="42" y="421"/>
                  <a:pt x="25" y="417"/>
                  <a:pt x="23" y="426"/>
                </a:cubicBezTo>
                <a:cubicBezTo>
                  <a:pt x="1" y="554"/>
                  <a:pt x="64" y="550"/>
                  <a:pt x="156" y="55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02  E" pathEditMode="relative" ptsTypes="">
                                      <p:cBhvr>
                                        <p:cTn id="8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79388" y="2133600"/>
            <a:ext cx="8785225" cy="4464050"/>
          </a:xfrm>
          <a:prstGeom prst="roundRect">
            <a:avLst>
              <a:gd name="adj" fmla="val 16667"/>
            </a:avLst>
          </a:prstGeom>
          <a:solidFill>
            <a:schemeClr val="bg1">
              <a:alpha val="16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5651500" y="3860800"/>
            <a:ext cx="2089150" cy="2011363"/>
          </a:xfrm>
          <a:custGeom>
            <a:avLst/>
            <a:gdLst/>
            <a:ahLst/>
            <a:cxnLst>
              <a:cxn ang="0">
                <a:pos x="437" y="66"/>
              </a:cxn>
              <a:cxn ang="0">
                <a:pos x="649" y="39"/>
              </a:cxn>
              <a:cxn ang="0">
                <a:pos x="1004" y="92"/>
              </a:cxn>
              <a:cxn ang="0">
                <a:pos x="1039" y="101"/>
              </a:cxn>
              <a:cxn ang="0">
                <a:pos x="1092" y="137"/>
              </a:cxn>
              <a:cxn ang="0">
                <a:pos x="1119" y="287"/>
              </a:cxn>
              <a:cxn ang="0">
                <a:pos x="1163" y="332"/>
              </a:cxn>
              <a:cxn ang="0">
                <a:pos x="1279" y="420"/>
              </a:cxn>
              <a:cxn ang="0">
                <a:pos x="1305" y="473"/>
              </a:cxn>
              <a:cxn ang="0">
                <a:pos x="1261" y="642"/>
              </a:cxn>
              <a:cxn ang="0">
                <a:pos x="1234" y="952"/>
              </a:cxn>
              <a:cxn ang="0">
                <a:pos x="1225" y="979"/>
              </a:cxn>
              <a:cxn ang="0">
                <a:pos x="1119" y="996"/>
              </a:cxn>
              <a:cxn ang="0">
                <a:pos x="1048" y="1058"/>
              </a:cxn>
              <a:cxn ang="0">
                <a:pos x="1004" y="1138"/>
              </a:cxn>
              <a:cxn ang="0">
                <a:pos x="658" y="1218"/>
              </a:cxn>
              <a:cxn ang="0">
                <a:pos x="570" y="1253"/>
              </a:cxn>
              <a:cxn ang="0">
                <a:pos x="392" y="1174"/>
              </a:cxn>
              <a:cxn ang="0">
                <a:pos x="366" y="1067"/>
              </a:cxn>
              <a:cxn ang="0">
                <a:pos x="197" y="987"/>
              </a:cxn>
              <a:cxn ang="0">
                <a:pos x="144" y="943"/>
              </a:cxn>
              <a:cxn ang="0">
                <a:pos x="109" y="890"/>
              </a:cxn>
              <a:cxn ang="0">
                <a:pos x="127" y="748"/>
              </a:cxn>
              <a:cxn ang="0">
                <a:pos x="144" y="695"/>
              </a:cxn>
              <a:cxn ang="0">
                <a:pos x="47" y="624"/>
              </a:cxn>
              <a:cxn ang="0">
                <a:pos x="38" y="438"/>
              </a:cxn>
              <a:cxn ang="0">
                <a:pos x="118" y="376"/>
              </a:cxn>
              <a:cxn ang="0">
                <a:pos x="171" y="341"/>
              </a:cxn>
              <a:cxn ang="0">
                <a:pos x="206" y="243"/>
              </a:cxn>
              <a:cxn ang="0">
                <a:pos x="242" y="190"/>
              </a:cxn>
              <a:cxn ang="0">
                <a:pos x="268" y="137"/>
              </a:cxn>
              <a:cxn ang="0">
                <a:pos x="295" y="128"/>
              </a:cxn>
              <a:cxn ang="0">
                <a:pos x="410" y="84"/>
              </a:cxn>
              <a:cxn ang="0">
                <a:pos x="437" y="66"/>
              </a:cxn>
            </a:cxnLst>
            <a:rect l="0" t="0" r="r" b="b"/>
            <a:pathLst>
              <a:path w="1316" h="1267">
                <a:moveTo>
                  <a:pt x="437" y="66"/>
                </a:moveTo>
                <a:cubicBezTo>
                  <a:pt x="534" y="0"/>
                  <a:pt x="469" y="29"/>
                  <a:pt x="649" y="39"/>
                </a:cubicBezTo>
                <a:cubicBezTo>
                  <a:pt x="744" y="102"/>
                  <a:pt x="906" y="88"/>
                  <a:pt x="1004" y="92"/>
                </a:cubicBezTo>
                <a:cubicBezTo>
                  <a:pt x="1016" y="95"/>
                  <a:pt x="1028" y="96"/>
                  <a:pt x="1039" y="101"/>
                </a:cubicBezTo>
                <a:cubicBezTo>
                  <a:pt x="1058" y="111"/>
                  <a:pt x="1092" y="137"/>
                  <a:pt x="1092" y="137"/>
                </a:cubicBezTo>
                <a:cubicBezTo>
                  <a:pt x="1138" y="204"/>
                  <a:pt x="1090" y="125"/>
                  <a:pt x="1119" y="287"/>
                </a:cubicBezTo>
                <a:cubicBezTo>
                  <a:pt x="1123" y="312"/>
                  <a:pt x="1147" y="319"/>
                  <a:pt x="1163" y="332"/>
                </a:cubicBezTo>
                <a:cubicBezTo>
                  <a:pt x="1201" y="363"/>
                  <a:pt x="1244" y="386"/>
                  <a:pt x="1279" y="420"/>
                </a:cubicBezTo>
                <a:cubicBezTo>
                  <a:pt x="1285" y="439"/>
                  <a:pt x="1304" y="453"/>
                  <a:pt x="1305" y="473"/>
                </a:cubicBezTo>
                <a:cubicBezTo>
                  <a:pt x="1309" y="545"/>
                  <a:pt x="1316" y="604"/>
                  <a:pt x="1261" y="642"/>
                </a:cubicBezTo>
                <a:cubicBezTo>
                  <a:pt x="1213" y="782"/>
                  <a:pt x="1253" y="648"/>
                  <a:pt x="1234" y="952"/>
                </a:cubicBezTo>
                <a:cubicBezTo>
                  <a:pt x="1233" y="961"/>
                  <a:pt x="1232" y="973"/>
                  <a:pt x="1225" y="979"/>
                </a:cubicBezTo>
                <a:cubicBezTo>
                  <a:pt x="1197" y="1001"/>
                  <a:pt x="1155" y="991"/>
                  <a:pt x="1119" y="996"/>
                </a:cubicBezTo>
                <a:cubicBezTo>
                  <a:pt x="1089" y="1016"/>
                  <a:pt x="1078" y="1039"/>
                  <a:pt x="1048" y="1058"/>
                </a:cubicBezTo>
                <a:cubicBezTo>
                  <a:pt x="1031" y="1084"/>
                  <a:pt x="1023" y="1114"/>
                  <a:pt x="1004" y="1138"/>
                </a:cubicBezTo>
                <a:cubicBezTo>
                  <a:pt x="918" y="1248"/>
                  <a:pt x="794" y="1213"/>
                  <a:pt x="658" y="1218"/>
                </a:cubicBezTo>
                <a:cubicBezTo>
                  <a:pt x="626" y="1229"/>
                  <a:pt x="603" y="1245"/>
                  <a:pt x="570" y="1253"/>
                </a:cubicBezTo>
                <a:cubicBezTo>
                  <a:pt x="411" y="1241"/>
                  <a:pt x="456" y="1267"/>
                  <a:pt x="392" y="1174"/>
                </a:cubicBezTo>
                <a:cubicBezTo>
                  <a:pt x="382" y="1140"/>
                  <a:pt x="377" y="1099"/>
                  <a:pt x="366" y="1067"/>
                </a:cubicBezTo>
                <a:cubicBezTo>
                  <a:pt x="344" y="1003"/>
                  <a:pt x="249" y="1000"/>
                  <a:pt x="197" y="987"/>
                </a:cubicBezTo>
                <a:cubicBezTo>
                  <a:pt x="181" y="971"/>
                  <a:pt x="159" y="960"/>
                  <a:pt x="144" y="943"/>
                </a:cubicBezTo>
                <a:cubicBezTo>
                  <a:pt x="130" y="927"/>
                  <a:pt x="109" y="890"/>
                  <a:pt x="109" y="890"/>
                </a:cubicBezTo>
                <a:cubicBezTo>
                  <a:pt x="115" y="843"/>
                  <a:pt x="112" y="793"/>
                  <a:pt x="127" y="748"/>
                </a:cubicBezTo>
                <a:cubicBezTo>
                  <a:pt x="133" y="730"/>
                  <a:pt x="144" y="695"/>
                  <a:pt x="144" y="695"/>
                </a:cubicBezTo>
                <a:cubicBezTo>
                  <a:pt x="129" y="651"/>
                  <a:pt x="90" y="639"/>
                  <a:pt x="47" y="624"/>
                </a:cubicBezTo>
                <a:cubicBezTo>
                  <a:pt x="11" y="572"/>
                  <a:pt x="0" y="494"/>
                  <a:pt x="38" y="438"/>
                </a:cubicBezTo>
                <a:cubicBezTo>
                  <a:pt x="66" y="396"/>
                  <a:pt x="78" y="418"/>
                  <a:pt x="118" y="376"/>
                </a:cubicBezTo>
                <a:cubicBezTo>
                  <a:pt x="151" y="342"/>
                  <a:pt x="132" y="353"/>
                  <a:pt x="171" y="341"/>
                </a:cubicBezTo>
                <a:cubicBezTo>
                  <a:pt x="230" y="280"/>
                  <a:pt x="164" y="359"/>
                  <a:pt x="206" y="243"/>
                </a:cubicBezTo>
                <a:cubicBezTo>
                  <a:pt x="213" y="223"/>
                  <a:pt x="230" y="208"/>
                  <a:pt x="242" y="190"/>
                </a:cubicBezTo>
                <a:cubicBezTo>
                  <a:pt x="253" y="174"/>
                  <a:pt x="254" y="151"/>
                  <a:pt x="268" y="137"/>
                </a:cubicBezTo>
                <a:cubicBezTo>
                  <a:pt x="275" y="130"/>
                  <a:pt x="287" y="132"/>
                  <a:pt x="295" y="128"/>
                </a:cubicBezTo>
                <a:cubicBezTo>
                  <a:pt x="334" y="109"/>
                  <a:pt x="368" y="97"/>
                  <a:pt x="410" y="84"/>
                </a:cubicBezTo>
                <a:cubicBezTo>
                  <a:pt x="419" y="78"/>
                  <a:pt x="437" y="66"/>
                  <a:pt x="437" y="66"/>
                </a:cubicBezTo>
                <a:close/>
              </a:path>
            </a:pathLst>
          </a:custGeom>
          <a:solidFill>
            <a:schemeClr val="bg1"/>
          </a:solidFill>
          <a:ln w="317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 rot="1334258">
            <a:off x="5651500" y="3860800"/>
            <a:ext cx="2089150" cy="2011363"/>
          </a:xfrm>
          <a:custGeom>
            <a:avLst/>
            <a:gdLst/>
            <a:ahLst/>
            <a:cxnLst>
              <a:cxn ang="0">
                <a:pos x="437" y="66"/>
              </a:cxn>
              <a:cxn ang="0">
                <a:pos x="649" y="39"/>
              </a:cxn>
              <a:cxn ang="0">
                <a:pos x="1004" y="92"/>
              </a:cxn>
              <a:cxn ang="0">
                <a:pos x="1039" y="101"/>
              </a:cxn>
              <a:cxn ang="0">
                <a:pos x="1092" y="137"/>
              </a:cxn>
              <a:cxn ang="0">
                <a:pos x="1119" y="287"/>
              </a:cxn>
              <a:cxn ang="0">
                <a:pos x="1163" y="332"/>
              </a:cxn>
              <a:cxn ang="0">
                <a:pos x="1279" y="420"/>
              </a:cxn>
              <a:cxn ang="0">
                <a:pos x="1305" y="473"/>
              </a:cxn>
              <a:cxn ang="0">
                <a:pos x="1261" y="642"/>
              </a:cxn>
              <a:cxn ang="0">
                <a:pos x="1234" y="952"/>
              </a:cxn>
              <a:cxn ang="0">
                <a:pos x="1225" y="979"/>
              </a:cxn>
              <a:cxn ang="0">
                <a:pos x="1119" y="996"/>
              </a:cxn>
              <a:cxn ang="0">
                <a:pos x="1048" y="1058"/>
              </a:cxn>
              <a:cxn ang="0">
                <a:pos x="1004" y="1138"/>
              </a:cxn>
              <a:cxn ang="0">
                <a:pos x="658" y="1218"/>
              </a:cxn>
              <a:cxn ang="0">
                <a:pos x="570" y="1253"/>
              </a:cxn>
              <a:cxn ang="0">
                <a:pos x="392" y="1174"/>
              </a:cxn>
              <a:cxn ang="0">
                <a:pos x="366" y="1067"/>
              </a:cxn>
              <a:cxn ang="0">
                <a:pos x="197" y="987"/>
              </a:cxn>
              <a:cxn ang="0">
                <a:pos x="144" y="943"/>
              </a:cxn>
              <a:cxn ang="0">
                <a:pos x="109" y="890"/>
              </a:cxn>
              <a:cxn ang="0">
                <a:pos x="127" y="748"/>
              </a:cxn>
              <a:cxn ang="0">
                <a:pos x="144" y="695"/>
              </a:cxn>
              <a:cxn ang="0">
                <a:pos x="47" y="624"/>
              </a:cxn>
              <a:cxn ang="0">
                <a:pos x="38" y="438"/>
              </a:cxn>
              <a:cxn ang="0">
                <a:pos x="118" y="376"/>
              </a:cxn>
              <a:cxn ang="0">
                <a:pos x="171" y="341"/>
              </a:cxn>
              <a:cxn ang="0">
                <a:pos x="206" y="243"/>
              </a:cxn>
              <a:cxn ang="0">
                <a:pos x="242" y="190"/>
              </a:cxn>
              <a:cxn ang="0">
                <a:pos x="268" y="137"/>
              </a:cxn>
              <a:cxn ang="0">
                <a:pos x="295" y="128"/>
              </a:cxn>
              <a:cxn ang="0">
                <a:pos x="410" y="84"/>
              </a:cxn>
              <a:cxn ang="0">
                <a:pos x="437" y="66"/>
              </a:cxn>
            </a:cxnLst>
            <a:rect l="0" t="0" r="r" b="b"/>
            <a:pathLst>
              <a:path w="1316" h="1267">
                <a:moveTo>
                  <a:pt x="437" y="66"/>
                </a:moveTo>
                <a:cubicBezTo>
                  <a:pt x="534" y="0"/>
                  <a:pt x="469" y="29"/>
                  <a:pt x="649" y="39"/>
                </a:cubicBezTo>
                <a:cubicBezTo>
                  <a:pt x="744" y="102"/>
                  <a:pt x="906" y="88"/>
                  <a:pt x="1004" y="92"/>
                </a:cubicBezTo>
                <a:cubicBezTo>
                  <a:pt x="1016" y="95"/>
                  <a:pt x="1028" y="96"/>
                  <a:pt x="1039" y="101"/>
                </a:cubicBezTo>
                <a:cubicBezTo>
                  <a:pt x="1058" y="111"/>
                  <a:pt x="1092" y="137"/>
                  <a:pt x="1092" y="137"/>
                </a:cubicBezTo>
                <a:cubicBezTo>
                  <a:pt x="1138" y="204"/>
                  <a:pt x="1090" y="125"/>
                  <a:pt x="1119" y="287"/>
                </a:cubicBezTo>
                <a:cubicBezTo>
                  <a:pt x="1123" y="312"/>
                  <a:pt x="1147" y="319"/>
                  <a:pt x="1163" y="332"/>
                </a:cubicBezTo>
                <a:cubicBezTo>
                  <a:pt x="1201" y="363"/>
                  <a:pt x="1244" y="386"/>
                  <a:pt x="1279" y="420"/>
                </a:cubicBezTo>
                <a:cubicBezTo>
                  <a:pt x="1285" y="439"/>
                  <a:pt x="1304" y="453"/>
                  <a:pt x="1305" y="473"/>
                </a:cubicBezTo>
                <a:cubicBezTo>
                  <a:pt x="1309" y="545"/>
                  <a:pt x="1316" y="604"/>
                  <a:pt x="1261" y="642"/>
                </a:cubicBezTo>
                <a:cubicBezTo>
                  <a:pt x="1213" y="782"/>
                  <a:pt x="1253" y="648"/>
                  <a:pt x="1234" y="952"/>
                </a:cubicBezTo>
                <a:cubicBezTo>
                  <a:pt x="1233" y="961"/>
                  <a:pt x="1232" y="973"/>
                  <a:pt x="1225" y="979"/>
                </a:cubicBezTo>
                <a:cubicBezTo>
                  <a:pt x="1197" y="1001"/>
                  <a:pt x="1155" y="991"/>
                  <a:pt x="1119" y="996"/>
                </a:cubicBezTo>
                <a:cubicBezTo>
                  <a:pt x="1089" y="1016"/>
                  <a:pt x="1078" y="1039"/>
                  <a:pt x="1048" y="1058"/>
                </a:cubicBezTo>
                <a:cubicBezTo>
                  <a:pt x="1031" y="1084"/>
                  <a:pt x="1023" y="1114"/>
                  <a:pt x="1004" y="1138"/>
                </a:cubicBezTo>
                <a:cubicBezTo>
                  <a:pt x="918" y="1248"/>
                  <a:pt x="794" y="1213"/>
                  <a:pt x="658" y="1218"/>
                </a:cubicBezTo>
                <a:cubicBezTo>
                  <a:pt x="626" y="1229"/>
                  <a:pt x="603" y="1245"/>
                  <a:pt x="570" y="1253"/>
                </a:cubicBezTo>
                <a:cubicBezTo>
                  <a:pt x="411" y="1241"/>
                  <a:pt x="456" y="1267"/>
                  <a:pt x="392" y="1174"/>
                </a:cubicBezTo>
                <a:cubicBezTo>
                  <a:pt x="382" y="1140"/>
                  <a:pt x="377" y="1099"/>
                  <a:pt x="366" y="1067"/>
                </a:cubicBezTo>
                <a:cubicBezTo>
                  <a:pt x="344" y="1003"/>
                  <a:pt x="249" y="1000"/>
                  <a:pt x="197" y="987"/>
                </a:cubicBezTo>
                <a:cubicBezTo>
                  <a:pt x="181" y="971"/>
                  <a:pt x="159" y="960"/>
                  <a:pt x="144" y="943"/>
                </a:cubicBezTo>
                <a:cubicBezTo>
                  <a:pt x="130" y="927"/>
                  <a:pt x="109" y="890"/>
                  <a:pt x="109" y="890"/>
                </a:cubicBezTo>
                <a:cubicBezTo>
                  <a:pt x="115" y="843"/>
                  <a:pt x="112" y="793"/>
                  <a:pt x="127" y="748"/>
                </a:cubicBezTo>
                <a:cubicBezTo>
                  <a:pt x="133" y="730"/>
                  <a:pt x="144" y="695"/>
                  <a:pt x="144" y="695"/>
                </a:cubicBezTo>
                <a:cubicBezTo>
                  <a:pt x="129" y="651"/>
                  <a:pt x="90" y="639"/>
                  <a:pt x="47" y="624"/>
                </a:cubicBezTo>
                <a:cubicBezTo>
                  <a:pt x="11" y="572"/>
                  <a:pt x="0" y="494"/>
                  <a:pt x="38" y="438"/>
                </a:cubicBezTo>
                <a:cubicBezTo>
                  <a:pt x="66" y="396"/>
                  <a:pt x="78" y="418"/>
                  <a:pt x="118" y="376"/>
                </a:cubicBezTo>
                <a:cubicBezTo>
                  <a:pt x="151" y="342"/>
                  <a:pt x="132" y="353"/>
                  <a:pt x="171" y="341"/>
                </a:cubicBezTo>
                <a:cubicBezTo>
                  <a:pt x="230" y="280"/>
                  <a:pt x="164" y="359"/>
                  <a:pt x="206" y="243"/>
                </a:cubicBezTo>
                <a:cubicBezTo>
                  <a:pt x="213" y="223"/>
                  <a:pt x="230" y="208"/>
                  <a:pt x="242" y="190"/>
                </a:cubicBezTo>
                <a:cubicBezTo>
                  <a:pt x="253" y="174"/>
                  <a:pt x="254" y="151"/>
                  <a:pt x="268" y="137"/>
                </a:cubicBezTo>
                <a:cubicBezTo>
                  <a:pt x="275" y="130"/>
                  <a:pt x="287" y="132"/>
                  <a:pt x="295" y="128"/>
                </a:cubicBezTo>
                <a:cubicBezTo>
                  <a:pt x="334" y="109"/>
                  <a:pt x="368" y="97"/>
                  <a:pt x="410" y="84"/>
                </a:cubicBezTo>
                <a:cubicBezTo>
                  <a:pt x="419" y="78"/>
                  <a:pt x="437" y="66"/>
                  <a:pt x="437" y="66"/>
                </a:cubicBezTo>
                <a:close/>
              </a:path>
            </a:pathLst>
          </a:custGeom>
          <a:solidFill>
            <a:schemeClr val="bg1">
              <a:alpha val="10001"/>
            </a:schemeClr>
          </a:solidFill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 rot="5400000">
            <a:off x="3436937" y="531813"/>
            <a:ext cx="1152525" cy="755650"/>
          </a:xfrm>
          <a:prstGeom prst="hexagon">
            <a:avLst>
              <a:gd name="adj" fmla="val 38130"/>
              <a:gd name="vf" fmla="val 115470"/>
            </a:avLst>
          </a:prstGeom>
          <a:solidFill>
            <a:schemeClr val="bg1">
              <a:alpha val="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211638" y="1268413"/>
            <a:ext cx="0" cy="360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851275" y="1268413"/>
            <a:ext cx="0" cy="360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3851275" y="1341438"/>
            <a:ext cx="288925" cy="215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4211638" y="1412875"/>
            <a:ext cx="720725" cy="2159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932363" y="1412875"/>
            <a:ext cx="719137" cy="7207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21201049" flipH="1">
            <a:off x="2484438" y="1484313"/>
            <a:ext cx="1368425" cy="576262"/>
            <a:chOff x="3379" y="618"/>
            <a:chExt cx="862" cy="408"/>
          </a:xfrm>
        </p:grpSpPr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V="1">
              <a:off x="3379" y="618"/>
              <a:ext cx="454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3833" y="618"/>
              <a:ext cx="408" cy="40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86" name="Freeform 14"/>
          <p:cNvSpPr>
            <a:spLocks/>
          </p:cNvSpPr>
          <p:nvPr/>
        </p:nvSpPr>
        <p:spPr bwMode="auto">
          <a:xfrm>
            <a:off x="3779838" y="2997200"/>
            <a:ext cx="576262" cy="520700"/>
          </a:xfrm>
          <a:custGeom>
            <a:avLst/>
            <a:gdLst/>
            <a:ahLst/>
            <a:cxnLst>
              <a:cxn ang="0">
                <a:pos x="68" y="0"/>
              </a:cxn>
              <a:cxn ang="0">
                <a:pos x="41" y="18"/>
              </a:cxn>
              <a:cxn ang="0">
                <a:pos x="121" y="80"/>
              </a:cxn>
              <a:cxn ang="0">
                <a:pos x="174" y="71"/>
              </a:cxn>
              <a:cxn ang="0">
                <a:pos x="147" y="62"/>
              </a:cxn>
              <a:cxn ang="0">
                <a:pos x="76" y="71"/>
              </a:cxn>
              <a:cxn ang="0">
                <a:pos x="41" y="151"/>
              </a:cxn>
              <a:cxn ang="0">
                <a:pos x="174" y="187"/>
              </a:cxn>
              <a:cxn ang="0">
                <a:pos x="59" y="160"/>
              </a:cxn>
              <a:cxn ang="0">
                <a:pos x="41" y="187"/>
              </a:cxn>
              <a:cxn ang="0">
                <a:pos x="14" y="204"/>
              </a:cxn>
              <a:cxn ang="0">
                <a:pos x="76" y="311"/>
              </a:cxn>
              <a:cxn ang="0">
                <a:pos x="183" y="302"/>
              </a:cxn>
              <a:cxn ang="0">
                <a:pos x="174" y="249"/>
              </a:cxn>
              <a:cxn ang="0">
                <a:pos x="94" y="257"/>
              </a:cxn>
              <a:cxn ang="0">
                <a:pos x="23" y="346"/>
              </a:cxn>
              <a:cxn ang="0">
                <a:pos x="68" y="408"/>
              </a:cxn>
              <a:cxn ang="0">
                <a:pos x="174" y="426"/>
              </a:cxn>
              <a:cxn ang="0">
                <a:pos x="76" y="399"/>
              </a:cxn>
              <a:cxn ang="0">
                <a:pos x="50" y="417"/>
              </a:cxn>
              <a:cxn ang="0">
                <a:pos x="23" y="426"/>
              </a:cxn>
              <a:cxn ang="0">
                <a:pos x="156" y="550"/>
              </a:cxn>
            </a:cxnLst>
            <a:rect l="0" t="0" r="r" b="b"/>
            <a:pathLst>
              <a:path w="198" h="554">
                <a:moveTo>
                  <a:pt x="68" y="0"/>
                </a:moveTo>
                <a:cubicBezTo>
                  <a:pt x="59" y="6"/>
                  <a:pt x="45" y="8"/>
                  <a:pt x="41" y="18"/>
                </a:cubicBezTo>
                <a:cubicBezTo>
                  <a:pt x="25" y="58"/>
                  <a:pt x="103" y="76"/>
                  <a:pt x="121" y="80"/>
                </a:cubicBezTo>
                <a:cubicBezTo>
                  <a:pt x="139" y="77"/>
                  <a:pt x="159" y="81"/>
                  <a:pt x="174" y="71"/>
                </a:cubicBezTo>
                <a:cubicBezTo>
                  <a:pt x="182" y="66"/>
                  <a:pt x="156" y="62"/>
                  <a:pt x="147" y="62"/>
                </a:cubicBezTo>
                <a:cubicBezTo>
                  <a:pt x="123" y="62"/>
                  <a:pt x="100" y="68"/>
                  <a:pt x="76" y="71"/>
                </a:cubicBezTo>
                <a:cubicBezTo>
                  <a:pt x="67" y="102"/>
                  <a:pt x="60" y="124"/>
                  <a:pt x="41" y="151"/>
                </a:cubicBezTo>
                <a:cubicBezTo>
                  <a:pt x="59" y="222"/>
                  <a:pt x="101" y="194"/>
                  <a:pt x="174" y="187"/>
                </a:cubicBezTo>
                <a:cubicBezTo>
                  <a:pt x="155" y="129"/>
                  <a:pt x="113" y="153"/>
                  <a:pt x="59" y="160"/>
                </a:cubicBezTo>
                <a:cubicBezTo>
                  <a:pt x="53" y="169"/>
                  <a:pt x="49" y="179"/>
                  <a:pt x="41" y="187"/>
                </a:cubicBezTo>
                <a:cubicBezTo>
                  <a:pt x="33" y="194"/>
                  <a:pt x="16" y="194"/>
                  <a:pt x="14" y="204"/>
                </a:cubicBezTo>
                <a:cubicBezTo>
                  <a:pt x="0" y="279"/>
                  <a:pt x="23" y="292"/>
                  <a:pt x="76" y="311"/>
                </a:cubicBezTo>
                <a:cubicBezTo>
                  <a:pt x="112" y="308"/>
                  <a:pt x="153" y="321"/>
                  <a:pt x="183" y="302"/>
                </a:cubicBezTo>
                <a:cubicBezTo>
                  <a:pt x="198" y="292"/>
                  <a:pt x="190" y="257"/>
                  <a:pt x="174" y="249"/>
                </a:cubicBezTo>
                <a:cubicBezTo>
                  <a:pt x="150" y="237"/>
                  <a:pt x="121" y="254"/>
                  <a:pt x="94" y="257"/>
                </a:cubicBezTo>
                <a:cubicBezTo>
                  <a:pt x="33" y="278"/>
                  <a:pt x="42" y="289"/>
                  <a:pt x="23" y="346"/>
                </a:cubicBezTo>
                <a:cubicBezTo>
                  <a:pt x="44" y="408"/>
                  <a:pt x="23" y="393"/>
                  <a:pt x="68" y="408"/>
                </a:cubicBezTo>
                <a:cubicBezTo>
                  <a:pt x="111" y="438"/>
                  <a:pt x="119" y="435"/>
                  <a:pt x="174" y="426"/>
                </a:cubicBezTo>
                <a:cubicBezTo>
                  <a:pt x="156" y="371"/>
                  <a:pt x="131" y="391"/>
                  <a:pt x="76" y="399"/>
                </a:cubicBezTo>
                <a:cubicBezTo>
                  <a:pt x="67" y="405"/>
                  <a:pt x="59" y="412"/>
                  <a:pt x="50" y="417"/>
                </a:cubicBezTo>
                <a:cubicBezTo>
                  <a:pt x="42" y="421"/>
                  <a:pt x="25" y="417"/>
                  <a:pt x="23" y="426"/>
                </a:cubicBezTo>
                <a:cubicBezTo>
                  <a:pt x="1" y="554"/>
                  <a:pt x="64" y="550"/>
                  <a:pt x="156" y="55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3779838" y="3068638"/>
            <a:ext cx="576262" cy="520700"/>
          </a:xfrm>
          <a:custGeom>
            <a:avLst/>
            <a:gdLst/>
            <a:ahLst/>
            <a:cxnLst>
              <a:cxn ang="0">
                <a:pos x="68" y="0"/>
              </a:cxn>
              <a:cxn ang="0">
                <a:pos x="41" y="18"/>
              </a:cxn>
              <a:cxn ang="0">
                <a:pos x="121" y="80"/>
              </a:cxn>
              <a:cxn ang="0">
                <a:pos x="174" y="71"/>
              </a:cxn>
              <a:cxn ang="0">
                <a:pos x="147" y="62"/>
              </a:cxn>
              <a:cxn ang="0">
                <a:pos x="76" y="71"/>
              </a:cxn>
              <a:cxn ang="0">
                <a:pos x="41" y="151"/>
              </a:cxn>
              <a:cxn ang="0">
                <a:pos x="174" y="187"/>
              </a:cxn>
              <a:cxn ang="0">
                <a:pos x="59" y="160"/>
              </a:cxn>
              <a:cxn ang="0">
                <a:pos x="41" y="187"/>
              </a:cxn>
              <a:cxn ang="0">
                <a:pos x="14" y="204"/>
              </a:cxn>
              <a:cxn ang="0">
                <a:pos x="76" y="311"/>
              </a:cxn>
              <a:cxn ang="0">
                <a:pos x="183" y="302"/>
              </a:cxn>
              <a:cxn ang="0">
                <a:pos x="174" y="249"/>
              </a:cxn>
              <a:cxn ang="0">
                <a:pos x="94" y="257"/>
              </a:cxn>
              <a:cxn ang="0">
                <a:pos x="23" y="346"/>
              </a:cxn>
              <a:cxn ang="0">
                <a:pos x="68" y="408"/>
              </a:cxn>
              <a:cxn ang="0">
                <a:pos x="174" y="426"/>
              </a:cxn>
              <a:cxn ang="0">
                <a:pos x="76" y="399"/>
              </a:cxn>
              <a:cxn ang="0">
                <a:pos x="50" y="417"/>
              </a:cxn>
              <a:cxn ang="0">
                <a:pos x="23" y="426"/>
              </a:cxn>
              <a:cxn ang="0">
                <a:pos x="156" y="550"/>
              </a:cxn>
            </a:cxnLst>
            <a:rect l="0" t="0" r="r" b="b"/>
            <a:pathLst>
              <a:path w="198" h="554">
                <a:moveTo>
                  <a:pt x="68" y="0"/>
                </a:moveTo>
                <a:cubicBezTo>
                  <a:pt x="59" y="6"/>
                  <a:pt x="45" y="8"/>
                  <a:pt x="41" y="18"/>
                </a:cubicBezTo>
                <a:cubicBezTo>
                  <a:pt x="25" y="58"/>
                  <a:pt x="103" y="76"/>
                  <a:pt x="121" y="80"/>
                </a:cubicBezTo>
                <a:cubicBezTo>
                  <a:pt x="139" y="77"/>
                  <a:pt x="159" y="81"/>
                  <a:pt x="174" y="71"/>
                </a:cubicBezTo>
                <a:cubicBezTo>
                  <a:pt x="182" y="66"/>
                  <a:pt x="156" y="62"/>
                  <a:pt x="147" y="62"/>
                </a:cubicBezTo>
                <a:cubicBezTo>
                  <a:pt x="123" y="62"/>
                  <a:pt x="100" y="68"/>
                  <a:pt x="76" y="71"/>
                </a:cubicBezTo>
                <a:cubicBezTo>
                  <a:pt x="67" y="102"/>
                  <a:pt x="60" y="124"/>
                  <a:pt x="41" y="151"/>
                </a:cubicBezTo>
                <a:cubicBezTo>
                  <a:pt x="59" y="222"/>
                  <a:pt x="101" y="194"/>
                  <a:pt x="174" y="187"/>
                </a:cubicBezTo>
                <a:cubicBezTo>
                  <a:pt x="155" y="129"/>
                  <a:pt x="113" y="153"/>
                  <a:pt x="59" y="160"/>
                </a:cubicBezTo>
                <a:cubicBezTo>
                  <a:pt x="53" y="169"/>
                  <a:pt x="49" y="179"/>
                  <a:pt x="41" y="187"/>
                </a:cubicBezTo>
                <a:cubicBezTo>
                  <a:pt x="33" y="194"/>
                  <a:pt x="16" y="194"/>
                  <a:pt x="14" y="204"/>
                </a:cubicBezTo>
                <a:cubicBezTo>
                  <a:pt x="0" y="279"/>
                  <a:pt x="23" y="292"/>
                  <a:pt x="76" y="311"/>
                </a:cubicBezTo>
                <a:cubicBezTo>
                  <a:pt x="112" y="308"/>
                  <a:pt x="153" y="321"/>
                  <a:pt x="183" y="302"/>
                </a:cubicBezTo>
                <a:cubicBezTo>
                  <a:pt x="198" y="292"/>
                  <a:pt x="190" y="257"/>
                  <a:pt x="174" y="249"/>
                </a:cubicBezTo>
                <a:cubicBezTo>
                  <a:pt x="150" y="237"/>
                  <a:pt x="121" y="254"/>
                  <a:pt x="94" y="257"/>
                </a:cubicBezTo>
                <a:cubicBezTo>
                  <a:pt x="33" y="278"/>
                  <a:pt x="42" y="289"/>
                  <a:pt x="23" y="346"/>
                </a:cubicBezTo>
                <a:cubicBezTo>
                  <a:pt x="44" y="408"/>
                  <a:pt x="23" y="393"/>
                  <a:pt x="68" y="408"/>
                </a:cubicBezTo>
                <a:cubicBezTo>
                  <a:pt x="111" y="438"/>
                  <a:pt x="119" y="435"/>
                  <a:pt x="174" y="426"/>
                </a:cubicBezTo>
                <a:cubicBezTo>
                  <a:pt x="156" y="371"/>
                  <a:pt x="131" y="391"/>
                  <a:pt x="76" y="399"/>
                </a:cubicBezTo>
                <a:cubicBezTo>
                  <a:pt x="67" y="405"/>
                  <a:pt x="59" y="412"/>
                  <a:pt x="50" y="417"/>
                </a:cubicBezTo>
                <a:cubicBezTo>
                  <a:pt x="42" y="421"/>
                  <a:pt x="25" y="417"/>
                  <a:pt x="23" y="426"/>
                </a:cubicBezTo>
                <a:cubicBezTo>
                  <a:pt x="1" y="554"/>
                  <a:pt x="64" y="550"/>
                  <a:pt x="156" y="55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1979613" y="30686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3059113" y="31416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2555875" y="37893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4067175" y="40052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3419475" y="40767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5148263" y="35734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2051050" y="42211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5580063" y="292417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79388" y="2133600"/>
            <a:ext cx="8785225" cy="4464050"/>
          </a:xfrm>
          <a:prstGeom prst="roundRect">
            <a:avLst>
              <a:gd name="adj" fmla="val 16667"/>
            </a:avLst>
          </a:prstGeom>
          <a:solidFill>
            <a:schemeClr val="bg1">
              <a:alpha val="16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651500" y="3860800"/>
            <a:ext cx="2089150" cy="2011363"/>
            <a:chOff x="3560" y="2432"/>
            <a:chExt cx="1316" cy="1267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3560" y="2432"/>
              <a:ext cx="1316" cy="1267"/>
            </a:xfrm>
            <a:custGeom>
              <a:avLst/>
              <a:gdLst/>
              <a:ahLst/>
              <a:cxnLst>
                <a:cxn ang="0">
                  <a:pos x="437" y="66"/>
                </a:cxn>
                <a:cxn ang="0">
                  <a:pos x="649" y="39"/>
                </a:cxn>
                <a:cxn ang="0">
                  <a:pos x="1004" y="92"/>
                </a:cxn>
                <a:cxn ang="0">
                  <a:pos x="1039" y="101"/>
                </a:cxn>
                <a:cxn ang="0">
                  <a:pos x="1092" y="137"/>
                </a:cxn>
                <a:cxn ang="0">
                  <a:pos x="1119" y="287"/>
                </a:cxn>
                <a:cxn ang="0">
                  <a:pos x="1163" y="332"/>
                </a:cxn>
                <a:cxn ang="0">
                  <a:pos x="1279" y="420"/>
                </a:cxn>
                <a:cxn ang="0">
                  <a:pos x="1305" y="473"/>
                </a:cxn>
                <a:cxn ang="0">
                  <a:pos x="1261" y="642"/>
                </a:cxn>
                <a:cxn ang="0">
                  <a:pos x="1234" y="952"/>
                </a:cxn>
                <a:cxn ang="0">
                  <a:pos x="1225" y="979"/>
                </a:cxn>
                <a:cxn ang="0">
                  <a:pos x="1119" y="996"/>
                </a:cxn>
                <a:cxn ang="0">
                  <a:pos x="1048" y="1058"/>
                </a:cxn>
                <a:cxn ang="0">
                  <a:pos x="1004" y="1138"/>
                </a:cxn>
                <a:cxn ang="0">
                  <a:pos x="658" y="1218"/>
                </a:cxn>
                <a:cxn ang="0">
                  <a:pos x="570" y="1253"/>
                </a:cxn>
                <a:cxn ang="0">
                  <a:pos x="392" y="1174"/>
                </a:cxn>
                <a:cxn ang="0">
                  <a:pos x="366" y="1067"/>
                </a:cxn>
                <a:cxn ang="0">
                  <a:pos x="197" y="987"/>
                </a:cxn>
                <a:cxn ang="0">
                  <a:pos x="144" y="943"/>
                </a:cxn>
                <a:cxn ang="0">
                  <a:pos x="109" y="890"/>
                </a:cxn>
                <a:cxn ang="0">
                  <a:pos x="127" y="748"/>
                </a:cxn>
                <a:cxn ang="0">
                  <a:pos x="144" y="695"/>
                </a:cxn>
                <a:cxn ang="0">
                  <a:pos x="47" y="624"/>
                </a:cxn>
                <a:cxn ang="0">
                  <a:pos x="38" y="438"/>
                </a:cxn>
                <a:cxn ang="0">
                  <a:pos x="118" y="376"/>
                </a:cxn>
                <a:cxn ang="0">
                  <a:pos x="171" y="341"/>
                </a:cxn>
                <a:cxn ang="0">
                  <a:pos x="206" y="243"/>
                </a:cxn>
                <a:cxn ang="0">
                  <a:pos x="242" y="190"/>
                </a:cxn>
                <a:cxn ang="0">
                  <a:pos x="268" y="137"/>
                </a:cxn>
                <a:cxn ang="0">
                  <a:pos x="295" y="128"/>
                </a:cxn>
                <a:cxn ang="0">
                  <a:pos x="410" y="84"/>
                </a:cxn>
                <a:cxn ang="0">
                  <a:pos x="437" y="66"/>
                </a:cxn>
              </a:cxnLst>
              <a:rect l="0" t="0" r="r" b="b"/>
              <a:pathLst>
                <a:path w="1316" h="1267">
                  <a:moveTo>
                    <a:pt x="437" y="66"/>
                  </a:moveTo>
                  <a:cubicBezTo>
                    <a:pt x="534" y="0"/>
                    <a:pt x="469" y="29"/>
                    <a:pt x="649" y="39"/>
                  </a:cubicBezTo>
                  <a:cubicBezTo>
                    <a:pt x="744" y="102"/>
                    <a:pt x="906" y="88"/>
                    <a:pt x="1004" y="92"/>
                  </a:cubicBezTo>
                  <a:cubicBezTo>
                    <a:pt x="1016" y="95"/>
                    <a:pt x="1028" y="96"/>
                    <a:pt x="1039" y="101"/>
                  </a:cubicBezTo>
                  <a:cubicBezTo>
                    <a:pt x="1058" y="111"/>
                    <a:pt x="1092" y="137"/>
                    <a:pt x="1092" y="137"/>
                  </a:cubicBezTo>
                  <a:cubicBezTo>
                    <a:pt x="1138" y="204"/>
                    <a:pt x="1090" y="125"/>
                    <a:pt x="1119" y="287"/>
                  </a:cubicBezTo>
                  <a:cubicBezTo>
                    <a:pt x="1123" y="312"/>
                    <a:pt x="1147" y="319"/>
                    <a:pt x="1163" y="332"/>
                  </a:cubicBezTo>
                  <a:cubicBezTo>
                    <a:pt x="1201" y="363"/>
                    <a:pt x="1244" y="386"/>
                    <a:pt x="1279" y="420"/>
                  </a:cubicBezTo>
                  <a:cubicBezTo>
                    <a:pt x="1285" y="439"/>
                    <a:pt x="1304" y="453"/>
                    <a:pt x="1305" y="473"/>
                  </a:cubicBezTo>
                  <a:cubicBezTo>
                    <a:pt x="1309" y="545"/>
                    <a:pt x="1316" y="604"/>
                    <a:pt x="1261" y="642"/>
                  </a:cubicBezTo>
                  <a:cubicBezTo>
                    <a:pt x="1213" y="782"/>
                    <a:pt x="1253" y="648"/>
                    <a:pt x="1234" y="952"/>
                  </a:cubicBezTo>
                  <a:cubicBezTo>
                    <a:pt x="1233" y="961"/>
                    <a:pt x="1232" y="973"/>
                    <a:pt x="1225" y="979"/>
                  </a:cubicBezTo>
                  <a:cubicBezTo>
                    <a:pt x="1197" y="1001"/>
                    <a:pt x="1155" y="991"/>
                    <a:pt x="1119" y="996"/>
                  </a:cubicBezTo>
                  <a:cubicBezTo>
                    <a:pt x="1089" y="1016"/>
                    <a:pt x="1078" y="1039"/>
                    <a:pt x="1048" y="1058"/>
                  </a:cubicBezTo>
                  <a:cubicBezTo>
                    <a:pt x="1031" y="1084"/>
                    <a:pt x="1023" y="1114"/>
                    <a:pt x="1004" y="1138"/>
                  </a:cubicBezTo>
                  <a:cubicBezTo>
                    <a:pt x="918" y="1248"/>
                    <a:pt x="794" y="1213"/>
                    <a:pt x="658" y="1218"/>
                  </a:cubicBezTo>
                  <a:cubicBezTo>
                    <a:pt x="626" y="1229"/>
                    <a:pt x="603" y="1245"/>
                    <a:pt x="570" y="1253"/>
                  </a:cubicBezTo>
                  <a:cubicBezTo>
                    <a:pt x="411" y="1241"/>
                    <a:pt x="456" y="1267"/>
                    <a:pt x="392" y="1174"/>
                  </a:cubicBezTo>
                  <a:cubicBezTo>
                    <a:pt x="382" y="1140"/>
                    <a:pt x="377" y="1099"/>
                    <a:pt x="366" y="1067"/>
                  </a:cubicBezTo>
                  <a:cubicBezTo>
                    <a:pt x="344" y="1003"/>
                    <a:pt x="249" y="1000"/>
                    <a:pt x="197" y="987"/>
                  </a:cubicBezTo>
                  <a:cubicBezTo>
                    <a:pt x="181" y="971"/>
                    <a:pt x="159" y="960"/>
                    <a:pt x="144" y="943"/>
                  </a:cubicBezTo>
                  <a:cubicBezTo>
                    <a:pt x="130" y="927"/>
                    <a:pt x="109" y="890"/>
                    <a:pt x="109" y="890"/>
                  </a:cubicBezTo>
                  <a:cubicBezTo>
                    <a:pt x="115" y="843"/>
                    <a:pt x="112" y="793"/>
                    <a:pt x="127" y="748"/>
                  </a:cubicBezTo>
                  <a:cubicBezTo>
                    <a:pt x="133" y="730"/>
                    <a:pt x="144" y="695"/>
                    <a:pt x="144" y="695"/>
                  </a:cubicBezTo>
                  <a:cubicBezTo>
                    <a:pt x="129" y="651"/>
                    <a:pt x="90" y="639"/>
                    <a:pt x="47" y="624"/>
                  </a:cubicBezTo>
                  <a:cubicBezTo>
                    <a:pt x="11" y="572"/>
                    <a:pt x="0" y="494"/>
                    <a:pt x="38" y="438"/>
                  </a:cubicBezTo>
                  <a:cubicBezTo>
                    <a:pt x="66" y="396"/>
                    <a:pt x="78" y="418"/>
                    <a:pt x="118" y="376"/>
                  </a:cubicBezTo>
                  <a:cubicBezTo>
                    <a:pt x="151" y="342"/>
                    <a:pt x="132" y="353"/>
                    <a:pt x="171" y="341"/>
                  </a:cubicBezTo>
                  <a:cubicBezTo>
                    <a:pt x="230" y="280"/>
                    <a:pt x="164" y="359"/>
                    <a:pt x="206" y="243"/>
                  </a:cubicBezTo>
                  <a:cubicBezTo>
                    <a:pt x="213" y="223"/>
                    <a:pt x="230" y="208"/>
                    <a:pt x="242" y="190"/>
                  </a:cubicBezTo>
                  <a:cubicBezTo>
                    <a:pt x="253" y="174"/>
                    <a:pt x="254" y="151"/>
                    <a:pt x="268" y="137"/>
                  </a:cubicBezTo>
                  <a:cubicBezTo>
                    <a:pt x="275" y="130"/>
                    <a:pt x="287" y="132"/>
                    <a:pt x="295" y="128"/>
                  </a:cubicBezTo>
                  <a:cubicBezTo>
                    <a:pt x="334" y="109"/>
                    <a:pt x="368" y="97"/>
                    <a:pt x="410" y="84"/>
                  </a:cubicBezTo>
                  <a:cubicBezTo>
                    <a:pt x="419" y="78"/>
                    <a:pt x="437" y="66"/>
                    <a:pt x="437" y="66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auto">
            <a:xfrm rot="1334258">
              <a:off x="3560" y="2432"/>
              <a:ext cx="1316" cy="1267"/>
            </a:xfrm>
            <a:custGeom>
              <a:avLst/>
              <a:gdLst/>
              <a:ahLst/>
              <a:cxnLst>
                <a:cxn ang="0">
                  <a:pos x="437" y="66"/>
                </a:cxn>
                <a:cxn ang="0">
                  <a:pos x="649" y="39"/>
                </a:cxn>
                <a:cxn ang="0">
                  <a:pos x="1004" y="92"/>
                </a:cxn>
                <a:cxn ang="0">
                  <a:pos x="1039" y="101"/>
                </a:cxn>
                <a:cxn ang="0">
                  <a:pos x="1092" y="137"/>
                </a:cxn>
                <a:cxn ang="0">
                  <a:pos x="1119" y="287"/>
                </a:cxn>
                <a:cxn ang="0">
                  <a:pos x="1163" y="332"/>
                </a:cxn>
                <a:cxn ang="0">
                  <a:pos x="1279" y="420"/>
                </a:cxn>
                <a:cxn ang="0">
                  <a:pos x="1305" y="473"/>
                </a:cxn>
                <a:cxn ang="0">
                  <a:pos x="1261" y="642"/>
                </a:cxn>
                <a:cxn ang="0">
                  <a:pos x="1234" y="952"/>
                </a:cxn>
                <a:cxn ang="0">
                  <a:pos x="1225" y="979"/>
                </a:cxn>
                <a:cxn ang="0">
                  <a:pos x="1119" y="996"/>
                </a:cxn>
                <a:cxn ang="0">
                  <a:pos x="1048" y="1058"/>
                </a:cxn>
                <a:cxn ang="0">
                  <a:pos x="1004" y="1138"/>
                </a:cxn>
                <a:cxn ang="0">
                  <a:pos x="658" y="1218"/>
                </a:cxn>
                <a:cxn ang="0">
                  <a:pos x="570" y="1253"/>
                </a:cxn>
                <a:cxn ang="0">
                  <a:pos x="392" y="1174"/>
                </a:cxn>
                <a:cxn ang="0">
                  <a:pos x="366" y="1067"/>
                </a:cxn>
                <a:cxn ang="0">
                  <a:pos x="197" y="987"/>
                </a:cxn>
                <a:cxn ang="0">
                  <a:pos x="144" y="943"/>
                </a:cxn>
                <a:cxn ang="0">
                  <a:pos x="109" y="890"/>
                </a:cxn>
                <a:cxn ang="0">
                  <a:pos x="127" y="748"/>
                </a:cxn>
                <a:cxn ang="0">
                  <a:pos x="144" y="695"/>
                </a:cxn>
                <a:cxn ang="0">
                  <a:pos x="47" y="624"/>
                </a:cxn>
                <a:cxn ang="0">
                  <a:pos x="38" y="438"/>
                </a:cxn>
                <a:cxn ang="0">
                  <a:pos x="118" y="376"/>
                </a:cxn>
                <a:cxn ang="0">
                  <a:pos x="171" y="341"/>
                </a:cxn>
                <a:cxn ang="0">
                  <a:pos x="206" y="243"/>
                </a:cxn>
                <a:cxn ang="0">
                  <a:pos x="242" y="190"/>
                </a:cxn>
                <a:cxn ang="0">
                  <a:pos x="268" y="137"/>
                </a:cxn>
                <a:cxn ang="0">
                  <a:pos x="295" y="128"/>
                </a:cxn>
                <a:cxn ang="0">
                  <a:pos x="410" y="84"/>
                </a:cxn>
                <a:cxn ang="0">
                  <a:pos x="437" y="66"/>
                </a:cxn>
              </a:cxnLst>
              <a:rect l="0" t="0" r="r" b="b"/>
              <a:pathLst>
                <a:path w="1316" h="1267">
                  <a:moveTo>
                    <a:pt x="437" y="66"/>
                  </a:moveTo>
                  <a:cubicBezTo>
                    <a:pt x="534" y="0"/>
                    <a:pt x="469" y="29"/>
                    <a:pt x="649" y="39"/>
                  </a:cubicBezTo>
                  <a:cubicBezTo>
                    <a:pt x="744" y="102"/>
                    <a:pt x="906" y="88"/>
                    <a:pt x="1004" y="92"/>
                  </a:cubicBezTo>
                  <a:cubicBezTo>
                    <a:pt x="1016" y="95"/>
                    <a:pt x="1028" y="96"/>
                    <a:pt x="1039" y="101"/>
                  </a:cubicBezTo>
                  <a:cubicBezTo>
                    <a:pt x="1058" y="111"/>
                    <a:pt x="1092" y="137"/>
                    <a:pt x="1092" y="137"/>
                  </a:cubicBezTo>
                  <a:cubicBezTo>
                    <a:pt x="1138" y="204"/>
                    <a:pt x="1090" y="125"/>
                    <a:pt x="1119" y="287"/>
                  </a:cubicBezTo>
                  <a:cubicBezTo>
                    <a:pt x="1123" y="312"/>
                    <a:pt x="1147" y="319"/>
                    <a:pt x="1163" y="332"/>
                  </a:cubicBezTo>
                  <a:cubicBezTo>
                    <a:pt x="1201" y="363"/>
                    <a:pt x="1244" y="386"/>
                    <a:pt x="1279" y="420"/>
                  </a:cubicBezTo>
                  <a:cubicBezTo>
                    <a:pt x="1285" y="439"/>
                    <a:pt x="1304" y="453"/>
                    <a:pt x="1305" y="473"/>
                  </a:cubicBezTo>
                  <a:cubicBezTo>
                    <a:pt x="1309" y="545"/>
                    <a:pt x="1316" y="604"/>
                    <a:pt x="1261" y="642"/>
                  </a:cubicBezTo>
                  <a:cubicBezTo>
                    <a:pt x="1213" y="782"/>
                    <a:pt x="1253" y="648"/>
                    <a:pt x="1234" y="952"/>
                  </a:cubicBezTo>
                  <a:cubicBezTo>
                    <a:pt x="1233" y="961"/>
                    <a:pt x="1232" y="973"/>
                    <a:pt x="1225" y="979"/>
                  </a:cubicBezTo>
                  <a:cubicBezTo>
                    <a:pt x="1197" y="1001"/>
                    <a:pt x="1155" y="991"/>
                    <a:pt x="1119" y="996"/>
                  </a:cubicBezTo>
                  <a:cubicBezTo>
                    <a:pt x="1089" y="1016"/>
                    <a:pt x="1078" y="1039"/>
                    <a:pt x="1048" y="1058"/>
                  </a:cubicBezTo>
                  <a:cubicBezTo>
                    <a:pt x="1031" y="1084"/>
                    <a:pt x="1023" y="1114"/>
                    <a:pt x="1004" y="1138"/>
                  </a:cubicBezTo>
                  <a:cubicBezTo>
                    <a:pt x="918" y="1248"/>
                    <a:pt x="794" y="1213"/>
                    <a:pt x="658" y="1218"/>
                  </a:cubicBezTo>
                  <a:cubicBezTo>
                    <a:pt x="626" y="1229"/>
                    <a:pt x="603" y="1245"/>
                    <a:pt x="570" y="1253"/>
                  </a:cubicBezTo>
                  <a:cubicBezTo>
                    <a:pt x="411" y="1241"/>
                    <a:pt x="456" y="1267"/>
                    <a:pt x="392" y="1174"/>
                  </a:cubicBezTo>
                  <a:cubicBezTo>
                    <a:pt x="382" y="1140"/>
                    <a:pt x="377" y="1099"/>
                    <a:pt x="366" y="1067"/>
                  </a:cubicBezTo>
                  <a:cubicBezTo>
                    <a:pt x="344" y="1003"/>
                    <a:pt x="249" y="1000"/>
                    <a:pt x="197" y="987"/>
                  </a:cubicBezTo>
                  <a:cubicBezTo>
                    <a:pt x="181" y="971"/>
                    <a:pt x="159" y="960"/>
                    <a:pt x="144" y="943"/>
                  </a:cubicBezTo>
                  <a:cubicBezTo>
                    <a:pt x="130" y="927"/>
                    <a:pt x="109" y="890"/>
                    <a:pt x="109" y="890"/>
                  </a:cubicBezTo>
                  <a:cubicBezTo>
                    <a:pt x="115" y="843"/>
                    <a:pt x="112" y="793"/>
                    <a:pt x="127" y="748"/>
                  </a:cubicBezTo>
                  <a:cubicBezTo>
                    <a:pt x="133" y="730"/>
                    <a:pt x="144" y="695"/>
                    <a:pt x="144" y="695"/>
                  </a:cubicBezTo>
                  <a:cubicBezTo>
                    <a:pt x="129" y="651"/>
                    <a:pt x="90" y="639"/>
                    <a:pt x="47" y="624"/>
                  </a:cubicBezTo>
                  <a:cubicBezTo>
                    <a:pt x="11" y="572"/>
                    <a:pt x="0" y="494"/>
                    <a:pt x="38" y="438"/>
                  </a:cubicBezTo>
                  <a:cubicBezTo>
                    <a:pt x="66" y="396"/>
                    <a:pt x="78" y="418"/>
                    <a:pt x="118" y="376"/>
                  </a:cubicBezTo>
                  <a:cubicBezTo>
                    <a:pt x="151" y="342"/>
                    <a:pt x="132" y="353"/>
                    <a:pt x="171" y="341"/>
                  </a:cubicBezTo>
                  <a:cubicBezTo>
                    <a:pt x="230" y="280"/>
                    <a:pt x="164" y="359"/>
                    <a:pt x="206" y="243"/>
                  </a:cubicBezTo>
                  <a:cubicBezTo>
                    <a:pt x="213" y="223"/>
                    <a:pt x="230" y="208"/>
                    <a:pt x="242" y="190"/>
                  </a:cubicBezTo>
                  <a:cubicBezTo>
                    <a:pt x="253" y="174"/>
                    <a:pt x="254" y="151"/>
                    <a:pt x="268" y="137"/>
                  </a:cubicBezTo>
                  <a:cubicBezTo>
                    <a:pt x="275" y="130"/>
                    <a:pt x="287" y="132"/>
                    <a:pt x="295" y="128"/>
                  </a:cubicBezTo>
                  <a:cubicBezTo>
                    <a:pt x="334" y="109"/>
                    <a:pt x="368" y="97"/>
                    <a:pt x="410" y="84"/>
                  </a:cubicBezTo>
                  <a:cubicBezTo>
                    <a:pt x="419" y="78"/>
                    <a:pt x="437" y="66"/>
                    <a:pt x="437" y="66"/>
                  </a:cubicBezTo>
                  <a:close/>
                </a:path>
              </a:pathLst>
            </a:custGeom>
            <a:solidFill>
              <a:schemeClr val="bg1">
                <a:alpha val="10001"/>
              </a:schemeClr>
            </a:solidFill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0" name="Freeform 14"/>
          <p:cNvSpPr>
            <a:spLocks/>
          </p:cNvSpPr>
          <p:nvPr/>
        </p:nvSpPr>
        <p:spPr bwMode="auto">
          <a:xfrm>
            <a:off x="3779838" y="2997200"/>
            <a:ext cx="576262" cy="520700"/>
          </a:xfrm>
          <a:custGeom>
            <a:avLst/>
            <a:gdLst/>
            <a:ahLst/>
            <a:cxnLst>
              <a:cxn ang="0">
                <a:pos x="68" y="0"/>
              </a:cxn>
              <a:cxn ang="0">
                <a:pos x="41" y="18"/>
              </a:cxn>
              <a:cxn ang="0">
                <a:pos x="121" y="80"/>
              </a:cxn>
              <a:cxn ang="0">
                <a:pos x="174" y="71"/>
              </a:cxn>
              <a:cxn ang="0">
                <a:pos x="147" y="62"/>
              </a:cxn>
              <a:cxn ang="0">
                <a:pos x="76" y="71"/>
              </a:cxn>
              <a:cxn ang="0">
                <a:pos x="41" y="151"/>
              </a:cxn>
              <a:cxn ang="0">
                <a:pos x="174" y="187"/>
              </a:cxn>
              <a:cxn ang="0">
                <a:pos x="59" y="160"/>
              </a:cxn>
              <a:cxn ang="0">
                <a:pos x="41" y="187"/>
              </a:cxn>
              <a:cxn ang="0">
                <a:pos x="14" y="204"/>
              </a:cxn>
              <a:cxn ang="0">
                <a:pos x="76" y="311"/>
              </a:cxn>
              <a:cxn ang="0">
                <a:pos x="183" y="302"/>
              </a:cxn>
              <a:cxn ang="0">
                <a:pos x="174" y="249"/>
              </a:cxn>
              <a:cxn ang="0">
                <a:pos x="94" y="257"/>
              </a:cxn>
              <a:cxn ang="0">
                <a:pos x="23" y="346"/>
              </a:cxn>
              <a:cxn ang="0">
                <a:pos x="68" y="408"/>
              </a:cxn>
              <a:cxn ang="0">
                <a:pos x="174" y="426"/>
              </a:cxn>
              <a:cxn ang="0">
                <a:pos x="76" y="399"/>
              </a:cxn>
              <a:cxn ang="0">
                <a:pos x="50" y="417"/>
              </a:cxn>
              <a:cxn ang="0">
                <a:pos x="23" y="426"/>
              </a:cxn>
              <a:cxn ang="0">
                <a:pos x="156" y="550"/>
              </a:cxn>
            </a:cxnLst>
            <a:rect l="0" t="0" r="r" b="b"/>
            <a:pathLst>
              <a:path w="198" h="554">
                <a:moveTo>
                  <a:pt x="68" y="0"/>
                </a:moveTo>
                <a:cubicBezTo>
                  <a:pt x="59" y="6"/>
                  <a:pt x="45" y="8"/>
                  <a:pt x="41" y="18"/>
                </a:cubicBezTo>
                <a:cubicBezTo>
                  <a:pt x="25" y="58"/>
                  <a:pt x="103" y="76"/>
                  <a:pt x="121" y="80"/>
                </a:cubicBezTo>
                <a:cubicBezTo>
                  <a:pt x="139" y="77"/>
                  <a:pt x="159" y="81"/>
                  <a:pt x="174" y="71"/>
                </a:cubicBezTo>
                <a:cubicBezTo>
                  <a:pt x="182" y="66"/>
                  <a:pt x="156" y="62"/>
                  <a:pt x="147" y="62"/>
                </a:cubicBezTo>
                <a:cubicBezTo>
                  <a:pt x="123" y="62"/>
                  <a:pt x="100" y="68"/>
                  <a:pt x="76" y="71"/>
                </a:cubicBezTo>
                <a:cubicBezTo>
                  <a:pt x="67" y="102"/>
                  <a:pt x="60" y="124"/>
                  <a:pt x="41" y="151"/>
                </a:cubicBezTo>
                <a:cubicBezTo>
                  <a:pt x="59" y="222"/>
                  <a:pt x="101" y="194"/>
                  <a:pt x="174" y="187"/>
                </a:cubicBezTo>
                <a:cubicBezTo>
                  <a:pt x="155" y="129"/>
                  <a:pt x="113" y="153"/>
                  <a:pt x="59" y="160"/>
                </a:cubicBezTo>
                <a:cubicBezTo>
                  <a:pt x="53" y="169"/>
                  <a:pt x="49" y="179"/>
                  <a:pt x="41" y="187"/>
                </a:cubicBezTo>
                <a:cubicBezTo>
                  <a:pt x="33" y="194"/>
                  <a:pt x="16" y="194"/>
                  <a:pt x="14" y="204"/>
                </a:cubicBezTo>
                <a:cubicBezTo>
                  <a:pt x="0" y="279"/>
                  <a:pt x="23" y="292"/>
                  <a:pt x="76" y="311"/>
                </a:cubicBezTo>
                <a:cubicBezTo>
                  <a:pt x="112" y="308"/>
                  <a:pt x="153" y="321"/>
                  <a:pt x="183" y="302"/>
                </a:cubicBezTo>
                <a:cubicBezTo>
                  <a:pt x="198" y="292"/>
                  <a:pt x="190" y="257"/>
                  <a:pt x="174" y="249"/>
                </a:cubicBezTo>
                <a:cubicBezTo>
                  <a:pt x="150" y="237"/>
                  <a:pt x="121" y="254"/>
                  <a:pt x="94" y="257"/>
                </a:cubicBezTo>
                <a:cubicBezTo>
                  <a:pt x="33" y="278"/>
                  <a:pt x="42" y="289"/>
                  <a:pt x="23" y="346"/>
                </a:cubicBezTo>
                <a:cubicBezTo>
                  <a:pt x="44" y="408"/>
                  <a:pt x="23" y="393"/>
                  <a:pt x="68" y="408"/>
                </a:cubicBezTo>
                <a:cubicBezTo>
                  <a:pt x="111" y="438"/>
                  <a:pt x="119" y="435"/>
                  <a:pt x="174" y="426"/>
                </a:cubicBezTo>
                <a:cubicBezTo>
                  <a:pt x="156" y="371"/>
                  <a:pt x="131" y="391"/>
                  <a:pt x="76" y="399"/>
                </a:cubicBezTo>
                <a:cubicBezTo>
                  <a:pt x="67" y="405"/>
                  <a:pt x="59" y="412"/>
                  <a:pt x="50" y="417"/>
                </a:cubicBezTo>
                <a:cubicBezTo>
                  <a:pt x="42" y="421"/>
                  <a:pt x="25" y="417"/>
                  <a:pt x="23" y="426"/>
                </a:cubicBezTo>
                <a:cubicBezTo>
                  <a:pt x="1" y="554"/>
                  <a:pt x="64" y="550"/>
                  <a:pt x="156" y="55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3779838" y="3068638"/>
            <a:ext cx="576262" cy="520700"/>
          </a:xfrm>
          <a:custGeom>
            <a:avLst/>
            <a:gdLst/>
            <a:ahLst/>
            <a:cxnLst>
              <a:cxn ang="0">
                <a:pos x="68" y="0"/>
              </a:cxn>
              <a:cxn ang="0">
                <a:pos x="41" y="18"/>
              </a:cxn>
              <a:cxn ang="0">
                <a:pos x="121" y="80"/>
              </a:cxn>
              <a:cxn ang="0">
                <a:pos x="174" y="71"/>
              </a:cxn>
              <a:cxn ang="0">
                <a:pos x="147" y="62"/>
              </a:cxn>
              <a:cxn ang="0">
                <a:pos x="76" y="71"/>
              </a:cxn>
              <a:cxn ang="0">
                <a:pos x="41" y="151"/>
              </a:cxn>
              <a:cxn ang="0">
                <a:pos x="174" y="187"/>
              </a:cxn>
              <a:cxn ang="0">
                <a:pos x="59" y="160"/>
              </a:cxn>
              <a:cxn ang="0">
                <a:pos x="41" y="187"/>
              </a:cxn>
              <a:cxn ang="0">
                <a:pos x="14" y="204"/>
              </a:cxn>
              <a:cxn ang="0">
                <a:pos x="76" y="311"/>
              </a:cxn>
              <a:cxn ang="0">
                <a:pos x="183" y="302"/>
              </a:cxn>
              <a:cxn ang="0">
                <a:pos x="174" y="249"/>
              </a:cxn>
              <a:cxn ang="0">
                <a:pos x="94" y="257"/>
              </a:cxn>
              <a:cxn ang="0">
                <a:pos x="23" y="346"/>
              </a:cxn>
              <a:cxn ang="0">
                <a:pos x="68" y="408"/>
              </a:cxn>
              <a:cxn ang="0">
                <a:pos x="174" y="426"/>
              </a:cxn>
              <a:cxn ang="0">
                <a:pos x="76" y="399"/>
              </a:cxn>
              <a:cxn ang="0">
                <a:pos x="50" y="417"/>
              </a:cxn>
              <a:cxn ang="0">
                <a:pos x="23" y="426"/>
              </a:cxn>
              <a:cxn ang="0">
                <a:pos x="156" y="550"/>
              </a:cxn>
            </a:cxnLst>
            <a:rect l="0" t="0" r="r" b="b"/>
            <a:pathLst>
              <a:path w="198" h="554">
                <a:moveTo>
                  <a:pt x="68" y="0"/>
                </a:moveTo>
                <a:cubicBezTo>
                  <a:pt x="59" y="6"/>
                  <a:pt x="45" y="8"/>
                  <a:pt x="41" y="18"/>
                </a:cubicBezTo>
                <a:cubicBezTo>
                  <a:pt x="25" y="58"/>
                  <a:pt x="103" y="76"/>
                  <a:pt x="121" y="80"/>
                </a:cubicBezTo>
                <a:cubicBezTo>
                  <a:pt x="139" y="77"/>
                  <a:pt x="159" y="81"/>
                  <a:pt x="174" y="71"/>
                </a:cubicBezTo>
                <a:cubicBezTo>
                  <a:pt x="182" y="66"/>
                  <a:pt x="156" y="62"/>
                  <a:pt x="147" y="62"/>
                </a:cubicBezTo>
                <a:cubicBezTo>
                  <a:pt x="123" y="62"/>
                  <a:pt x="100" y="68"/>
                  <a:pt x="76" y="71"/>
                </a:cubicBezTo>
                <a:cubicBezTo>
                  <a:pt x="67" y="102"/>
                  <a:pt x="60" y="124"/>
                  <a:pt x="41" y="151"/>
                </a:cubicBezTo>
                <a:cubicBezTo>
                  <a:pt x="59" y="222"/>
                  <a:pt x="101" y="194"/>
                  <a:pt x="174" y="187"/>
                </a:cubicBezTo>
                <a:cubicBezTo>
                  <a:pt x="155" y="129"/>
                  <a:pt x="113" y="153"/>
                  <a:pt x="59" y="160"/>
                </a:cubicBezTo>
                <a:cubicBezTo>
                  <a:pt x="53" y="169"/>
                  <a:pt x="49" y="179"/>
                  <a:pt x="41" y="187"/>
                </a:cubicBezTo>
                <a:cubicBezTo>
                  <a:pt x="33" y="194"/>
                  <a:pt x="16" y="194"/>
                  <a:pt x="14" y="204"/>
                </a:cubicBezTo>
                <a:cubicBezTo>
                  <a:pt x="0" y="279"/>
                  <a:pt x="23" y="292"/>
                  <a:pt x="76" y="311"/>
                </a:cubicBezTo>
                <a:cubicBezTo>
                  <a:pt x="112" y="308"/>
                  <a:pt x="153" y="321"/>
                  <a:pt x="183" y="302"/>
                </a:cubicBezTo>
                <a:cubicBezTo>
                  <a:pt x="198" y="292"/>
                  <a:pt x="190" y="257"/>
                  <a:pt x="174" y="249"/>
                </a:cubicBezTo>
                <a:cubicBezTo>
                  <a:pt x="150" y="237"/>
                  <a:pt x="121" y="254"/>
                  <a:pt x="94" y="257"/>
                </a:cubicBezTo>
                <a:cubicBezTo>
                  <a:pt x="33" y="278"/>
                  <a:pt x="42" y="289"/>
                  <a:pt x="23" y="346"/>
                </a:cubicBezTo>
                <a:cubicBezTo>
                  <a:pt x="44" y="408"/>
                  <a:pt x="23" y="393"/>
                  <a:pt x="68" y="408"/>
                </a:cubicBezTo>
                <a:cubicBezTo>
                  <a:pt x="111" y="438"/>
                  <a:pt x="119" y="435"/>
                  <a:pt x="174" y="426"/>
                </a:cubicBezTo>
                <a:cubicBezTo>
                  <a:pt x="156" y="371"/>
                  <a:pt x="131" y="391"/>
                  <a:pt x="76" y="399"/>
                </a:cubicBezTo>
                <a:cubicBezTo>
                  <a:pt x="67" y="405"/>
                  <a:pt x="59" y="412"/>
                  <a:pt x="50" y="417"/>
                </a:cubicBezTo>
                <a:cubicBezTo>
                  <a:pt x="42" y="421"/>
                  <a:pt x="25" y="417"/>
                  <a:pt x="23" y="426"/>
                </a:cubicBezTo>
                <a:cubicBezTo>
                  <a:pt x="1" y="554"/>
                  <a:pt x="64" y="550"/>
                  <a:pt x="156" y="55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1979613" y="30686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3059113" y="31416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2555875" y="37893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4067175" y="40052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3419475" y="40767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5148263" y="35734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2051050" y="42211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5580063" y="292417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076825" y="3644900"/>
            <a:ext cx="2089150" cy="2011363"/>
            <a:chOff x="3560" y="2432"/>
            <a:chExt cx="1316" cy="1267"/>
          </a:xfrm>
        </p:grpSpPr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3560" y="2432"/>
              <a:ext cx="1316" cy="1267"/>
            </a:xfrm>
            <a:custGeom>
              <a:avLst/>
              <a:gdLst/>
              <a:ahLst/>
              <a:cxnLst>
                <a:cxn ang="0">
                  <a:pos x="437" y="66"/>
                </a:cxn>
                <a:cxn ang="0">
                  <a:pos x="649" y="39"/>
                </a:cxn>
                <a:cxn ang="0">
                  <a:pos x="1004" y="92"/>
                </a:cxn>
                <a:cxn ang="0">
                  <a:pos x="1039" y="101"/>
                </a:cxn>
                <a:cxn ang="0">
                  <a:pos x="1092" y="137"/>
                </a:cxn>
                <a:cxn ang="0">
                  <a:pos x="1119" y="287"/>
                </a:cxn>
                <a:cxn ang="0">
                  <a:pos x="1163" y="332"/>
                </a:cxn>
                <a:cxn ang="0">
                  <a:pos x="1279" y="420"/>
                </a:cxn>
                <a:cxn ang="0">
                  <a:pos x="1305" y="473"/>
                </a:cxn>
                <a:cxn ang="0">
                  <a:pos x="1261" y="642"/>
                </a:cxn>
                <a:cxn ang="0">
                  <a:pos x="1234" y="952"/>
                </a:cxn>
                <a:cxn ang="0">
                  <a:pos x="1225" y="979"/>
                </a:cxn>
                <a:cxn ang="0">
                  <a:pos x="1119" y="996"/>
                </a:cxn>
                <a:cxn ang="0">
                  <a:pos x="1048" y="1058"/>
                </a:cxn>
                <a:cxn ang="0">
                  <a:pos x="1004" y="1138"/>
                </a:cxn>
                <a:cxn ang="0">
                  <a:pos x="658" y="1218"/>
                </a:cxn>
                <a:cxn ang="0">
                  <a:pos x="570" y="1253"/>
                </a:cxn>
                <a:cxn ang="0">
                  <a:pos x="392" y="1174"/>
                </a:cxn>
                <a:cxn ang="0">
                  <a:pos x="366" y="1067"/>
                </a:cxn>
                <a:cxn ang="0">
                  <a:pos x="197" y="987"/>
                </a:cxn>
                <a:cxn ang="0">
                  <a:pos x="144" y="943"/>
                </a:cxn>
                <a:cxn ang="0">
                  <a:pos x="109" y="890"/>
                </a:cxn>
                <a:cxn ang="0">
                  <a:pos x="127" y="748"/>
                </a:cxn>
                <a:cxn ang="0">
                  <a:pos x="144" y="695"/>
                </a:cxn>
                <a:cxn ang="0">
                  <a:pos x="47" y="624"/>
                </a:cxn>
                <a:cxn ang="0">
                  <a:pos x="38" y="438"/>
                </a:cxn>
                <a:cxn ang="0">
                  <a:pos x="118" y="376"/>
                </a:cxn>
                <a:cxn ang="0">
                  <a:pos x="171" y="341"/>
                </a:cxn>
                <a:cxn ang="0">
                  <a:pos x="206" y="243"/>
                </a:cxn>
                <a:cxn ang="0">
                  <a:pos x="242" y="190"/>
                </a:cxn>
                <a:cxn ang="0">
                  <a:pos x="268" y="137"/>
                </a:cxn>
                <a:cxn ang="0">
                  <a:pos x="295" y="128"/>
                </a:cxn>
                <a:cxn ang="0">
                  <a:pos x="410" y="84"/>
                </a:cxn>
                <a:cxn ang="0">
                  <a:pos x="437" y="66"/>
                </a:cxn>
              </a:cxnLst>
              <a:rect l="0" t="0" r="r" b="b"/>
              <a:pathLst>
                <a:path w="1316" h="1267">
                  <a:moveTo>
                    <a:pt x="437" y="66"/>
                  </a:moveTo>
                  <a:cubicBezTo>
                    <a:pt x="534" y="0"/>
                    <a:pt x="469" y="29"/>
                    <a:pt x="649" y="39"/>
                  </a:cubicBezTo>
                  <a:cubicBezTo>
                    <a:pt x="744" y="102"/>
                    <a:pt x="906" y="88"/>
                    <a:pt x="1004" y="92"/>
                  </a:cubicBezTo>
                  <a:cubicBezTo>
                    <a:pt x="1016" y="95"/>
                    <a:pt x="1028" y="96"/>
                    <a:pt x="1039" y="101"/>
                  </a:cubicBezTo>
                  <a:cubicBezTo>
                    <a:pt x="1058" y="111"/>
                    <a:pt x="1092" y="137"/>
                    <a:pt x="1092" y="137"/>
                  </a:cubicBezTo>
                  <a:cubicBezTo>
                    <a:pt x="1138" y="204"/>
                    <a:pt x="1090" y="125"/>
                    <a:pt x="1119" y="287"/>
                  </a:cubicBezTo>
                  <a:cubicBezTo>
                    <a:pt x="1123" y="312"/>
                    <a:pt x="1147" y="319"/>
                    <a:pt x="1163" y="332"/>
                  </a:cubicBezTo>
                  <a:cubicBezTo>
                    <a:pt x="1201" y="363"/>
                    <a:pt x="1244" y="386"/>
                    <a:pt x="1279" y="420"/>
                  </a:cubicBezTo>
                  <a:cubicBezTo>
                    <a:pt x="1285" y="439"/>
                    <a:pt x="1304" y="453"/>
                    <a:pt x="1305" y="473"/>
                  </a:cubicBezTo>
                  <a:cubicBezTo>
                    <a:pt x="1309" y="545"/>
                    <a:pt x="1316" y="604"/>
                    <a:pt x="1261" y="642"/>
                  </a:cubicBezTo>
                  <a:cubicBezTo>
                    <a:pt x="1213" y="782"/>
                    <a:pt x="1253" y="648"/>
                    <a:pt x="1234" y="952"/>
                  </a:cubicBezTo>
                  <a:cubicBezTo>
                    <a:pt x="1233" y="961"/>
                    <a:pt x="1232" y="973"/>
                    <a:pt x="1225" y="979"/>
                  </a:cubicBezTo>
                  <a:cubicBezTo>
                    <a:pt x="1197" y="1001"/>
                    <a:pt x="1155" y="991"/>
                    <a:pt x="1119" y="996"/>
                  </a:cubicBezTo>
                  <a:cubicBezTo>
                    <a:pt x="1089" y="1016"/>
                    <a:pt x="1078" y="1039"/>
                    <a:pt x="1048" y="1058"/>
                  </a:cubicBezTo>
                  <a:cubicBezTo>
                    <a:pt x="1031" y="1084"/>
                    <a:pt x="1023" y="1114"/>
                    <a:pt x="1004" y="1138"/>
                  </a:cubicBezTo>
                  <a:cubicBezTo>
                    <a:pt x="918" y="1248"/>
                    <a:pt x="794" y="1213"/>
                    <a:pt x="658" y="1218"/>
                  </a:cubicBezTo>
                  <a:cubicBezTo>
                    <a:pt x="626" y="1229"/>
                    <a:pt x="603" y="1245"/>
                    <a:pt x="570" y="1253"/>
                  </a:cubicBezTo>
                  <a:cubicBezTo>
                    <a:pt x="411" y="1241"/>
                    <a:pt x="456" y="1267"/>
                    <a:pt x="392" y="1174"/>
                  </a:cubicBezTo>
                  <a:cubicBezTo>
                    <a:pt x="382" y="1140"/>
                    <a:pt x="377" y="1099"/>
                    <a:pt x="366" y="1067"/>
                  </a:cubicBezTo>
                  <a:cubicBezTo>
                    <a:pt x="344" y="1003"/>
                    <a:pt x="249" y="1000"/>
                    <a:pt x="197" y="987"/>
                  </a:cubicBezTo>
                  <a:cubicBezTo>
                    <a:pt x="181" y="971"/>
                    <a:pt x="159" y="960"/>
                    <a:pt x="144" y="943"/>
                  </a:cubicBezTo>
                  <a:cubicBezTo>
                    <a:pt x="130" y="927"/>
                    <a:pt x="109" y="890"/>
                    <a:pt x="109" y="890"/>
                  </a:cubicBezTo>
                  <a:cubicBezTo>
                    <a:pt x="115" y="843"/>
                    <a:pt x="112" y="793"/>
                    <a:pt x="127" y="748"/>
                  </a:cubicBezTo>
                  <a:cubicBezTo>
                    <a:pt x="133" y="730"/>
                    <a:pt x="144" y="695"/>
                    <a:pt x="144" y="695"/>
                  </a:cubicBezTo>
                  <a:cubicBezTo>
                    <a:pt x="129" y="651"/>
                    <a:pt x="90" y="639"/>
                    <a:pt x="47" y="624"/>
                  </a:cubicBezTo>
                  <a:cubicBezTo>
                    <a:pt x="11" y="572"/>
                    <a:pt x="0" y="494"/>
                    <a:pt x="38" y="438"/>
                  </a:cubicBezTo>
                  <a:cubicBezTo>
                    <a:pt x="66" y="396"/>
                    <a:pt x="78" y="418"/>
                    <a:pt x="118" y="376"/>
                  </a:cubicBezTo>
                  <a:cubicBezTo>
                    <a:pt x="151" y="342"/>
                    <a:pt x="132" y="353"/>
                    <a:pt x="171" y="341"/>
                  </a:cubicBezTo>
                  <a:cubicBezTo>
                    <a:pt x="230" y="280"/>
                    <a:pt x="164" y="359"/>
                    <a:pt x="206" y="243"/>
                  </a:cubicBezTo>
                  <a:cubicBezTo>
                    <a:pt x="213" y="223"/>
                    <a:pt x="230" y="208"/>
                    <a:pt x="242" y="190"/>
                  </a:cubicBezTo>
                  <a:cubicBezTo>
                    <a:pt x="253" y="174"/>
                    <a:pt x="254" y="151"/>
                    <a:pt x="268" y="137"/>
                  </a:cubicBezTo>
                  <a:cubicBezTo>
                    <a:pt x="275" y="130"/>
                    <a:pt x="287" y="132"/>
                    <a:pt x="295" y="128"/>
                  </a:cubicBezTo>
                  <a:cubicBezTo>
                    <a:pt x="334" y="109"/>
                    <a:pt x="368" y="97"/>
                    <a:pt x="410" y="84"/>
                  </a:cubicBezTo>
                  <a:cubicBezTo>
                    <a:pt x="419" y="78"/>
                    <a:pt x="437" y="66"/>
                    <a:pt x="437" y="66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auto">
            <a:xfrm rot="1334258">
              <a:off x="3560" y="2432"/>
              <a:ext cx="1316" cy="1267"/>
            </a:xfrm>
            <a:custGeom>
              <a:avLst/>
              <a:gdLst/>
              <a:ahLst/>
              <a:cxnLst>
                <a:cxn ang="0">
                  <a:pos x="437" y="66"/>
                </a:cxn>
                <a:cxn ang="0">
                  <a:pos x="649" y="39"/>
                </a:cxn>
                <a:cxn ang="0">
                  <a:pos x="1004" y="92"/>
                </a:cxn>
                <a:cxn ang="0">
                  <a:pos x="1039" y="101"/>
                </a:cxn>
                <a:cxn ang="0">
                  <a:pos x="1092" y="137"/>
                </a:cxn>
                <a:cxn ang="0">
                  <a:pos x="1119" y="287"/>
                </a:cxn>
                <a:cxn ang="0">
                  <a:pos x="1163" y="332"/>
                </a:cxn>
                <a:cxn ang="0">
                  <a:pos x="1279" y="420"/>
                </a:cxn>
                <a:cxn ang="0">
                  <a:pos x="1305" y="473"/>
                </a:cxn>
                <a:cxn ang="0">
                  <a:pos x="1261" y="642"/>
                </a:cxn>
                <a:cxn ang="0">
                  <a:pos x="1234" y="952"/>
                </a:cxn>
                <a:cxn ang="0">
                  <a:pos x="1225" y="979"/>
                </a:cxn>
                <a:cxn ang="0">
                  <a:pos x="1119" y="996"/>
                </a:cxn>
                <a:cxn ang="0">
                  <a:pos x="1048" y="1058"/>
                </a:cxn>
                <a:cxn ang="0">
                  <a:pos x="1004" y="1138"/>
                </a:cxn>
                <a:cxn ang="0">
                  <a:pos x="658" y="1218"/>
                </a:cxn>
                <a:cxn ang="0">
                  <a:pos x="570" y="1253"/>
                </a:cxn>
                <a:cxn ang="0">
                  <a:pos x="392" y="1174"/>
                </a:cxn>
                <a:cxn ang="0">
                  <a:pos x="366" y="1067"/>
                </a:cxn>
                <a:cxn ang="0">
                  <a:pos x="197" y="987"/>
                </a:cxn>
                <a:cxn ang="0">
                  <a:pos x="144" y="943"/>
                </a:cxn>
                <a:cxn ang="0">
                  <a:pos x="109" y="890"/>
                </a:cxn>
                <a:cxn ang="0">
                  <a:pos x="127" y="748"/>
                </a:cxn>
                <a:cxn ang="0">
                  <a:pos x="144" y="695"/>
                </a:cxn>
                <a:cxn ang="0">
                  <a:pos x="47" y="624"/>
                </a:cxn>
                <a:cxn ang="0">
                  <a:pos x="38" y="438"/>
                </a:cxn>
                <a:cxn ang="0">
                  <a:pos x="118" y="376"/>
                </a:cxn>
                <a:cxn ang="0">
                  <a:pos x="171" y="341"/>
                </a:cxn>
                <a:cxn ang="0">
                  <a:pos x="206" y="243"/>
                </a:cxn>
                <a:cxn ang="0">
                  <a:pos x="242" y="190"/>
                </a:cxn>
                <a:cxn ang="0">
                  <a:pos x="268" y="137"/>
                </a:cxn>
                <a:cxn ang="0">
                  <a:pos x="295" y="128"/>
                </a:cxn>
                <a:cxn ang="0">
                  <a:pos x="410" y="84"/>
                </a:cxn>
                <a:cxn ang="0">
                  <a:pos x="437" y="66"/>
                </a:cxn>
              </a:cxnLst>
              <a:rect l="0" t="0" r="r" b="b"/>
              <a:pathLst>
                <a:path w="1316" h="1267">
                  <a:moveTo>
                    <a:pt x="437" y="66"/>
                  </a:moveTo>
                  <a:cubicBezTo>
                    <a:pt x="534" y="0"/>
                    <a:pt x="469" y="29"/>
                    <a:pt x="649" y="39"/>
                  </a:cubicBezTo>
                  <a:cubicBezTo>
                    <a:pt x="744" y="102"/>
                    <a:pt x="906" y="88"/>
                    <a:pt x="1004" y="92"/>
                  </a:cubicBezTo>
                  <a:cubicBezTo>
                    <a:pt x="1016" y="95"/>
                    <a:pt x="1028" y="96"/>
                    <a:pt x="1039" y="101"/>
                  </a:cubicBezTo>
                  <a:cubicBezTo>
                    <a:pt x="1058" y="111"/>
                    <a:pt x="1092" y="137"/>
                    <a:pt x="1092" y="137"/>
                  </a:cubicBezTo>
                  <a:cubicBezTo>
                    <a:pt x="1138" y="204"/>
                    <a:pt x="1090" y="125"/>
                    <a:pt x="1119" y="287"/>
                  </a:cubicBezTo>
                  <a:cubicBezTo>
                    <a:pt x="1123" y="312"/>
                    <a:pt x="1147" y="319"/>
                    <a:pt x="1163" y="332"/>
                  </a:cubicBezTo>
                  <a:cubicBezTo>
                    <a:pt x="1201" y="363"/>
                    <a:pt x="1244" y="386"/>
                    <a:pt x="1279" y="420"/>
                  </a:cubicBezTo>
                  <a:cubicBezTo>
                    <a:pt x="1285" y="439"/>
                    <a:pt x="1304" y="453"/>
                    <a:pt x="1305" y="473"/>
                  </a:cubicBezTo>
                  <a:cubicBezTo>
                    <a:pt x="1309" y="545"/>
                    <a:pt x="1316" y="604"/>
                    <a:pt x="1261" y="642"/>
                  </a:cubicBezTo>
                  <a:cubicBezTo>
                    <a:pt x="1213" y="782"/>
                    <a:pt x="1253" y="648"/>
                    <a:pt x="1234" y="952"/>
                  </a:cubicBezTo>
                  <a:cubicBezTo>
                    <a:pt x="1233" y="961"/>
                    <a:pt x="1232" y="973"/>
                    <a:pt x="1225" y="979"/>
                  </a:cubicBezTo>
                  <a:cubicBezTo>
                    <a:pt x="1197" y="1001"/>
                    <a:pt x="1155" y="991"/>
                    <a:pt x="1119" y="996"/>
                  </a:cubicBezTo>
                  <a:cubicBezTo>
                    <a:pt x="1089" y="1016"/>
                    <a:pt x="1078" y="1039"/>
                    <a:pt x="1048" y="1058"/>
                  </a:cubicBezTo>
                  <a:cubicBezTo>
                    <a:pt x="1031" y="1084"/>
                    <a:pt x="1023" y="1114"/>
                    <a:pt x="1004" y="1138"/>
                  </a:cubicBezTo>
                  <a:cubicBezTo>
                    <a:pt x="918" y="1248"/>
                    <a:pt x="794" y="1213"/>
                    <a:pt x="658" y="1218"/>
                  </a:cubicBezTo>
                  <a:cubicBezTo>
                    <a:pt x="626" y="1229"/>
                    <a:pt x="603" y="1245"/>
                    <a:pt x="570" y="1253"/>
                  </a:cubicBezTo>
                  <a:cubicBezTo>
                    <a:pt x="411" y="1241"/>
                    <a:pt x="456" y="1267"/>
                    <a:pt x="392" y="1174"/>
                  </a:cubicBezTo>
                  <a:cubicBezTo>
                    <a:pt x="382" y="1140"/>
                    <a:pt x="377" y="1099"/>
                    <a:pt x="366" y="1067"/>
                  </a:cubicBezTo>
                  <a:cubicBezTo>
                    <a:pt x="344" y="1003"/>
                    <a:pt x="249" y="1000"/>
                    <a:pt x="197" y="987"/>
                  </a:cubicBezTo>
                  <a:cubicBezTo>
                    <a:pt x="181" y="971"/>
                    <a:pt x="159" y="960"/>
                    <a:pt x="144" y="943"/>
                  </a:cubicBezTo>
                  <a:cubicBezTo>
                    <a:pt x="130" y="927"/>
                    <a:pt x="109" y="890"/>
                    <a:pt x="109" y="890"/>
                  </a:cubicBezTo>
                  <a:cubicBezTo>
                    <a:pt x="115" y="843"/>
                    <a:pt x="112" y="793"/>
                    <a:pt x="127" y="748"/>
                  </a:cubicBezTo>
                  <a:cubicBezTo>
                    <a:pt x="133" y="730"/>
                    <a:pt x="144" y="695"/>
                    <a:pt x="144" y="695"/>
                  </a:cubicBezTo>
                  <a:cubicBezTo>
                    <a:pt x="129" y="651"/>
                    <a:pt x="90" y="639"/>
                    <a:pt x="47" y="624"/>
                  </a:cubicBezTo>
                  <a:cubicBezTo>
                    <a:pt x="11" y="572"/>
                    <a:pt x="0" y="494"/>
                    <a:pt x="38" y="438"/>
                  </a:cubicBezTo>
                  <a:cubicBezTo>
                    <a:pt x="66" y="396"/>
                    <a:pt x="78" y="418"/>
                    <a:pt x="118" y="376"/>
                  </a:cubicBezTo>
                  <a:cubicBezTo>
                    <a:pt x="151" y="342"/>
                    <a:pt x="132" y="353"/>
                    <a:pt x="171" y="341"/>
                  </a:cubicBezTo>
                  <a:cubicBezTo>
                    <a:pt x="230" y="280"/>
                    <a:pt x="164" y="359"/>
                    <a:pt x="206" y="243"/>
                  </a:cubicBezTo>
                  <a:cubicBezTo>
                    <a:pt x="213" y="223"/>
                    <a:pt x="230" y="208"/>
                    <a:pt x="242" y="190"/>
                  </a:cubicBezTo>
                  <a:cubicBezTo>
                    <a:pt x="253" y="174"/>
                    <a:pt x="254" y="151"/>
                    <a:pt x="268" y="137"/>
                  </a:cubicBezTo>
                  <a:cubicBezTo>
                    <a:pt x="275" y="130"/>
                    <a:pt x="287" y="132"/>
                    <a:pt x="295" y="128"/>
                  </a:cubicBezTo>
                  <a:cubicBezTo>
                    <a:pt x="334" y="109"/>
                    <a:pt x="368" y="97"/>
                    <a:pt x="410" y="84"/>
                  </a:cubicBezTo>
                  <a:cubicBezTo>
                    <a:pt x="419" y="78"/>
                    <a:pt x="437" y="66"/>
                    <a:pt x="437" y="66"/>
                  </a:cubicBezTo>
                  <a:close/>
                </a:path>
              </a:pathLst>
            </a:custGeom>
            <a:solidFill>
              <a:schemeClr val="bg1">
                <a:alpha val="10001"/>
              </a:schemeClr>
            </a:solidFill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5435600" y="3644900"/>
            <a:ext cx="2665413" cy="19446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 rot="2102631">
            <a:off x="6300788" y="3500438"/>
            <a:ext cx="2089150" cy="2011362"/>
            <a:chOff x="3560" y="2432"/>
            <a:chExt cx="1316" cy="1267"/>
          </a:xfrm>
        </p:grpSpPr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3560" y="2432"/>
              <a:ext cx="1316" cy="1267"/>
            </a:xfrm>
            <a:custGeom>
              <a:avLst/>
              <a:gdLst/>
              <a:ahLst/>
              <a:cxnLst>
                <a:cxn ang="0">
                  <a:pos x="437" y="66"/>
                </a:cxn>
                <a:cxn ang="0">
                  <a:pos x="649" y="39"/>
                </a:cxn>
                <a:cxn ang="0">
                  <a:pos x="1004" y="92"/>
                </a:cxn>
                <a:cxn ang="0">
                  <a:pos x="1039" y="101"/>
                </a:cxn>
                <a:cxn ang="0">
                  <a:pos x="1092" y="137"/>
                </a:cxn>
                <a:cxn ang="0">
                  <a:pos x="1119" y="287"/>
                </a:cxn>
                <a:cxn ang="0">
                  <a:pos x="1163" y="332"/>
                </a:cxn>
                <a:cxn ang="0">
                  <a:pos x="1279" y="420"/>
                </a:cxn>
                <a:cxn ang="0">
                  <a:pos x="1305" y="473"/>
                </a:cxn>
                <a:cxn ang="0">
                  <a:pos x="1261" y="642"/>
                </a:cxn>
                <a:cxn ang="0">
                  <a:pos x="1234" y="952"/>
                </a:cxn>
                <a:cxn ang="0">
                  <a:pos x="1225" y="979"/>
                </a:cxn>
                <a:cxn ang="0">
                  <a:pos x="1119" y="996"/>
                </a:cxn>
                <a:cxn ang="0">
                  <a:pos x="1048" y="1058"/>
                </a:cxn>
                <a:cxn ang="0">
                  <a:pos x="1004" y="1138"/>
                </a:cxn>
                <a:cxn ang="0">
                  <a:pos x="658" y="1218"/>
                </a:cxn>
                <a:cxn ang="0">
                  <a:pos x="570" y="1253"/>
                </a:cxn>
                <a:cxn ang="0">
                  <a:pos x="392" y="1174"/>
                </a:cxn>
                <a:cxn ang="0">
                  <a:pos x="366" y="1067"/>
                </a:cxn>
                <a:cxn ang="0">
                  <a:pos x="197" y="987"/>
                </a:cxn>
                <a:cxn ang="0">
                  <a:pos x="144" y="943"/>
                </a:cxn>
                <a:cxn ang="0">
                  <a:pos x="109" y="890"/>
                </a:cxn>
                <a:cxn ang="0">
                  <a:pos x="127" y="748"/>
                </a:cxn>
                <a:cxn ang="0">
                  <a:pos x="144" y="695"/>
                </a:cxn>
                <a:cxn ang="0">
                  <a:pos x="47" y="624"/>
                </a:cxn>
                <a:cxn ang="0">
                  <a:pos x="38" y="438"/>
                </a:cxn>
                <a:cxn ang="0">
                  <a:pos x="118" y="376"/>
                </a:cxn>
                <a:cxn ang="0">
                  <a:pos x="171" y="341"/>
                </a:cxn>
                <a:cxn ang="0">
                  <a:pos x="206" y="243"/>
                </a:cxn>
                <a:cxn ang="0">
                  <a:pos x="242" y="190"/>
                </a:cxn>
                <a:cxn ang="0">
                  <a:pos x="268" y="137"/>
                </a:cxn>
                <a:cxn ang="0">
                  <a:pos x="295" y="128"/>
                </a:cxn>
                <a:cxn ang="0">
                  <a:pos x="410" y="84"/>
                </a:cxn>
                <a:cxn ang="0">
                  <a:pos x="437" y="66"/>
                </a:cxn>
              </a:cxnLst>
              <a:rect l="0" t="0" r="r" b="b"/>
              <a:pathLst>
                <a:path w="1316" h="1267">
                  <a:moveTo>
                    <a:pt x="437" y="66"/>
                  </a:moveTo>
                  <a:cubicBezTo>
                    <a:pt x="534" y="0"/>
                    <a:pt x="469" y="29"/>
                    <a:pt x="649" y="39"/>
                  </a:cubicBezTo>
                  <a:cubicBezTo>
                    <a:pt x="744" y="102"/>
                    <a:pt x="906" y="88"/>
                    <a:pt x="1004" y="92"/>
                  </a:cubicBezTo>
                  <a:cubicBezTo>
                    <a:pt x="1016" y="95"/>
                    <a:pt x="1028" y="96"/>
                    <a:pt x="1039" y="101"/>
                  </a:cubicBezTo>
                  <a:cubicBezTo>
                    <a:pt x="1058" y="111"/>
                    <a:pt x="1092" y="137"/>
                    <a:pt x="1092" y="137"/>
                  </a:cubicBezTo>
                  <a:cubicBezTo>
                    <a:pt x="1138" y="204"/>
                    <a:pt x="1090" y="125"/>
                    <a:pt x="1119" y="287"/>
                  </a:cubicBezTo>
                  <a:cubicBezTo>
                    <a:pt x="1123" y="312"/>
                    <a:pt x="1147" y="319"/>
                    <a:pt x="1163" y="332"/>
                  </a:cubicBezTo>
                  <a:cubicBezTo>
                    <a:pt x="1201" y="363"/>
                    <a:pt x="1244" y="386"/>
                    <a:pt x="1279" y="420"/>
                  </a:cubicBezTo>
                  <a:cubicBezTo>
                    <a:pt x="1285" y="439"/>
                    <a:pt x="1304" y="453"/>
                    <a:pt x="1305" y="473"/>
                  </a:cubicBezTo>
                  <a:cubicBezTo>
                    <a:pt x="1309" y="545"/>
                    <a:pt x="1316" y="604"/>
                    <a:pt x="1261" y="642"/>
                  </a:cubicBezTo>
                  <a:cubicBezTo>
                    <a:pt x="1213" y="782"/>
                    <a:pt x="1253" y="648"/>
                    <a:pt x="1234" y="952"/>
                  </a:cubicBezTo>
                  <a:cubicBezTo>
                    <a:pt x="1233" y="961"/>
                    <a:pt x="1232" y="973"/>
                    <a:pt x="1225" y="979"/>
                  </a:cubicBezTo>
                  <a:cubicBezTo>
                    <a:pt x="1197" y="1001"/>
                    <a:pt x="1155" y="991"/>
                    <a:pt x="1119" y="996"/>
                  </a:cubicBezTo>
                  <a:cubicBezTo>
                    <a:pt x="1089" y="1016"/>
                    <a:pt x="1078" y="1039"/>
                    <a:pt x="1048" y="1058"/>
                  </a:cubicBezTo>
                  <a:cubicBezTo>
                    <a:pt x="1031" y="1084"/>
                    <a:pt x="1023" y="1114"/>
                    <a:pt x="1004" y="1138"/>
                  </a:cubicBezTo>
                  <a:cubicBezTo>
                    <a:pt x="918" y="1248"/>
                    <a:pt x="794" y="1213"/>
                    <a:pt x="658" y="1218"/>
                  </a:cubicBezTo>
                  <a:cubicBezTo>
                    <a:pt x="626" y="1229"/>
                    <a:pt x="603" y="1245"/>
                    <a:pt x="570" y="1253"/>
                  </a:cubicBezTo>
                  <a:cubicBezTo>
                    <a:pt x="411" y="1241"/>
                    <a:pt x="456" y="1267"/>
                    <a:pt x="392" y="1174"/>
                  </a:cubicBezTo>
                  <a:cubicBezTo>
                    <a:pt x="382" y="1140"/>
                    <a:pt x="377" y="1099"/>
                    <a:pt x="366" y="1067"/>
                  </a:cubicBezTo>
                  <a:cubicBezTo>
                    <a:pt x="344" y="1003"/>
                    <a:pt x="249" y="1000"/>
                    <a:pt x="197" y="987"/>
                  </a:cubicBezTo>
                  <a:cubicBezTo>
                    <a:pt x="181" y="971"/>
                    <a:pt x="159" y="960"/>
                    <a:pt x="144" y="943"/>
                  </a:cubicBezTo>
                  <a:cubicBezTo>
                    <a:pt x="130" y="927"/>
                    <a:pt x="109" y="890"/>
                    <a:pt x="109" y="890"/>
                  </a:cubicBezTo>
                  <a:cubicBezTo>
                    <a:pt x="115" y="843"/>
                    <a:pt x="112" y="793"/>
                    <a:pt x="127" y="748"/>
                  </a:cubicBezTo>
                  <a:cubicBezTo>
                    <a:pt x="133" y="730"/>
                    <a:pt x="144" y="695"/>
                    <a:pt x="144" y="695"/>
                  </a:cubicBezTo>
                  <a:cubicBezTo>
                    <a:pt x="129" y="651"/>
                    <a:pt x="90" y="639"/>
                    <a:pt x="47" y="624"/>
                  </a:cubicBezTo>
                  <a:cubicBezTo>
                    <a:pt x="11" y="572"/>
                    <a:pt x="0" y="494"/>
                    <a:pt x="38" y="438"/>
                  </a:cubicBezTo>
                  <a:cubicBezTo>
                    <a:pt x="66" y="396"/>
                    <a:pt x="78" y="418"/>
                    <a:pt x="118" y="376"/>
                  </a:cubicBezTo>
                  <a:cubicBezTo>
                    <a:pt x="151" y="342"/>
                    <a:pt x="132" y="353"/>
                    <a:pt x="171" y="341"/>
                  </a:cubicBezTo>
                  <a:cubicBezTo>
                    <a:pt x="230" y="280"/>
                    <a:pt x="164" y="359"/>
                    <a:pt x="206" y="243"/>
                  </a:cubicBezTo>
                  <a:cubicBezTo>
                    <a:pt x="213" y="223"/>
                    <a:pt x="230" y="208"/>
                    <a:pt x="242" y="190"/>
                  </a:cubicBezTo>
                  <a:cubicBezTo>
                    <a:pt x="253" y="174"/>
                    <a:pt x="254" y="151"/>
                    <a:pt x="268" y="137"/>
                  </a:cubicBezTo>
                  <a:cubicBezTo>
                    <a:pt x="275" y="130"/>
                    <a:pt x="287" y="132"/>
                    <a:pt x="295" y="128"/>
                  </a:cubicBezTo>
                  <a:cubicBezTo>
                    <a:pt x="334" y="109"/>
                    <a:pt x="368" y="97"/>
                    <a:pt x="410" y="84"/>
                  </a:cubicBezTo>
                  <a:cubicBezTo>
                    <a:pt x="419" y="78"/>
                    <a:pt x="437" y="66"/>
                    <a:pt x="437" y="66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auto">
            <a:xfrm rot="1334258">
              <a:off x="3560" y="2432"/>
              <a:ext cx="1316" cy="1267"/>
            </a:xfrm>
            <a:custGeom>
              <a:avLst/>
              <a:gdLst/>
              <a:ahLst/>
              <a:cxnLst>
                <a:cxn ang="0">
                  <a:pos x="437" y="66"/>
                </a:cxn>
                <a:cxn ang="0">
                  <a:pos x="649" y="39"/>
                </a:cxn>
                <a:cxn ang="0">
                  <a:pos x="1004" y="92"/>
                </a:cxn>
                <a:cxn ang="0">
                  <a:pos x="1039" y="101"/>
                </a:cxn>
                <a:cxn ang="0">
                  <a:pos x="1092" y="137"/>
                </a:cxn>
                <a:cxn ang="0">
                  <a:pos x="1119" y="287"/>
                </a:cxn>
                <a:cxn ang="0">
                  <a:pos x="1163" y="332"/>
                </a:cxn>
                <a:cxn ang="0">
                  <a:pos x="1279" y="420"/>
                </a:cxn>
                <a:cxn ang="0">
                  <a:pos x="1305" y="473"/>
                </a:cxn>
                <a:cxn ang="0">
                  <a:pos x="1261" y="642"/>
                </a:cxn>
                <a:cxn ang="0">
                  <a:pos x="1234" y="952"/>
                </a:cxn>
                <a:cxn ang="0">
                  <a:pos x="1225" y="979"/>
                </a:cxn>
                <a:cxn ang="0">
                  <a:pos x="1119" y="996"/>
                </a:cxn>
                <a:cxn ang="0">
                  <a:pos x="1048" y="1058"/>
                </a:cxn>
                <a:cxn ang="0">
                  <a:pos x="1004" y="1138"/>
                </a:cxn>
                <a:cxn ang="0">
                  <a:pos x="658" y="1218"/>
                </a:cxn>
                <a:cxn ang="0">
                  <a:pos x="570" y="1253"/>
                </a:cxn>
                <a:cxn ang="0">
                  <a:pos x="392" y="1174"/>
                </a:cxn>
                <a:cxn ang="0">
                  <a:pos x="366" y="1067"/>
                </a:cxn>
                <a:cxn ang="0">
                  <a:pos x="197" y="987"/>
                </a:cxn>
                <a:cxn ang="0">
                  <a:pos x="144" y="943"/>
                </a:cxn>
                <a:cxn ang="0">
                  <a:pos x="109" y="890"/>
                </a:cxn>
                <a:cxn ang="0">
                  <a:pos x="127" y="748"/>
                </a:cxn>
                <a:cxn ang="0">
                  <a:pos x="144" y="695"/>
                </a:cxn>
                <a:cxn ang="0">
                  <a:pos x="47" y="624"/>
                </a:cxn>
                <a:cxn ang="0">
                  <a:pos x="38" y="438"/>
                </a:cxn>
                <a:cxn ang="0">
                  <a:pos x="118" y="376"/>
                </a:cxn>
                <a:cxn ang="0">
                  <a:pos x="171" y="341"/>
                </a:cxn>
                <a:cxn ang="0">
                  <a:pos x="206" y="243"/>
                </a:cxn>
                <a:cxn ang="0">
                  <a:pos x="242" y="190"/>
                </a:cxn>
                <a:cxn ang="0">
                  <a:pos x="268" y="137"/>
                </a:cxn>
                <a:cxn ang="0">
                  <a:pos x="295" y="128"/>
                </a:cxn>
                <a:cxn ang="0">
                  <a:pos x="410" y="84"/>
                </a:cxn>
                <a:cxn ang="0">
                  <a:pos x="437" y="66"/>
                </a:cxn>
              </a:cxnLst>
              <a:rect l="0" t="0" r="r" b="b"/>
              <a:pathLst>
                <a:path w="1316" h="1267">
                  <a:moveTo>
                    <a:pt x="437" y="66"/>
                  </a:moveTo>
                  <a:cubicBezTo>
                    <a:pt x="534" y="0"/>
                    <a:pt x="469" y="29"/>
                    <a:pt x="649" y="39"/>
                  </a:cubicBezTo>
                  <a:cubicBezTo>
                    <a:pt x="744" y="102"/>
                    <a:pt x="906" y="88"/>
                    <a:pt x="1004" y="92"/>
                  </a:cubicBezTo>
                  <a:cubicBezTo>
                    <a:pt x="1016" y="95"/>
                    <a:pt x="1028" y="96"/>
                    <a:pt x="1039" y="101"/>
                  </a:cubicBezTo>
                  <a:cubicBezTo>
                    <a:pt x="1058" y="111"/>
                    <a:pt x="1092" y="137"/>
                    <a:pt x="1092" y="137"/>
                  </a:cubicBezTo>
                  <a:cubicBezTo>
                    <a:pt x="1138" y="204"/>
                    <a:pt x="1090" y="125"/>
                    <a:pt x="1119" y="287"/>
                  </a:cubicBezTo>
                  <a:cubicBezTo>
                    <a:pt x="1123" y="312"/>
                    <a:pt x="1147" y="319"/>
                    <a:pt x="1163" y="332"/>
                  </a:cubicBezTo>
                  <a:cubicBezTo>
                    <a:pt x="1201" y="363"/>
                    <a:pt x="1244" y="386"/>
                    <a:pt x="1279" y="420"/>
                  </a:cubicBezTo>
                  <a:cubicBezTo>
                    <a:pt x="1285" y="439"/>
                    <a:pt x="1304" y="453"/>
                    <a:pt x="1305" y="473"/>
                  </a:cubicBezTo>
                  <a:cubicBezTo>
                    <a:pt x="1309" y="545"/>
                    <a:pt x="1316" y="604"/>
                    <a:pt x="1261" y="642"/>
                  </a:cubicBezTo>
                  <a:cubicBezTo>
                    <a:pt x="1213" y="782"/>
                    <a:pt x="1253" y="648"/>
                    <a:pt x="1234" y="952"/>
                  </a:cubicBezTo>
                  <a:cubicBezTo>
                    <a:pt x="1233" y="961"/>
                    <a:pt x="1232" y="973"/>
                    <a:pt x="1225" y="979"/>
                  </a:cubicBezTo>
                  <a:cubicBezTo>
                    <a:pt x="1197" y="1001"/>
                    <a:pt x="1155" y="991"/>
                    <a:pt x="1119" y="996"/>
                  </a:cubicBezTo>
                  <a:cubicBezTo>
                    <a:pt x="1089" y="1016"/>
                    <a:pt x="1078" y="1039"/>
                    <a:pt x="1048" y="1058"/>
                  </a:cubicBezTo>
                  <a:cubicBezTo>
                    <a:pt x="1031" y="1084"/>
                    <a:pt x="1023" y="1114"/>
                    <a:pt x="1004" y="1138"/>
                  </a:cubicBezTo>
                  <a:cubicBezTo>
                    <a:pt x="918" y="1248"/>
                    <a:pt x="794" y="1213"/>
                    <a:pt x="658" y="1218"/>
                  </a:cubicBezTo>
                  <a:cubicBezTo>
                    <a:pt x="626" y="1229"/>
                    <a:pt x="603" y="1245"/>
                    <a:pt x="570" y="1253"/>
                  </a:cubicBezTo>
                  <a:cubicBezTo>
                    <a:pt x="411" y="1241"/>
                    <a:pt x="456" y="1267"/>
                    <a:pt x="392" y="1174"/>
                  </a:cubicBezTo>
                  <a:cubicBezTo>
                    <a:pt x="382" y="1140"/>
                    <a:pt x="377" y="1099"/>
                    <a:pt x="366" y="1067"/>
                  </a:cubicBezTo>
                  <a:cubicBezTo>
                    <a:pt x="344" y="1003"/>
                    <a:pt x="249" y="1000"/>
                    <a:pt x="197" y="987"/>
                  </a:cubicBezTo>
                  <a:cubicBezTo>
                    <a:pt x="181" y="971"/>
                    <a:pt x="159" y="960"/>
                    <a:pt x="144" y="943"/>
                  </a:cubicBezTo>
                  <a:cubicBezTo>
                    <a:pt x="130" y="927"/>
                    <a:pt x="109" y="890"/>
                    <a:pt x="109" y="890"/>
                  </a:cubicBezTo>
                  <a:cubicBezTo>
                    <a:pt x="115" y="843"/>
                    <a:pt x="112" y="793"/>
                    <a:pt x="127" y="748"/>
                  </a:cubicBezTo>
                  <a:cubicBezTo>
                    <a:pt x="133" y="730"/>
                    <a:pt x="144" y="695"/>
                    <a:pt x="144" y="695"/>
                  </a:cubicBezTo>
                  <a:cubicBezTo>
                    <a:pt x="129" y="651"/>
                    <a:pt x="90" y="639"/>
                    <a:pt x="47" y="624"/>
                  </a:cubicBezTo>
                  <a:cubicBezTo>
                    <a:pt x="11" y="572"/>
                    <a:pt x="0" y="494"/>
                    <a:pt x="38" y="438"/>
                  </a:cubicBezTo>
                  <a:cubicBezTo>
                    <a:pt x="66" y="396"/>
                    <a:pt x="78" y="418"/>
                    <a:pt x="118" y="376"/>
                  </a:cubicBezTo>
                  <a:cubicBezTo>
                    <a:pt x="151" y="342"/>
                    <a:pt x="132" y="353"/>
                    <a:pt x="171" y="341"/>
                  </a:cubicBezTo>
                  <a:cubicBezTo>
                    <a:pt x="230" y="280"/>
                    <a:pt x="164" y="359"/>
                    <a:pt x="206" y="243"/>
                  </a:cubicBezTo>
                  <a:cubicBezTo>
                    <a:pt x="213" y="223"/>
                    <a:pt x="230" y="208"/>
                    <a:pt x="242" y="190"/>
                  </a:cubicBezTo>
                  <a:cubicBezTo>
                    <a:pt x="253" y="174"/>
                    <a:pt x="254" y="151"/>
                    <a:pt x="268" y="137"/>
                  </a:cubicBezTo>
                  <a:cubicBezTo>
                    <a:pt x="275" y="130"/>
                    <a:pt x="287" y="132"/>
                    <a:pt x="295" y="128"/>
                  </a:cubicBezTo>
                  <a:cubicBezTo>
                    <a:pt x="334" y="109"/>
                    <a:pt x="368" y="97"/>
                    <a:pt x="410" y="84"/>
                  </a:cubicBezTo>
                  <a:cubicBezTo>
                    <a:pt x="419" y="78"/>
                    <a:pt x="437" y="66"/>
                    <a:pt x="437" y="66"/>
                  </a:cubicBezTo>
                  <a:close/>
                </a:path>
              </a:pathLst>
            </a:custGeom>
            <a:solidFill>
              <a:schemeClr val="bg1">
                <a:alpha val="10001"/>
              </a:schemeClr>
            </a:solidFill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5940425" y="3500438"/>
            <a:ext cx="2232025" cy="2160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4787900" y="4508500"/>
            <a:ext cx="2232025" cy="12969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6227763" y="45815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6877050" y="40767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7596188" y="45815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5435600" y="52292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7" name="AutoShape 41"/>
          <p:cNvSpPr>
            <a:spLocks noChangeArrowheads="1"/>
          </p:cNvSpPr>
          <p:nvPr/>
        </p:nvSpPr>
        <p:spPr bwMode="auto">
          <a:xfrm>
            <a:off x="6804025" y="31416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79388" y="2133600"/>
            <a:ext cx="8785225" cy="4464050"/>
          </a:xfrm>
          <a:prstGeom prst="roundRect">
            <a:avLst>
              <a:gd name="adj" fmla="val 16667"/>
            </a:avLst>
          </a:prstGeom>
          <a:solidFill>
            <a:schemeClr val="bg1">
              <a:alpha val="16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4643438" y="26368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059113" y="31416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3132138" y="47244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4067175" y="40052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3419475" y="40767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5148263" y="35734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2051050" y="42211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5580063" y="292417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6227763" y="45815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6877050" y="40767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>
            <a:off x="7596188" y="45815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5435600" y="52292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6804025" y="31416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 rot="-2487234">
            <a:off x="4356100" y="3933825"/>
            <a:ext cx="576263" cy="592138"/>
            <a:chOff x="2381" y="1888"/>
            <a:chExt cx="363" cy="373"/>
          </a:xfrm>
        </p:grpSpPr>
        <p:sp>
          <p:nvSpPr>
            <p:cNvPr id="5158" name="Freeform 38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 rot="3692956">
            <a:off x="1258887" y="3284538"/>
            <a:ext cx="576263" cy="592138"/>
            <a:chOff x="2381" y="1888"/>
            <a:chExt cx="363" cy="373"/>
          </a:xfrm>
        </p:grpSpPr>
        <p:sp>
          <p:nvSpPr>
            <p:cNvPr id="5161" name="Freeform 41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 rot="-3385601">
            <a:off x="5795962" y="3357563"/>
            <a:ext cx="576263" cy="592138"/>
            <a:chOff x="2381" y="1888"/>
            <a:chExt cx="363" cy="373"/>
          </a:xfrm>
        </p:grpSpPr>
        <p:sp>
          <p:nvSpPr>
            <p:cNvPr id="5164" name="Freeform 44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5" name="Freeform 45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 rot="4562815">
            <a:off x="7308851" y="5013325"/>
            <a:ext cx="576262" cy="592137"/>
            <a:chOff x="2381" y="1888"/>
            <a:chExt cx="363" cy="373"/>
          </a:xfrm>
        </p:grpSpPr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 rot="3832724">
            <a:off x="4427538" y="5229225"/>
            <a:ext cx="576262" cy="592138"/>
            <a:chOff x="2381" y="1888"/>
            <a:chExt cx="363" cy="373"/>
          </a:xfrm>
        </p:grpSpPr>
        <p:sp>
          <p:nvSpPr>
            <p:cNvPr id="5170" name="Freeform 50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 rot="-3360212">
            <a:off x="1403350" y="5157788"/>
            <a:ext cx="576263" cy="592137"/>
            <a:chOff x="2381" y="1888"/>
            <a:chExt cx="363" cy="373"/>
          </a:xfrm>
        </p:grpSpPr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4" name="Freeform 54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 rot="1784852">
            <a:off x="3779838" y="2997200"/>
            <a:ext cx="576262" cy="592138"/>
            <a:chOff x="2381" y="1888"/>
            <a:chExt cx="363" cy="373"/>
          </a:xfrm>
        </p:grpSpPr>
        <p:sp>
          <p:nvSpPr>
            <p:cNvPr id="5176" name="Freeform 56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77" name="Freeform 57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78" name="AutoShape 58"/>
          <p:cNvSpPr>
            <a:spLocks noChangeArrowheads="1"/>
          </p:cNvSpPr>
          <p:nvPr/>
        </p:nvSpPr>
        <p:spPr bwMode="auto">
          <a:xfrm>
            <a:off x="2195513" y="32845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9" name="AutoShape 59"/>
          <p:cNvSpPr>
            <a:spLocks noChangeArrowheads="1"/>
          </p:cNvSpPr>
          <p:nvPr/>
        </p:nvSpPr>
        <p:spPr bwMode="auto">
          <a:xfrm>
            <a:off x="8243888" y="35004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0" name="AutoShape 60"/>
          <p:cNvSpPr>
            <a:spLocks noChangeArrowheads="1"/>
          </p:cNvSpPr>
          <p:nvPr/>
        </p:nvSpPr>
        <p:spPr bwMode="auto">
          <a:xfrm>
            <a:off x="1331913" y="270827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1" name="AutoShape 61"/>
          <p:cNvSpPr>
            <a:spLocks noChangeArrowheads="1"/>
          </p:cNvSpPr>
          <p:nvPr/>
        </p:nvSpPr>
        <p:spPr bwMode="auto">
          <a:xfrm>
            <a:off x="3276600" y="616585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2" name="AutoShape 62"/>
          <p:cNvSpPr>
            <a:spLocks noChangeArrowheads="1"/>
          </p:cNvSpPr>
          <p:nvPr/>
        </p:nvSpPr>
        <p:spPr bwMode="auto">
          <a:xfrm>
            <a:off x="2339975" y="50133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3" name="AutoShape 63"/>
          <p:cNvSpPr>
            <a:spLocks noChangeArrowheads="1"/>
          </p:cNvSpPr>
          <p:nvPr/>
        </p:nvSpPr>
        <p:spPr bwMode="auto">
          <a:xfrm>
            <a:off x="827088" y="47244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4" name="AutoShape 64"/>
          <p:cNvSpPr>
            <a:spLocks noChangeArrowheads="1"/>
          </p:cNvSpPr>
          <p:nvPr/>
        </p:nvSpPr>
        <p:spPr bwMode="auto">
          <a:xfrm>
            <a:off x="3635375" y="54451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5" name="AutoShape 65"/>
          <p:cNvSpPr>
            <a:spLocks noChangeArrowheads="1"/>
          </p:cNvSpPr>
          <p:nvPr/>
        </p:nvSpPr>
        <p:spPr bwMode="auto">
          <a:xfrm>
            <a:off x="2627313" y="56610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6" name="AutoShape 66"/>
          <p:cNvSpPr>
            <a:spLocks noChangeArrowheads="1"/>
          </p:cNvSpPr>
          <p:nvPr/>
        </p:nvSpPr>
        <p:spPr bwMode="auto">
          <a:xfrm>
            <a:off x="6443663" y="594995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79388" y="2133600"/>
            <a:ext cx="8785225" cy="4464050"/>
          </a:xfrm>
          <a:prstGeom prst="roundRect">
            <a:avLst>
              <a:gd name="adj" fmla="val 16667"/>
            </a:avLst>
          </a:prstGeom>
          <a:solidFill>
            <a:schemeClr val="bg1">
              <a:alpha val="16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643438" y="26368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059113" y="31416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132138" y="47244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067175" y="40052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419475" y="40767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148263" y="35734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051050" y="42211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5580063" y="292417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6227763" y="45815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877050" y="40767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7596188" y="45815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5435600" y="52292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6804025" y="31416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-2487234">
            <a:off x="4356100" y="3933825"/>
            <a:ext cx="576263" cy="592138"/>
            <a:chOff x="2381" y="1888"/>
            <a:chExt cx="363" cy="373"/>
          </a:xfrm>
        </p:grpSpPr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 rot="3692956">
            <a:off x="1258887" y="3284538"/>
            <a:ext cx="576263" cy="592138"/>
            <a:chOff x="2381" y="1888"/>
            <a:chExt cx="363" cy="373"/>
          </a:xfrm>
        </p:grpSpPr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 rot="-3385601">
            <a:off x="5795962" y="3357563"/>
            <a:ext cx="576263" cy="592138"/>
            <a:chOff x="2381" y="1888"/>
            <a:chExt cx="363" cy="373"/>
          </a:xfrm>
        </p:grpSpPr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 rot="3832724">
            <a:off x="4427538" y="5229225"/>
            <a:ext cx="576262" cy="592138"/>
            <a:chOff x="2381" y="1888"/>
            <a:chExt cx="363" cy="373"/>
          </a:xfrm>
        </p:grpSpPr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2195513" y="32845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8243888" y="35004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3" name="AutoShape 39"/>
          <p:cNvSpPr>
            <a:spLocks noChangeArrowheads="1"/>
          </p:cNvSpPr>
          <p:nvPr/>
        </p:nvSpPr>
        <p:spPr bwMode="auto">
          <a:xfrm>
            <a:off x="1331913" y="270827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3276600" y="616585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5" name="AutoShape 41"/>
          <p:cNvSpPr>
            <a:spLocks noChangeArrowheads="1"/>
          </p:cNvSpPr>
          <p:nvPr/>
        </p:nvSpPr>
        <p:spPr bwMode="auto">
          <a:xfrm>
            <a:off x="2339975" y="50133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6" name="AutoShape 42"/>
          <p:cNvSpPr>
            <a:spLocks noChangeArrowheads="1"/>
          </p:cNvSpPr>
          <p:nvPr/>
        </p:nvSpPr>
        <p:spPr bwMode="auto">
          <a:xfrm>
            <a:off x="827088" y="47244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3635375" y="54451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8" name="AutoShape 44"/>
          <p:cNvSpPr>
            <a:spLocks noChangeArrowheads="1"/>
          </p:cNvSpPr>
          <p:nvPr/>
        </p:nvSpPr>
        <p:spPr bwMode="auto">
          <a:xfrm>
            <a:off x="2627313" y="56610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9" name="AutoShape 45"/>
          <p:cNvSpPr>
            <a:spLocks noChangeArrowheads="1"/>
          </p:cNvSpPr>
          <p:nvPr/>
        </p:nvSpPr>
        <p:spPr bwMode="auto">
          <a:xfrm>
            <a:off x="6443663" y="594995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 rot="-1899506">
            <a:off x="1258888" y="2781300"/>
            <a:ext cx="3167062" cy="1800225"/>
            <a:chOff x="1565" y="210"/>
            <a:chExt cx="1995" cy="1134"/>
          </a:xfrm>
        </p:grpSpPr>
        <p:sp>
          <p:nvSpPr>
            <p:cNvPr id="6190" name="AutoShape 46"/>
            <p:cNvSpPr>
              <a:spLocks noChangeArrowheads="1"/>
            </p:cNvSpPr>
            <p:nvPr/>
          </p:nvSpPr>
          <p:spPr bwMode="auto">
            <a:xfrm rot="5400000">
              <a:off x="2165" y="335"/>
              <a:ext cx="726" cy="476"/>
            </a:xfrm>
            <a:prstGeom prst="hexagon">
              <a:avLst>
                <a:gd name="adj" fmla="val 38130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2653" y="799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2426" y="799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Oval 49"/>
            <p:cNvSpPr>
              <a:spLocks noChangeArrowheads="1"/>
            </p:cNvSpPr>
            <p:nvPr/>
          </p:nvSpPr>
          <p:spPr bwMode="auto">
            <a:xfrm>
              <a:off x="2426" y="845"/>
              <a:ext cx="182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 flipV="1">
              <a:off x="2653" y="890"/>
              <a:ext cx="454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3107" y="890"/>
              <a:ext cx="453" cy="4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52"/>
            <p:cNvGrpSpPr>
              <a:grpSpLocks/>
            </p:cNvGrpSpPr>
            <p:nvPr/>
          </p:nvGrpSpPr>
          <p:grpSpPr bwMode="auto">
            <a:xfrm rot="21201049" flipH="1">
              <a:off x="1565" y="935"/>
              <a:ext cx="862" cy="363"/>
              <a:chOff x="3379" y="618"/>
              <a:chExt cx="862" cy="408"/>
            </a:xfrm>
          </p:grpSpPr>
          <p:sp>
            <p:nvSpPr>
              <p:cNvPr id="6197" name="Line 53"/>
              <p:cNvSpPr>
                <a:spLocks noChangeShapeType="1"/>
              </p:cNvSpPr>
              <p:nvPr/>
            </p:nvSpPr>
            <p:spPr bwMode="auto">
              <a:xfrm flipV="1">
                <a:off x="3379" y="618"/>
                <a:ext cx="454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8" name="Line 54"/>
              <p:cNvSpPr>
                <a:spLocks noChangeShapeType="1"/>
              </p:cNvSpPr>
              <p:nvPr/>
            </p:nvSpPr>
            <p:spPr bwMode="auto">
              <a:xfrm>
                <a:off x="3833" y="618"/>
                <a:ext cx="408" cy="40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2336" y="391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Freeform 56"/>
            <p:cNvSpPr>
              <a:spLocks/>
            </p:cNvSpPr>
            <p:nvPr/>
          </p:nvSpPr>
          <p:spPr bwMode="auto">
            <a:xfrm>
              <a:off x="2336" y="436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 rot="14231748">
            <a:off x="1621632" y="4580731"/>
            <a:ext cx="3167062" cy="1800225"/>
            <a:chOff x="1021" y="2886"/>
            <a:chExt cx="1995" cy="1134"/>
          </a:xfrm>
        </p:grpSpPr>
        <p:sp>
          <p:nvSpPr>
            <p:cNvPr id="6202" name="AutoShape 58"/>
            <p:cNvSpPr>
              <a:spLocks noChangeArrowheads="1"/>
            </p:cNvSpPr>
            <p:nvPr/>
          </p:nvSpPr>
          <p:spPr bwMode="auto">
            <a:xfrm rot="5400000">
              <a:off x="1621" y="3011"/>
              <a:ext cx="726" cy="476"/>
            </a:xfrm>
            <a:prstGeom prst="hexagon">
              <a:avLst>
                <a:gd name="adj" fmla="val 38130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3" name="Line 59"/>
            <p:cNvSpPr>
              <a:spLocks noChangeShapeType="1"/>
            </p:cNvSpPr>
            <p:nvPr/>
          </p:nvSpPr>
          <p:spPr bwMode="auto">
            <a:xfrm>
              <a:off x="2109" y="3475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4" name="Line 60"/>
            <p:cNvSpPr>
              <a:spLocks noChangeShapeType="1"/>
            </p:cNvSpPr>
            <p:nvPr/>
          </p:nvSpPr>
          <p:spPr bwMode="auto">
            <a:xfrm>
              <a:off x="1882" y="3475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5" name="Oval 61"/>
            <p:cNvSpPr>
              <a:spLocks noChangeArrowheads="1"/>
            </p:cNvSpPr>
            <p:nvPr/>
          </p:nvSpPr>
          <p:spPr bwMode="auto">
            <a:xfrm>
              <a:off x="1882" y="3521"/>
              <a:ext cx="182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 flipV="1">
              <a:off x="2109" y="3566"/>
              <a:ext cx="454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Line 63"/>
            <p:cNvSpPr>
              <a:spLocks noChangeShapeType="1"/>
            </p:cNvSpPr>
            <p:nvPr/>
          </p:nvSpPr>
          <p:spPr bwMode="auto">
            <a:xfrm>
              <a:off x="2563" y="3566"/>
              <a:ext cx="453" cy="4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64"/>
            <p:cNvGrpSpPr>
              <a:grpSpLocks/>
            </p:cNvGrpSpPr>
            <p:nvPr/>
          </p:nvGrpSpPr>
          <p:grpSpPr bwMode="auto">
            <a:xfrm rot="21201049" flipH="1">
              <a:off x="1021" y="3611"/>
              <a:ext cx="862" cy="363"/>
              <a:chOff x="3379" y="618"/>
              <a:chExt cx="862" cy="408"/>
            </a:xfrm>
          </p:grpSpPr>
          <p:sp>
            <p:nvSpPr>
              <p:cNvPr id="6209" name="Line 65"/>
              <p:cNvSpPr>
                <a:spLocks noChangeShapeType="1"/>
              </p:cNvSpPr>
              <p:nvPr/>
            </p:nvSpPr>
            <p:spPr bwMode="auto">
              <a:xfrm flipV="1">
                <a:off x="3379" y="618"/>
                <a:ext cx="454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0" name="Line 66"/>
              <p:cNvSpPr>
                <a:spLocks noChangeShapeType="1"/>
              </p:cNvSpPr>
              <p:nvPr/>
            </p:nvSpPr>
            <p:spPr bwMode="auto">
              <a:xfrm>
                <a:off x="3833" y="618"/>
                <a:ext cx="408" cy="40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1792" y="3067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1792" y="3112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 rot="1575566">
            <a:off x="5508625" y="3284538"/>
            <a:ext cx="3167063" cy="1800225"/>
            <a:chOff x="1565" y="210"/>
            <a:chExt cx="1995" cy="1134"/>
          </a:xfrm>
        </p:grpSpPr>
        <p:sp>
          <p:nvSpPr>
            <p:cNvPr id="6214" name="AutoShape 70"/>
            <p:cNvSpPr>
              <a:spLocks noChangeArrowheads="1"/>
            </p:cNvSpPr>
            <p:nvPr/>
          </p:nvSpPr>
          <p:spPr bwMode="auto">
            <a:xfrm rot="5400000">
              <a:off x="2165" y="335"/>
              <a:ext cx="726" cy="476"/>
            </a:xfrm>
            <a:prstGeom prst="hexagon">
              <a:avLst>
                <a:gd name="adj" fmla="val 38130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5" name="Line 71"/>
            <p:cNvSpPr>
              <a:spLocks noChangeShapeType="1"/>
            </p:cNvSpPr>
            <p:nvPr/>
          </p:nvSpPr>
          <p:spPr bwMode="auto">
            <a:xfrm>
              <a:off x="2653" y="799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>
              <a:off x="2426" y="799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7" name="Oval 73"/>
            <p:cNvSpPr>
              <a:spLocks noChangeArrowheads="1"/>
            </p:cNvSpPr>
            <p:nvPr/>
          </p:nvSpPr>
          <p:spPr bwMode="auto">
            <a:xfrm>
              <a:off x="2426" y="845"/>
              <a:ext cx="182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 flipV="1">
              <a:off x="2653" y="890"/>
              <a:ext cx="454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>
              <a:off x="3107" y="890"/>
              <a:ext cx="453" cy="4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" name="Group 76"/>
            <p:cNvGrpSpPr>
              <a:grpSpLocks/>
            </p:cNvGrpSpPr>
            <p:nvPr/>
          </p:nvGrpSpPr>
          <p:grpSpPr bwMode="auto">
            <a:xfrm rot="21201049" flipH="1">
              <a:off x="1565" y="935"/>
              <a:ext cx="862" cy="363"/>
              <a:chOff x="3379" y="618"/>
              <a:chExt cx="862" cy="408"/>
            </a:xfrm>
          </p:grpSpPr>
          <p:sp>
            <p:nvSpPr>
              <p:cNvPr id="6221" name="Line 77"/>
              <p:cNvSpPr>
                <a:spLocks noChangeShapeType="1"/>
              </p:cNvSpPr>
              <p:nvPr/>
            </p:nvSpPr>
            <p:spPr bwMode="auto">
              <a:xfrm flipV="1">
                <a:off x="3379" y="618"/>
                <a:ext cx="454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2" name="Line 78"/>
              <p:cNvSpPr>
                <a:spLocks noChangeShapeType="1"/>
              </p:cNvSpPr>
              <p:nvPr/>
            </p:nvSpPr>
            <p:spPr bwMode="auto">
              <a:xfrm>
                <a:off x="3833" y="618"/>
                <a:ext cx="408" cy="40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2336" y="391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2336" y="436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79388" y="2133600"/>
            <a:ext cx="8785225" cy="4464050"/>
          </a:xfrm>
          <a:prstGeom prst="roundRect">
            <a:avLst>
              <a:gd name="adj" fmla="val 16667"/>
            </a:avLst>
          </a:prstGeom>
          <a:solidFill>
            <a:schemeClr val="bg1">
              <a:alpha val="16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643438" y="26368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059113" y="31416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132138" y="47244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067175" y="40052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419475" y="40767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5148263" y="35734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051050" y="42211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580063" y="292417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6227763" y="45815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6877050" y="40767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7596188" y="45815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5435600" y="52292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6804025" y="3141663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-2487234">
            <a:off x="4356100" y="3933825"/>
            <a:ext cx="576263" cy="592138"/>
            <a:chOff x="2381" y="1888"/>
            <a:chExt cx="363" cy="373"/>
          </a:xfrm>
        </p:grpSpPr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 rot="3692956">
            <a:off x="1258887" y="3284538"/>
            <a:ext cx="576263" cy="592138"/>
            <a:chOff x="2381" y="1888"/>
            <a:chExt cx="363" cy="373"/>
          </a:xfrm>
        </p:grpSpPr>
        <p:sp>
          <p:nvSpPr>
            <p:cNvPr id="7188" name="Freeform 20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 rot="-3385601">
            <a:off x="5795962" y="3357563"/>
            <a:ext cx="576263" cy="592138"/>
            <a:chOff x="2381" y="1888"/>
            <a:chExt cx="363" cy="373"/>
          </a:xfrm>
        </p:grpSpPr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 rot="3832724">
            <a:off x="4427538" y="5229225"/>
            <a:ext cx="576262" cy="592138"/>
            <a:chOff x="2381" y="1888"/>
            <a:chExt cx="363" cy="373"/>
          </a:xfrm>
        </p:grpSpPr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2381" y="1888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2381" y="1933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6" name="AutoShape 28"/>
          <p:cNvSpPr>
            <a:spLocks noChangeArrowheads="1"/>
          </p:cNvSpPr>
          <p:nvPr/>
        </p:nvSpPr>
        <p:spPr bwMode="auto">
          <a:xfrm>
            <a:off x="2195513" y="32845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>
            <a:off x="8243888" y="3500438"/>
            <a:ext cx="73025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1331913" y="270827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3276600" y="616585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2339975" y="50133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827088" y="472440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3635375" y="54451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2627313" y="5661025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6443663" y="5949950"/>
            <a:ext cx="73025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1" name="Oval 73"/>
          <p:cNvSpPr>
            <a:spLocks noChangeArrowheads="1"/>
          </p:cNvSpPr>
          <p:nvPr/>
        </p:nvSpPr>
        <p:spPr bwMode="auto">
          <a:xfrm>
            <a:off x="3203575" y="1341438"/>
            <a:ext cx="2808288" cy="1655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 rot="-1899506">
            <a:off x="2771775" y="908050"/>
            <a:ext cx="3167063" cy="1800225"/>
            <a:chOff x="1565" y="210"/>
            <a:chExt cx="1995" cy="1134"/>
          </a:xfrm>
        </p:grpSpPr>
        <p:sp>
          <p:nvSpPr>
            <p:cNvPr id="7206" name="AutoShape 38"/>
            <p:cNvSpPr>
              <a:spLocks noChangeArrowheads="1"/>
            </p:cNvSpPr>
            <p:nvPr/>
          </p:nvSpPr>
          <p:spPr bwMode="auto">
            <a:xfrm rot="5400000">
              <a:off x="2165" y="335"/>
              <a:ext cx="726" cy="476"/>
            </a:xfrm>
            <a:prstGeom prst="hexagon">
              <a:avLst>
                <a:gd name="adj" fmla="val 38130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>
              <a:off x="2653" y="799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2426" y="799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9" name="Oval 41"/>
            <p:cNvSpPr>
              <a:spLocks noChangeArrowheads="1"/>
            </p:cNvSpPr>
            <p:nvPr/>
          </p:nvSpPr>
          <p:spPr bwMode="auto">
            <a:xfrm>
              <a:off x="2426" y="845"/>
              <a:ext cx="182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V="1">
              <a:off x="2653" y="890"/>
              <a:ext cx="454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>
              <a:off x="3107" y="890"/>
              <a:ext cx="453" cy="4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 rot="21201049" flipH="1">
              <a:off x="1565" y="935"/>
              <a:ext cx="862" cy="363"/>
              <a:chOff x="3379" y="618"/>
              <a:chExt cx="862" cy="408"/>
            </a:xfrm>
          </p:grpSpPr>
          <p:sp>
            <p:nvSpPr>
              <p:cNvPr id="7213" name="Line 45"/>
              <p:cNvSpPr>
                <a:spLocks noChangeShapeType="1"/>
              </p:cNvSpPr>
              <p:nvPr/>
            </p:nvSpPr>
            <p:spPr bwMode="auto">
              <a:xfrm flipV="1">
                <a:off x="3379" y="618"/>
                <a:ext cx="454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4" name="Line 46"/>
              <p:cNvSpPr>
                <a:spLocks noChangeShapeType="1"/>
              </p:cNvSpPr>
              <p:nvPr/>
            </p:nvSpPr>
            <p:spPr bwMode="auto">
              <a:xfrm>
                <a:off x="3833" y="618"/>
                <a:ext cx="408" cy="40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15" name="Freeform 47"/>
            <p:cNvSpPr>
              <a:spLocks/>
            </p:cNvSpPr>
            <p:nvPr/>
          </p:nvSpPr>
          <p:spPr bwMode="auto">
            <a:xfrm>
              <a:off x="2336" y="391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16" name="Freeform 48"/>
            <p:cNvSpPr>
              <a:spLocks/>
            </p:cNvSpPr>
            <p:nvPr/>
          </p:nvSpPr>
          <p:spPr bwMode="auto">
            <a:xfrm>
              <a:off x="2336" y="436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 rot="14231748">
            <a:off x="1621632" y="4580731"/>
            <a:ext cx="3167062" cy="1800225"/>
            <a:chOff x="1021" y="2886"/>
            <a:chExt cx="1995" cy="1134"/>
          </a:xfrm>
        </p:grpSpPr>
        <p:sp>
          <p:nvSpPr>
            <p:cNvPr id="7218" name="AutoShape 50"/>
            <p:cNvSpPr>
              <a:spLocks noChangeArrowheads="1"/>
            </p:cNvSpPr>
            <p:nvPr/>
          </p:nvSpPr>
          <p:spPr bwMode="auto">
            <a:xfrm rot="5400000">
              <a:off x="1621" y="3011"/>
              <a:ext cx="726" cy="476"/>
            </a:xfrm>
            <a:prstGeom prst="hexagon">
              <a:avLst>
                <a:gd name="adj" fmla="val 38130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9" name="Line 51"/>
            <p:cNvSpPr>
              <a:spLocks noChangeShapeType="1"/>
            </p:cNvSpPr>
            <p:nvPr/>
          </p:nvSpPr>
          <p:spPr bwMode="auto">
            <a:xfrm>
              <a:off x="2109" y="3475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Line 52"/>
            <p:cNvSpPr>
              <a:spLocks noChangeShapeType="1"/>
            </p:cNvSpPr>
            <p:nvPr/>
          </p:nvSpPr>
          <p:spPr bwMode="auto">
            <a:xfrm>
              <a:off x="1882" y="3475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Oval 53"/>
            <p:cNvSpPr>
              <a:spLocks noChangeArrowheads="1"/>
            </p:cNvSpPr>
            <p:nvPr/>
          </p:nvSpPr>
          <p:spPr bwMode="auto">
            <a:xfrm>
              <a:off x="1882" y="3521"/>
              <a:ext cx="182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2" name="Line 54"/>
            <p:cNvSpPr>
              <a:spLocks noChangeShapeType="1"/>
            </p:cNvSpPr>
            <p:nvPr/>
          </p:nvSpPr>
          <p:spPr bwMode="auto">
            <a:xfrm flipV="1">
              <a:off x="2109" y="3566"/>
              <a:ext cx="454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23" name="Line 55"/>
            <p:cNvSpPr>
              <a:spLocks noChangeShapeType="1"/>
            </p:cNvSpPr>
            <p:nvPr/>
          </p:nvSpPr>
          <p:spPr bwMode="auto">
            <a:xfrm>
              <a:off x="2563" y="3566"/>
              <a:ext cx="453" cy="4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56"/>
            <p:cNvGrpSpPr>
              <a:grpSpLocks/>
            </p:cNvGrpSpPr>
            <p:nvPr/>
          </p:nvGrpSpPr>
          <p:grpSpPr bwMode="auto">
            <a:xfrm rot="21201049" flipH="1">
              <a:off x="1021" y="3611"/>
              <a:ext cx="862" cy="363"/>
              <a:chOff x="3379" y="618"/>
              <a:chExt cx="862" cy="408"/>
            </a:xfrm>
          </p:grpSpPr>
          <p:sp>
            <p:nvSpPr>
              <p:cNvPr id="7225" name="Line 57"/>
              <p:cNvSpPr>
                <a:spLocks noChangeShapeType="1"/>
              </p:cNvSpPr>
              <p:nvPr/>
            </p:nvSpPr>
            <p:spPr bwMode="auto">
              <a:xfrm flipV="1">
                <a:off x="3379" y="618"/>
                <a:ext cx="454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26" name="Line 58"/>
              <p:cNvSpPr>
                <a:spLocks noChangeShapeType="1"/>
              </p:cNvSpPr>
              <p:nvPr/>
            </p:nvSpPr>
            <p:spPr bwMode="auto">
              <a:xfrm>
                <a:off x="3833" y="618"/>
                <a:ext cx="408" cy="40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27" name="Freeform 59"/>
            <p:cNvSpPr>
              <a:spLocks/>
            </p:cNvSpPr>
            <p:nvPr/>
          </p:nvSpPr>
          <p:spPr bwMode="auto">
            <a:xfrm>
              <a:off x="1792" y="3067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28" name="Freeform 60"/>
            <p:cNvSpPr>
              <a:spLocks/>
            </p:cNvSpPr>
            <p:nvPr/>
          </p:nvSpPr>
          <p:spPr bwMode="auto">
            <a:xfrm>
              <a:off x="1792" y="3112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 rot="1575566">
            <a:off x="5508625" y="3284538"/>
            <a:ext cx="3167063" cy="1800225"/>
            <a:chOff x="1565" y="210"/>
            <a:chExt cx="1995" cy="1134"/>
          </a:xfrm>
        </p:grpSpPr>
        <p:sp>
          <p:nvSpPr>
            <p:cNvPr id="7230" name="AutoShape 62"/>
            <p:cNvSpPr>
              <a:spLocks noChangeArrowheads="1"/>
            </p:cNvSpPr>
            <p:nvPr/>
          </p:nvSpPr>
          <p:spPr bwMode="auto">
            <a:xfrm rot="5400000">
              <a:off x="2165" y="335"/>
              <a:ext cx="726" cy="476"/>
            </a:xfrm>
            <a:prstGeom prst="hexagon">
              <a:avLst>
                <a:gd name="adj" fmla="val 38130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1" name="Line 63"/>
            <p:cNvSpPr>
              <a:spLocks noChangeShapeType="1"/>
            </p:cNvSpPr>
            <p:nvPr/>
          </p:nvSpPr>
          <p:spPr bwMode="auto">
            <a:xfrm>
              <a:off x="2653" y="799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32" name="Line 64"/>
            <p:cNvSpPr>
              <a:spLocks noChangeShapeType="1"/>
            </p:cNvSpPr>
            <p:nvPr/>
          </p:nvSpPr>
          <p:spPr bwMode="auto">
            <a:xfrm>
              <a:off x="2426" y="799"/>
              <a:ext cx="0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>
              <a:off x="2426" y="845"/>
              <a:ext cx="182" cy="1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4" name="Line 66"/>
            <p:cNvSpPr>
              <a:spLocks noChangeShapeType="1"/>
            </p:cNvSpPr>
            <p:nvPr/>
          </p:nvSpPr>
          <p:spPr bwMode="auto">
            <a:xfrm flipV="1">
              <a:off x="2653" y="890"/>
              <a:ext cx="454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35" name="Line 67"/>
            <p:cNvSpPr>
              <a:spLocks noChangeShapeType="1"/>
            </p:cNvSpPr>
            <p:nvPr/>
          </p:nvSpPr>
          <p:spPr bwMode="auto">
            <a:xfrm>
              <a:off x="3107" y="890"/>
              <a:ext cx="453" cy="4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 rot="21201049" flipH="1">
              <a:off x="1565" y="935"/>
              <a:ext cx="862" cy="363"/>
              <a:chOff x="3379" y="618"/>
              <a:chExt cx="862" cy="408"/>
            </a:xfrm>
          </p:grpSpPr>
          <p:sp>
            <p:nvSpPr>
              <p:cNvPr id="7237" name="Line 69"/>
              <p:cNvSpPr>
                <a:spLocks noChangeShapeType="1"/>
              </p:cNvSpPr>
              <p:nvPr/>
            </p:nvSpPr>
            <p:spPr bwMode="auto">
              <a:xfrm flipV="1">
                <a:off x="3379" y="618"/>
                <a:ext cx="454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8" name="Line 70"/>
              <p:cNvSpPr>
                <a:spLocks noChangeShapeType="1"/>
              </p:cNvSpPr>
              <p:nvPr/>
            </p:nvSpPr>
            <p:spPr bwMode="auto">
              <a:xfrm>
                <a:off x="3833" y="618"/>
                <a:ext cx="408" cy="40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39" name="Freeform 71"/>
            <p:cNvSpPr>
              <a:spLocks/>
            </p:cNvSpPr>
            <p:nvPr/>
          </p:nvSpPr>
          <p:spPr bwMode="auto">
            <a:xfrm>
              <a:off x="2336" y="391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40" name="Freeform 72"/>
            <p:cNvSpPr>
              <a:spLocks/>
            </p:cNvSpPr>
            <p:nvPr/>
          </p:nvSpPr>
          <p:spPr bwMode="auto">
            <a:xfrm>
              <a:off x="2336" y="436"/>
              <a:ext cx="363" cy="32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1" y="18"/>
                </a:cxn>
                <a:cxn ang="0">
                  <a:pos x="121" y="80"/>
                </a:cxn>
                <a:cxn ang="0">
                  <a:pos x="174" y="71"/>
                </a:cxn>
                <a:cxn ang="0">
                  <a:pos x="147" y="62"/>
                </a:cxn>
                <a:cxn ang="0">
                  <a:pos x="76" y="71"/>
                </a:cxn>
                <a:cxn ang="0">
                  <a:pos x="41" y="151"/>
                </a:cxn>
                <a:cxn ang="0">
                  <a:pos x="174" y="187"/>
                </a:cxn>
                <a:cxn ang="0">
                  <a:pos x="59" y="160"/>
                </a:cxn>
                <a:cxn ang="0">
                  <a:pos x="41" y="187"/>
                </a:cxn>
                <a:cxn ang="0">
                  <a:pos x="14" y="204"/>
                </a:cxn>
                <a:cxn ang="0">
                  <a:pos x="76" y="311"/>
                </a:cxn>
                <a:cxn ang="0">
                  <a:pos x="183" y="302"/>
                </a:cxn>
                <a:cxn ang="0">
                  <a:pos x="174" y="249"/>
                </a:cxn>
                <a:cxn ang="0">
                  <a:pos x="94" y="257"/>
                </a:cxn>
                <a:cxn ang="0">
                  <a:pos x="23" y="346"/>
                </a:cxn>
                <a:cxn ang="0">
                  <a:pos x="68" y="408"/>
                </a:cxn>
                <a:cxn ang="0">
                  <a:pos x="174" y="426"/>
                </a:cxn>
                <a:cxn ang="0">
                  <a:pos x="76" y="399"/>
                </a:cxn>
                <a:cxn ang="0">
                  <a:pos x="50" y="417"/>
                </a:cxn>
                <a:cxn ang="0">
                  <a:pos x="23" y="426"/>
                </a:cxn>
                <a:cxn ang="0">
                  <a:pos x="156" y="550"/>
                </a:cxn>
              </a:cxnLst>
              <a:rect l="0" t="0" r="r" b="b"/>
              <a:pathLst>
                <a:path w="198" h="554">
                  <a:moveTo>
                    <a:pt x="68" y="0"/>
                  </a:moveTo>
                  <a:cubicBezTo>
                    <a:pt x="59" y="6"/>
                    <a:pt x="45" y="8"/>
                    <a:pt x="41" y="18"/>
                  </a:cubicBezTo>
                  <a:cubicBezTo>
                    <a:pt x="25" y="58"/>
                    <a:pt x="103" y="76"/>
                    <a:pt x="121" y="80"/>
                  </a:cubicBezTo>
                  <a:cubicBezTo>
                    <a:pt x="139" y="77"/>
                    <a:pt x="159" y="81"/>
                    <a:pt x="174" y="71"/>
                  </a:cubicBezTo>
                  <a:cubicBezTo>
                    <a:pt x="182" y="66"/>
                    <a:pt x="156" y="62"/>
                    <a:pt x="147" y="62"/>
                  </a:cubicBezTo>
                  <a:cubicBezTo>
                    <a:pt x="123" y="62"/>
                    <a:pt x="100" y="68"/>
                    <a:pt x="76" y="71"/>
                  </a:cubicBezTo>
                  <a:cubicBezTo>
                    <a:pt x="67" y="102"/>
                    <a:pt x="60" y="124"/>
                    <a:pt x="41" y="151"/>
                  </a:cubicBezTo>
                  <a:cubicBezTo>
                    <a:pt x="59" y="222"/>
                    <a:pt x="101" y="194"/>
                    <a:pt x="174" y="187"/>
                  </a:cubicBezTo>
                  <a:cubicBezTo>
                    <a:pt x="155" y="129"/>
                    <a:pt x="113" y="153"/>
                    <a:pt x="59" y="160"/>
                  </a:cubicBezTo>
                  <a:cubicBezTo>
                    <a:pt x="53" y="169"/>
                    <a:pt x="49" y="179"/>
                    <a:pt x="41" y="187"/>
                  </a:cubicBezTo>
                  <a:cubicBezTo>
                    <a:pt x="33" y="194"/>
                    <a:pt x="16" y="194"/>
                    <a:pt x="14" y="204"/>
                  </a:cubicBezTo>
                  <a:cubicBezTo>
                    <a:pt x="0" y="279"/>
                    <a:pt x="23" y="292"/>
                    <a:pt x="76" y="311"/>
                  </a:cubicBezTo>
                  <a:cubicBezTo>
                    <a:pt x="112" y="308"/>
                    <a:pt x="153" y="321"/>
                    <a:pt x="183" y="302"/>
                  </a:cubicBezTo>
                  <a:cubicBezTo>
                    <a:pt x="198" y="292"/>
                    <a:pt x="190" y="257"/>
                    <a:pt x="174" y="249"/>
                  </a:cubicBezTo>
                  <a:cubicBezTo>
                    <a:pt x="150" y="237"/>
                    <a:pt x="121" y="254"/>
                    <a:pt x="94" y="257"/>
                  </a:cubicBezTo>
                  <a:cubicBezTo>
                    <a:pt x="33" y="278"/>
                    <a:pt x="42" y="289"/>
                    <a:pt x="23" y="346"/>
                  </a:cubicBezTo>
                  <a:cubicBezTo>
                    <a:pt x="44" y="408"/>
                    <a:pt x="23" y="393"/>
                    <a:pt x="68" y="408"/>
                  </a:cubicBezTo>
                  <a:cubicBezTo>
                    <a:pt x="111" y="438"/>
                    <a:pt x="119" y="435"/>
                    <a:pt x="174" y="426"/>
                  </a:cubicBezTo>
                  <a:cubicBezTo>
                    <a:pt x="156" y="371"/>
                    <a:pt x="131" y="391"/>
                    <a:pt x="76" y="399"/>
                  </a:cubicBezTo>
                  <a:cubicBezTo>
                    <a:pt x="67" y="405"/>
                    <a:pt x="59" y="412"/>
                    <a:pt x="50" y="417"/>
                  </a:cubicBezTo>
                  <a:cubicBezTo>
                    <a:pt x="42" y="421"/>
                    <a:pt x="25" y="417"/>
                    <a:pt x="23" y="426"/>
                  </a:cubicBezTo>
                  <a:cubicBezTo>
                    <a:pt x="1" y="554"/>
                    <a:pt x="64" y="550"/>
                    <a:pt x="156" y="55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«СПИД. Его не видно, но он рядом»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2" cy="4262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4821"/>
                <a:gridCol w="4164821"/>
              </a:tblGrid>
              <a:tr h="106442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такое  ВИЧ и СПИД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442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открытия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442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происходит заражение ВИЧ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6442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Проявление болезни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upload.wikimedia.org/wikipedia/commons/e/ea/Human_Immunodeficency_Virus_-_stylized_renderi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000504"/>
            <a:ext cx="27432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http://upload.wikimedia.org/wikipedia/commons/d/d7/HIV_Epidem.png"/>
          <p:cNvPicPr>
            <a:picLocks noGr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8229600" cy="531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знать </a:t>
            </a:r>
            <a:r>
              <a:rPr lang="ru-RU" dirty="0"/>
              <a:t>особенности строения вирусов</a:t>
            </a:r>
          </a:p>
          <a:p>
            <a:r>
              <a:rPr lang="ru-RU" dirty="0" smtClean="0"/>
              <a:t>механизм </a:t>
            </a:r>
            <a:r>
              <a:rPr lang="ru-RU" dirty="0"/>
              <a:t>их взаимодействия с клеткой</a:t>
            </a:r>
          </a:p>
          <a:p>
            <a:r>
              <a:rPr lang="ru-RU" dirty="0" smtClean="0"/>
              <a:t>происхождение вирусов</a:t>
            </a:r>
          </a:p>
          <a:p>
            <a:r>
              <a:rPr lang="ru-RU" dirty="0" smtClean="0"/>
              <a:t>вирус </a:t>
            </a:r>
            <a:r>
              <a:rPr lang="ru-RU" dirty="0" err="1"/>
              <a:t>СПИДа</a:t>
            </a:r>
            <a:r>
              <a:rPr lang="ru-RU" dirty="0"/>
              <a:t>, его особенности и пути передачи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0-tub.yandex.net/i?id=10579918-04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071942"/>
            <a:ext cx="221457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.yandex.net/i?id=20830358-13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643446"/>
            <a:ext cx="1785950" cy="139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Открытие вирусов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Ивановский Дмитрий Иосифович (28.10.1864, с. Низы Петербургской губернии – 20.4.1920, Ростов-на-Дону), российский физиолог растений и микробиолог. Исследуя заболевания табака, впервые (1892) открыл возбудителя табачной мозаики, названного впоследствии вирусом. </a:t>
            </a:r>
          </a:p>
        </p:txBody>
      </p:sp>
      <p:pic>
        <p:nvPicPr>
          <p:cNvPr id="4" name="Рисунок 3" descr="http://festival.1september.ru/articles/567818/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786190"/>
            <a:ext cx="242889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03350" y="549275"/>
            <a:ext cx="6264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BE"/>
          </a:p>
        </p:txBody>
      </p:sp>
      <p:sp>
        <p:nvSpPr>
          <p:cNvPr id="15365" name="WordArt 5" descr="Коричневый мрамор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8820150" cy="58324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319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Гипотезы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о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ПРОИСХОЖДЕНИИ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ВИРУСОВ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WordArt 5" descr="Коричневый мрамор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36957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3333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Гипотеза № 1: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«ПЕРВЫЕ НА ЗЕМЛЕ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»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4290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/>
              <a:t>Вирусы – потомки древних</a:t>
            </a:r>
          </a:p>
          <a:p>
            <a:pPr algn="ctr"/>
            <a:r>
              <a:rPr lang="ru-RU" sz="2800" b="1"/>
              <a:t>доклеточных форм жизни.</a:t>
            </a:r>
          </a:p>
          <a:p>
            <a:pPr algn="ctr"/>
            <a:r>
              <a:rPr lang="ru-RU" sz="2800" b="1"/>
              <a:t>На Земле существуют уже </a:t>
            </a:r>
          </a:p>
          <a:p>
            <a:pPr algn="ctr"/>
            <a:r>
              <a:rPr lang="ru-RU" sz="2800" b="1"/>
              <a:t>более 4,5 млрд. лет.</a:t>
            </a:r>
          </a:p>
          <a:p>
            <a:pPr>
              <a:spcBef>
                <a:spcPct val="50000"/>
              </a:spcBef>
            </a:pPr>
            <a:endParaRPr lang="ru-RU" sz="2800"/>
          </a:p>
        </p:txBody>
      </p:sp>
      <p:pic>
        <p:nvPicPr>
          <p:cNvPr id="18442" name="Picture 10" descr="128[2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295400"/>
            <a:ext cx="45720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4248150" cy="452596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2800" b="1"/>
              <a:t>Вирусы – </a:t>
            </a:r>
          </a:p>
          <a:p>
            <a:pPr algn="ctr">
              <a:buFontTx/>
              <a:buNone/>
            </a:pPr>
            <a:r>
              <a:rPr lang="ru-RU" sz="2800" b="1"/>
              <a:t>потомки древнейших бактерий, утративших собственный механизм синтеза белка и перешедших к внутриклеточному паразитизму.</a:t>
            </a:r>
          </a:p>
        </p:txBody>
      </p:sp>
      <p:sp>
        <p:nvSpPr>
          <p:cNvPr id="19460" name="WordArt 4" descr="Коричневый мрамор"/>
          <p:cNvSpPr>
            <a:spLocks noChangeArrowheads="1" noChangeShapeType="1" noTextEdit="1"/>
          </p:cNvSpPr>
          <p:nvPr/>
        </p:nvSpPr>
        <p:spPr bwMode="auto">
          <a:xfrm>
            <a:off x="533400" y="188913"/>
            <a:ext cx="3024188" cy="10953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Гипотеза № 2</a:t>
            </a:r>
          </a:p>
        </p:txBody>
      </p:sp>
      <p:pic>
        <p:nvPicPr>
          <p:cNvPr id="19461" name="Picture 5" descr="фонта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0488" y="80963"/>
            <a:ext cx="3821112" cy="670083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8194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/>
              <a:t>Вирусы – составные части клеток всех живых существ, своеобразные «одичавшие гены», постоянно образующиеся в живых клетках.</a:t>
            </a:r>
          </a:p>
        </p:txBody>
      </p:sp>
      <p:pic>
        <p:nvPicPr>
          <p:cNvPr id="20493" name="Picture 13" descr="папо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79838" y="620713"/>
            <a:ext cx="5329237" cy="6192837"/>
          </a:xfrm>
          <a:noFill/>
          <a:ln/>
        </p:spPr>
      </p:pic>
      <p:sp>
        <p:nvSpPr>
          <p:cNvPr id="20484" name="WordArt 4" descr="Коричневый мрамор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3024188" cy="10953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Impact"/>
              </a:rPr>
              <a:t>гипотеза № 3</a:t>
            </a:r>
          </a:p>
        </p:txBody>
      </p:sp>
      <p:pic>
        <p:nvPicPr>
          <p:cNvPr id="20489" name="Picture 9" descr="26[2]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4941888"/>
            <a:ext cx="2519363" cy="1800225"/>
          </a:xfrm>
          <a:prstGeom prst="rect">
            <a:avLst/>
          </a:prstGeom>
          <a:noFill/>
          <a:ln w="28575">
            <a:solidFill>
              <a:srgbClr val="663300"/>
            </a:solidFill>
            <a:miter lim="800000"/>
            <a:headEnd/>
            <a:tailEnd/>
          </a:ln>
        </p:spPr>
      </p:pic>
      <p:pic>
        <p:nvPicPr>
          <p:cNvPr id="20487" name="Picture 7" descr="116[1]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2133600"/>
            <a:ext cx="2519363" cy="1800225"/>
          </a:xfrm>
          <a:prstGeom prst="rect">
            <a:avLst/>
          </a:prstGeom>
          <a:noFill/>
          <a:ln w="28575">
            <a:solidFill>
              <a:srgbClr val="663300"/>
            </a:solidFill>
            <a:miter lim="800000"/>
            <a:headEnd/>
            <a:tailEnd/>
          </a:ln>
        </p:spPr>
      </p:pic>
      <p:pic>
        <p:nvPicPr>
          <p:cNvPr id="20485" name="Picture 5" descr="100[1]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3789363"/>
            <a:ext cx="2519362" cy="1800225"/>
          </a:xfrm>
          <a:prstGeom prst="rect">
            <a:avLst/>
          </a:prstGeom>
          <a:noFill/>
          <a:ln w="28575">
            <a:solidFill>
              <a:srgbClr val="663300"/>
            </a:solidFill>
            <a:miter lim="800000"/>
            <a:headEnd/>
            <a:tailEnd/>
          </a:ln>
        </p:spPr>
      </p:pic>
      <p:pic>
        <p:nvPicPr>
          <p:cNvPr id="20486" name="Picture 6" descr="107[2]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688" y="836613"/>
            <a:ext cx="2519362" cy="1800225"/>
          </a:xfrm>
          <a:prstGeom prst="rect">
            <a:avLst/>
          </a:prstGeom>
          <a:noFill/>
          <a:ln w="28575">
            <a:solidFill>
              <a:srgbClr val="6633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/>
              <a:t>Вирусы</a:t>
            </a:r>
            <a:r>
              <a:rPr lang="ru-RU" sz="3600" dirty="0"/>
              <a:t> – неклеточные формы жизни. Каждая вирусная частица состоит из ДНК или РНК, заключенной в белковую оболочку - </a:t>
            </a:r>
            <a:r>
              <a:rPr lang="ru-RU" sz="3600" b="1" dirty="0" err="1"/>
              <a:t>капси</a:t>
            </a:r>
            <a:r>
              <a:rPr lang="ru-RU" sz="3600" dirty="0" err="1"/>
              <a:t>д</a:t>
            </a:r>
            <a:r>
              <a:rPr lang="ru-RU" sz="3600" dirty="0"/>
              <a:t>. Полностью сформированная инфекционная частица называется </a:t>
            </a:r>
            <a:r>
              <a:rPr lang="ru-RU" sz="3600" b="1" dirty="0"/>
              <a:t>вирион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Файл:Rotavirus Reconstruction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572008"/>
            <a:ext cx="192882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/>
              <a:t>Вирусы – </a:t>
            </a:r>
            <a:r>
              <a:rPr lang="ru-RU" sz="4400" b="1" dirty="0"/>
              <a:t>облигатные паразиты</a:t>
            </a:r>
            <a:r>
              <a:rPr lang="ru-RU" sz="4400" dirty="0"/>
              <a:t> - способны жить и размножаться только в живых клетках. Во внешней среде не проявляют никаких признаков </a:t>
            </a:r>
            <a:r>
              <a:rPr lang="ru-RU" sz="4400" dirty="0" smtClean="0"/>
              <a:t>жизни. </a:t>
            </a:r>
          </a:p>
          <a:p>
            <a:pPr>
              <a:buNone/>
            </a:pPr>
            <a:endParaRPr lang="ru-RU" sz="4400" dirty="0"/>
          </a:p>
        </p:txBody>
      </p:sp>
      <p:pic>
        <p:nvPicPr>
          <p:cNvPr id="3" name="i-main-pic" descr="Картинка 42 из 64000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714752"/>
            <a:ext cx="26812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254</Words>
  <Application>Microsoft Office PowerPoint</Application>
  <PresentationFormat>Экран (4:3)</PresentationFormat>
  <Paragraphs>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Вирусы </vt:lpstr>
      <vt:lpstr>Цели урока</vt:lpstr>
      <vt:lpstr>Открытие вирусов</vt:lpstr>
      <vt:lpstr>Слайд 4</vt:lpstr>
      <vt:lpstr>Слайд 5</vt:lpstr>
      <vt:lpstr>Слайд 6</vt:lpstr>
      <vt:lpstr>Слайд 7</vt:lpstr>
      <vt:lpstr>Строение </vt:lpstr>
      <vt:lpstr>Слайд 9</vt:lpstr>
      <vt:lpstr>Слайд 10</vt:lpstr>
      <vt:lpstr>Задание (§1.9., стр. 38)</vt:lpstr>
      <vt:lpstr>Слайд 12</vt:lpstr>
      <vt:lpstr>Слайд 13</vt:lpstr>
      <vt:lpstr>Слайд 14</vt:lpstr>
      <vt:lpstr>Слайд 15</vt:lpstr>
      <vt:lpstr>Слайд 16</vt:lpstr>
      <vt:lpstr>Слайд 17</vt:lpstr>
      <vt:lpstr>«СПИД. Его не видно, но он рядом» 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Вирусы</dc:title>
  <dc:creator>Admin</dc:creator>
  <cp:lastModifiedBy>Хозяин</cp:lastModifiedBy>
  <cp:revision>9</cp:revision>
  <dcterms:created xsi:type="dcterms:W3CDTF">2010-10-13T16:09:48Z</dcterms:created>
  <dcterms:modified xsi:type="dcterms:W3CDTF">2013-12-10T16:54:07Z</dcterms:modified>
</cp:coreProperties>
</file>