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305" r:id="rId2"/>
    <p:sldId id="304" r:id="rId3"/>
    <p:sldId id="302" r:id="rId4"/>
    <p:sldId id="303" r:id="rId5"/>
    <p:sldId id="264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98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99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300" r:id="rId36"/>
    <p:sldId id="295" r:id="rId37"/>
    <p:sldId id="296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4" autoAdjust="0"/>
    <p:restoredTop sz="94663" autoAdjust="0"/>
  </p:normalViewPr>
  <p:slideViewPr>
    <p:cSldViewPr>
      <p:cViewPr varScale="1">
        <p:scale>
          <a:sx n="99" d="100"/>
          <a:sy n="99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683056-08CD-4825-B696-A90FD991D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2F8BC-1E16-40AA-BAC3-F9DE18333E1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BE06FF-75BB-47C6-9B29-D7396D3BBD2B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5E996-5978-4D87-A399-40AA5149CB9A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AD06A-DD79-4CE1-9055-9B32896237B5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B61DF-D774-477B-A3ED-41E6892C61FD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CB3CE3-0C71-4C46-8B1C-56F312050275}" type="slidenum">
              <a:rPr lang="ru-RU" sz="1200"/>
              <a:pPr algn="r"/>
              <a:t>14</a:t>
            </a:fld>
            <a:endParaRPr lang="ru-RU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416FEC-DF2E-4921-B10E-9400AF2CD350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6EDCB2-1831-455C-8A5C-E0A1BC047408}" type="slidenum">
              <a:rPr lang="ru-RU" sz="1200"/>
              <a:pPr algn="r"/>
              <a:t>25</a:t>
            </a:fld>
            <a:endParaRPr lang="ru-RU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CD751-F3AB-4A40-B400-35EC8C834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EB663-3396-4763-9BB3-A81B378C2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FE722-BA31-4217-B830-DA46FF040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502-077A-40CB-8C18-683B8F15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A2E12-307A-46AF-9155-F476B2147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04233-F2FA-449E-9747-7A587385F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6CC13-9637-4F0D-BDCF-B9586A725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E2014-B491-4268-8779-08A933EC9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5ADA5-A0D5-44D4-A786-179EECFAB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5C5C-B377-4C09-8A7B-1D131FBDD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0564A-0403-44AE-A809-31B4CB46C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BDC71A0-74E5-459D-A0DE-E1733DACF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23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slide" Target="slide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3.xml"/><Relationship Id="rId3" Type="http://schemas.openxmlformats.org/officeDocument/2006/relationships/slide" Target="slide34.xml"/><Relationship Id="rId7" Type="http://schemas.openxmlformats.org/officeDocument/2006/relationships/slide" Target="slide17.xml"/><Relationship Id="rId12" Type="http://schemas.openxmlformats.org/officeDocument/2006/relationships/slide" Target="slide2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21.xml"/><Relationship Id="rId5" Type="http://schemas.openxmlformats.org/officeDocument/2006/relationships/image" Target="../media/image8.jpeg"/><Relationship Id="rId10" Type="http://schemas.openxmlformats.org/officeDocument/2006/relationships/slide" Target="slide20.xml"/><Relationship Id="rId4" Type="http://schemas.openxmlformats.org/officeDocument/2006/relationships/slide" Target="slide15.xml"/><Relationship Id="rId9" Type="http://schemas.openxmlformats.org/officeDocument/2006/relationships/slide" Target="slide19.xml"/><Relationship Id="rId14" Type="http://schemas.openxmlformats.org/officeDocument/2006/relationships/slide" Target="slide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8.jpeg"/><Relationship Id="rId4" Type="http://schemas.openxmlformats.org/officeDocument/2006/relationships/slide" Target="slide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29.xml"/><Relationship Id="rId12" Type="http://schemas.openxmlformats.org/officeDocument/2006/relationships/slide" Target="slide3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8.xml"/><Relationship Id="rId11" Type="http://schemas.openxmlformats.org/officeDocument/2006/relationships/slide" Target="slide33.xml"/><Relationship Id="rId5" Type="http://schemas.openxmlformats.org/officeDocument/2006/relationships/slide" Target="slide27.xml"/><Relationship Id="rId10" Type="http://schemas.openxmlformats.org/officeDocument/2006/relationships/slide" Target="slide32.xml"/><Relationship Id="rId4" Type="http://schemas.openxmlformats.org/officeDocument/2006/relationships/image" Target="../media/image8.jpeg"/><Relationship Id="rId9" Type="http://schemas.openxmlformats.org/officeDocument/2006/relationships/slide" Target="slide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image" Target="../media/image8.jpeg"/><Relationship Id="rId9" Type="http://schemas.openxmlformats.org/officeDocument/2006/relationships/slide" Target="slide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5.xml"/><Relationship Id="rId4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8.jpeg"/><Relationship Id="rId4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90600" y="1390650"/>
            <a:ext cx="7162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rgbClr val="660033"/>
                </a:solidFill>
                <a:latin typeface="Times New Roman" pitchFamily="18" charset="0"/>
              </a:rPr>
              <a:t>Данная игра проводится по типу телевизионной передачи…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25602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25603" name="WordArt 6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Шуточные задачи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395288" y="1916113"/>
            <a:ext cx="2109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9626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813" y="6072188"/>
            <a:ext cx="647700" cy="538162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626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6270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5608" name="Text Box 41"/>
          <p:cNvSpPr txBox="1">
            <a:spLocks noChangeArrowheads="1"/>
          </p:cNvSpPr>
          <p:nvPr/>
        </p:nvSpPr>
        <p:spPr bwMode="auto">
          <a:xfrm>
            <a:off x="395288" y="2492375"/>
            <a:ext cx="8497887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u="sng">
                <a:solidFill>
                  <a:schemeClr val="hlink"/>
                </a:solidFill>
                <a:latin typeface="Times New Roman" pitchFamily="18" charset="0"/>
              </a:rPr>
              <a:t> </a:t>
            </a:r>
            <a:endParaRPr lang="ru-RU" sz="2800" b="1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800" b="1" u="sng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5609" name="Text Box 42"/>
          <p:cNvSpPr txBox="1">
            <a:spLocks noChangeArrowheads="1"/>
          </p:cNvSpPr>
          <p:nvPr/>
        </p:nvSpPr>
        <p:spPr bwMode="auto">
          <a:xfrm>
            <a:off x="6516688" y="5581650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sp>
        <p:nvSpPr>
          <p:cNvPr id="96299" name="Text Box 43"/>
          <p:cNvSpPr txBox="1">
            <a:spLocks noChangeArrowheads="1"/>
          </p:cNvSpPr>
          <p:nvPr/>
        </p:nvSpPr>
        <p:spPr bwMode="auto">
          <a:xfrm>
            <a:off x="228600" y="2438400"/>
            <a:ext cx="84978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В семье 5 сыновей и у каждого есть сестра. Сколько всего детей в этой семье?</a:t>
            </a:r>
            <a:r>
              <a:rPr lang="ru-RU" sz="24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611" name="Text Box 44"/>
          <p:cNvSpPr txBox="1">
            <a:spLocks noChangeArrowheads="1"/>
          </p:cNvSpPr>
          <p:nvPr/>
        </p:nvSpPr>
        <p:spPr bwMode="auto">
          <a:xfrm>
            <a:off x="6011863" y="5516563"/>
            <a:ext cx="25193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 6 детей</a:t>
            </a:r>
          </a:p>
          <a:p>
            <a:pPr>
              <a:spcBef>
                <a:spcPct val="50000"/>
              </a:spcBef>
            </a:pPr>
            <a:endParaRPr lang="ru-RU" b="1">
              <a:latin typeface="Times New Roman" pitchFamily="18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724400" y="4572000"/>
            <a:ext cx="4114800" cy="2133600"/>
            <a:chOff x="2064" y="192"/>
            <a:chExt cx="3599" cy="4057"/>
          </a:xfrm>
        </p:grpSpPr>
        <p:sp>
          <p:nvSpPr>
            <p:cNvPr id="25616" name="Freeform 16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FF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17" name="Group 17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5639" name="Oval 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5640" name="Freeform 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18" name="Group 20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25637" name="Oval 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5638" name="Freeform 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19" name="Group 23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25635" name="Oval 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5636" name="Freeform 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20" name="Group 26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25633" name="Oval 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5634" name="Freeform 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21" name="Group 29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25631" name="Oval 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5632" name="Freeform 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622" name="Group 32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25629" name="Oval 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5630" name="Freeform 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23" name="Freeform 35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4" name="Freeform 36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5" name="Freeform 37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26" name="Group 38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25627" name="Oval 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5628" name="Freeform 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613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304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7FFFF"/>
              </a:gs>
              <a:gs pos="100000">
                <a:srgbClr val="00FF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55" name="WordArt 67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391400" y="457200"/>
            <a:ext cx="83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25615" name="AutoShape 4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9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500"/>
                                        <p:tgtEl>
                                          <p:spTgt spid="37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5"/>
                  </p:tgtEl>
                </p:cond>
              </p:nextCondLst>
            </p:seq>
          </p:childTnLst>
        </p:cTn>
      </p:par>
    </p:tnLst>
    <p:bldLst>
      <p:bldP spid="96263" grpId="0"/>
      <p:bldP spid="96267" grpId="0" animBg="1"/>
      <p:bldP spid="96268" grpId="0" animBg="1"/>
      <p:bldP spid="96270" grpId="0" animBg="1"/>
      <p:bldP spid="96299" grpId="0"/>
      <p:bldP spid="379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26626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539750" y="2133600"/>
            <a:ext cx="210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993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934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934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6631" name="WordArt 41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Шуточные задачи</a:t>
            </a:r>
          </a:p>
        </p:txBody>
      </p:sp>
      <p:sp>
        <p:nvSpPr>
          <p:cNvPr id="99370" name="Rectangle 42"/>
          <p:cNvSpPr>
            <a:spLocks noChangeArrowheads="1"/>
          </p:cNvSpPr>
          <p:nvPr/>
        </p:nvSpPr>
        <p:spPr bwMode="auto">
          <a:xfrm>
            <a:off x="1042988" y="2492375"/>
            <a:ext cx="69580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hlink"/>
                </a:solidFill>
              </a:rPr>
              <a:t>В каждом из четырёх углов комнаты сидит кошка. Напротив каждой из этих кошек сидит кошка. Сколько всего кошек в этой комнате?</a:t>
            </a:r>
            <a:endParaRPr lang="ru-RU"/>
          </a:p>
        </p:txBody>
      </p:sp>
      <p:sp>
        <p:nvSpPr>
          <p:cNvPr id="26633" name="Text Box 43"/>
          <p:cNvSpPr txBox="1">
            <a:spLocks noChangeArrowheads="1"/>
          </p:cNvSpPr>
          <p:nvPr/>
        </p:nvSpPr>
        <p:spPr bwMode="auto">
          <a:xfrm>
            <a:off x="5795963" y="5516563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4 кошки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48200" y="4419600"/>
            <a:ext cx="4114800" cy="2133600"/>
            <a:chOff x="2064" y="192"/>
            <a:chExt cx="3599" cy="4057"/>
          </a:xfrm>
        </p:grpSpPr>
        <p:sp>
          <p:nvSpPr>
            <p:cNvPr id="26638" name="Freeform 16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FF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39" name="Group 17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6661" name="Oval 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6662" name="Freeform 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40" name="Group 20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26659" name="Oval 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6660" name="Freeform 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41" name="Group 23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26657" name="Oval 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6658" name="Freeform 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42" name="Group 26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26655" name="Oval 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6656" name="Freeform 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43" name="Group 29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26653" name="Oval 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6654" name="Freeform 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644" name="Group 32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26651" name="Oval 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6652" name="Freeform 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45" name="Freeform 35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6" name="Freeform 36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7" name="Freeform 37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48" name="Group 38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26649" name="Oval 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6650" name="Freeform 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635" name="AutoShape 6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91400" y="304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7FFFF"/>
              </a:gs>
              <a:gs pos="100000">
                <a:srgbClr val="00FF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56" name="WordArt 68" descr="Белый мрамор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96200" y="533400"/>
            <a:ext cx="76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500"/>
                                        <p:tgtEl>
                                          <p:spTgt spid="37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6"/>
                  </p:tgtEl>
                </p:cond>
              </p:nextCondLst>
            </p:seq>
          </p:childTnLst>
        </p:cTn>
      </p:par>
    </p:tnLst>
    <p:bldLst>
      <p:bldP spid="99335" grpId="0"/>
      <p:bldP spid="99339" grpId="0" animBg="1"/>
      <p:bldP spid="99340" grpId="0" animBg="1"/>
      <p:bldP spid="99341" grpId="0" animBg="1"/>
      <p:bldP spid="99370" grpId="0"/>
      <p:bldP spid="379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28674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250825" y="2133600"/>
            <a:ext cx="210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1003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8679" name="WordArt 41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Шуточные задачи</a:t>
            </a:r>
          </a:p>
        </p:txBody>
      </p:sp>
      <p:sp>
        <p:nvSpPr>
          <p:cNvPr id="28680" name="Text Box 42"/>
          <p:cNvSpPr txBox="1">
            <a:spLocks noChangeArrowheads="1"/>
          </p:cNvSpPr>
          <p:nvPr/>
        </p:nvSpPr>
        <p:spPr bwMode="auto">
          <a:xfrm>
            <a:off x="971550" y="2636838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100395" name="Rectangle 43"/>
          <p:cNvSpPr>
            <a:spLocks noChangeArrowheads="1"/>
          </p:cNvSpPr>
          <p:nvPr/>
        </p:nvSpPr>
        <p:spPr bwMode="auto">
          <a:xfrm>
            <a:off x="1979613" y="2492375"/>
            <a:ext cx="60213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hlink"/>
                </a:solidFill>
              </a:rPr>
              <a:t>Одно яйцо варят 4 минуты. Сколько нужно времени чтобы сварить 5 яиц?</a:t>
            </a:r>
          </a:p>
        </p:txBody>
      </p:sp>
      <p:sp>
        <p:nvSpPr>
          <p:cNvPr id="28682" name="Text Box 44"/>
          <p:cNvSpPr txBox="1">
            <a:spLocks noChangeArrowheads="1"/>
          </p:cNvSpPr>
          <p:nvPr/>
        </p:nvSpPr>
        <p:spPr bwMode="auto">
          <a:xfrm>
            <a:off x="6300788" y="53006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4 мин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48200" y="4267200"/>
            <a:ext cx="4114800" cy="2133600"/>
            <a:chOff x="2064" y="192"/>
            <a:chExt cx="3599" cy="4057"/>
          </a:xfrm>
        </p:grpSpPr>
        <p:sp>
          <p:nvSpPr>
            <p:cNvPr id="28687" name="Freeform 16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FF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688" name="Group 17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8710" name="Oval 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8711" name="Freeform 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689" name="Group 20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28708" name="Oval 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8709" name="Freeform 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690" name="Group 23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28706" name="Oval 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8707" name="Freeform 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691" name="Group 26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28704" name="Oval 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8705" name="Freeform 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692" name="Group 29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28702" name="Oval 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8703" name="Freeform 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693" name="Group 32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28700" name="Oval 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8701" name="Freeform 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694" name="Freeform 35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5" name="Freeform 36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6" name="Freeform 37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697" name="Group 38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28698" name="Oval 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8699" name="Freeform 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8684" name="AutoShape 1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5" name="AutoShape 6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467600" y="304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7FFFF"/>
              </a:gs>
              <a:gs pos="100000">
                <a:srgbClr val="00FF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57" name="WordArt 69" descr="Белый мрамор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72400" y="533400"/>
            <a:ext cx="685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500"/>
                                        <p:tgtEl>
                                          <p:spTgt spid="37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7"/>
                  </p:tgtEl>
                </p:cond>
              </p:nextCondLst>
            </p:seq>
          </p:childTnLst>
        </p:cTn>
      </p:par>
    </p:tnLst>
    <p:bldLst>
      <p:bldP spid="100359" grpId="0"/>
      <p:bldP spid="100363" grpId="0" animBg="1"/>
      <p:bldP spid="100364" grpId="0" animBg="1"/>
      <p:bldP spid="100365" grpId="0" animBg="1"/>
      <p:bldP spid="100395" grpId="0"/>
      <p:bldP spid="379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1003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5305" name="Text Box 42"/>
          <p:cNvSpPr txBox="1">
            <a:spLocks noChangeArrowheads="1"/>
          </p:cNvSpPr>
          <p:nvPr/>
        </p:nvSpPr>
        <p:spPr bwMode="auto">
          <a:xfrm>
            <a:off x="971550" y="2636838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55334" name="AutoShape 1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5337" name="Рисунок 3" descr="kovalevskay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295400"/>
            <a:ext cx="3240088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3" grpId="0" animBg="1"/>
      <p:bldP spid="100364" grpId="0" animBg="1"/>
      <p:bldP spid="1003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FF00FF">
              <a:alpha val="30980"/>
            </a:srgbClr>
          </a:solidFill>
          <a:ln w="5715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9698" name="WordArt 3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99"/>
                    </a:gs>
                    <a:gs pos="100000">
                      <a:srgbClr val="FFFF66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graphicFrame>
        <p:nvGraphicFramePr>
          <p:cNvPr id="29769" name="Group 73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3600450" cy="4125786"/>
        </p:xfrm>
        <a:graphic>
          <a:graphicData uri="http://schemas.openxmlformats.org/drawingml/2006/table">
            <a:tbl>
              <a:tblPr/>
              <a:tblGrid>
                <a:gridCol w="3600450"/>
              </a:tblGrid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Экономика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Пословицы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Черный ящик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03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38600" y="1828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29704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1828800"/>
            <a:ext cx="1382713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29705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18288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27" name="WordArt 27" descr="Белый мрамор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67200" y="1981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102428" name="WordArt 28" descr="Белый мрамор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19800" y="2057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40</a:t>
            </a:r>
          </a:p>
        </p:txBody>
      </p:sp>
      <p:sp>
        <p:nvSpPr>
          <p:cNvPr id="102429" name="WordArt 29" descr="Белый мрамор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72400" y="2057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29709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38600" y="30480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29710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3800" y="30480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29711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30480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29712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38600" y="43434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29713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3800" y="43434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29714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43434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29715" name="Rectangle 52"/>
          <p:cNvSpPr>
            <a:spLocks noChangeArrowheads="1"/>
          </p:cNvSpPr>
          <p:nvPr/>
        </p:nvSpPr>
        <p:spPr bwMode="auto">
          <a:xfrm>
            <a:off x="107950" y="765175"/>
            <a:ext cx="3527425" cy="836613"/>
          </a:xfrm>
          <a:prstGeom prst="rect">
            <a:avLst/>
          </a:prstGeom>
          <a:solidFill>
            <a:schemeClr val="bg1">
              <a:alpha val="30980"/>
            </a:schemeClr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i="1">
              <a:latin typeface="Times New Roman" pitchFamily="18" charset="0"/>
            </a:endParaRPr>
          </a:p>
        </p:txBody>
      </p:sp>
      <p:sp>
        <p:nvSpPr>
          <p:cNvPr id="29716" name="WordArt 53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20161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99"/>
                    </a:gs>
                    <a:gs pos="100000">
                      <a:srgbClr val="FFFF66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РАУНД</a:t>
            </a:r>
          </a:p>
        </p:txBody>
      </p:sp>
      <p:sp>
        <p:nvSpPr>
          <p:cNvPr id="29717" name="WordArt 54"/>
          <p:cNvSpPr>
            <a:spLocks noChangeArrowheads="1" noChangeShapeType="1" noTextEdit="1"/>
          </p:cNvSpPr>
          <p:nvPr/>
        </p:nvSpPr>
        <p:spPr bwMode="auto">
          <a:xfrm>
            <a:off x="2700338" y="908050"/>
            <a:ext cx="7191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99"/>
                    </a:gs>
                    <a:gs pos="100000">
                      <a:srgbClr val="FFFF66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II</a:t>
            </a:r>
            <a:endParaRPr lang="ru-RU" sz="4800" b="1" kern="1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99"/>
                  </a:gs>
                  <a:gs pos="100000">
                    <a:srgbClr val="FFFF66"/>
                  </a:gs>
                </a:gsLst>
                <a:path path="rect">
                  <a:fillToRect r="100000" b="100000"/>
                </a:path>
              </a:gradFill>
              <a:latin typeface="Times New Roman"/>
              <a:cs typeface="Times New Roman"/>
            </a:endParaRPr>
          </a:p>
        </p:txBody>
      </p:sp>
      <p:sp>
        <p:nvSpPr>
          <p:cNvPr id="102455" name="WordArt 55" descr="Белый мрамор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67200" y="3200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102456" name="WordArt 56" descr="Белый мрамор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19800" y="3200400"/>
            <a:ext cx="76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40</a:t>
            </a:r>
          </a:p>
        </p:txBody>
      </p:sp>
      <p:sp>
        <p:nvSpPr>
          <p:cNvPr id="102457" name="WordArt 57" descr="Белый мрамор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72400" y="3200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102460" name="WordArt 60" descr="Белый мрамор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67200" y="44958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102461" name="WordArt 61" descr="Белый мрамор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96000" y="4495800"/>
            <a:ext cx="76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40</a:t>
            </a:r>
          </a:p>
        </p:txBody>
      </p:sp>
      <p:sp>
        <p:nvSpPr>
          <p:cNvPr id="102462" name="WordArt 62" descr="Белый мрамор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48600" y="44958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29724" name="AutoShape 74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867400"/>
            <a:ext cx="6858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2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4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2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4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2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02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2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2"/>
                  </p:tgtEl>
                </p:cond>
              </p:nextCondLst>
            </p:seq>
          </p:childTnLst>
        </p:cTn>
      </p:par>
    </p:tnLst>
    <p:bldLst>
      <p:bldP spid="102427" grpId="0" animBg="1"/>
      <p:bldP spid="102428" grpId="0" animBg="1"/>
      <p:bldP spid="102429" grpId="0" animBg="1"/>
      <p:bldP spid="102455" grpId="0" animBg="1"/>
      <p:bldP spid="102456" grpId="0" animBg="1"/>
      <p:bldP spid="102457" grpId="0" animBg="1"/>
      <p:bldP spid="102460" grpId="0" animBg="1"/>
      <p:bldP spid="102461" grpId="0" animBg="1"/>
      <p:bldP spid="1024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31746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2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95288" y="1916113"/>
            <a:ext cx="2109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9729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729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7293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1751" name="Rectangle 40"/>
          <p:cNvSpPr>
            <a:spLocks noChangeArrowheads="1"/>
          </p:cNvSpPr>
          <p:nvPr/>
        </p:nvSpPr>
        <p:spPr bwMode="auto">
          <a:xfrm>
            <a:off x="395288" y="2420938"/>
            <a:ext cx="755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solidFill>
                  <a:schemeClr val="hlink"/>
                </a:solidFill>
                <a:latin typeface="Times New Roman" pitchFamily="18" charset="0"/>
              </a:rPr>
              <a:t> </a:t>
            </a:r>
            <a:endParaRPr lang="ru-RU" sz="28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1752" name="Text Box 41"/>
          <p:cNvSpPr txBox="1">
            <a:spLocks noChangeArrowheads="1"/>
          </p:cNvSpPr>
          <p:nvPr/>
        </p:nvSpPr>
        <p:spPr bwMode="auto">
          <a:xfrm>
            <a:off x="6084888" y="54451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sp>
        <p:nvSpPr>
          <p:cNvPr id="31753" name="WordArt 42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ЭКОНОМИКА</a:t>
            </a:r>
          </a:p>
        </p:txBody>
      </p:sp>
      <p:sp>
        <p:nvSpPr>
          <p:cNvPr id="97323" name="Rectangle 43"/>
          <p:cNvSpPr>
            <a:spLocks noChangeArrowheads="1"/>
          </p:cNvSpPr>
          <p:nvPr/>
        </p:nvSpPr>
        <p:spPr bwMode="auto">
          <a:xfrm>
            <a:off x="1908175" y="2276475"/>
            <a:ext cx="82089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Угадай, что так зовется,</a:t>
            </a:r>
          </a:p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Что за деньги продается,</a:t>
            </a:r>
          </a:p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Это не чудесный дар,</a:t>
            </a:r>
          </a:p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А просто напросто …</a:t>
            </a:r>
          </a:p>
        </p:txBody>
      </p:sp>
      <p:sp>
        <p:nvSpPr>
          <p:cNvPr id="31755" name="Text Box 44"/>
          <p:cNvSpPr txBox="1">
            <a:spLocks noChangeArrowheads="1"/>
          </p:cNvSpPr>
          <p:nvPr/>
        </p:nvSpPr>
        <p:spPr bwMode="auto">
          <a:xfrm>
            <a:off x="6659563" y="501332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ТОВАР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48200" y="4572000"/>
            <a:ext cx="4114800" cy="1752600"/>
            <a:chOff x="2064" y="192"/>
            <a:chExt cx="3599" cy="4057"/>
          </a:xfrm>
        </p:grpSpPr>
        <p:sp>
          <p:nvSpPr>
            <p:cNvPr id="31760" name="Freeform 14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FF00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761" name="Group 15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31783" name="Oval 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1784" name="Freeform 1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62" name="Group 18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31781" name="Oval 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1782" name="Freeform 2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63" name="Group 21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31779" name="Oval 2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1780" name="Freeform 2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64" name="Group 24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31777" name="Oval 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1778" name="Freeform 2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65" name="Group 27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31775" name="Oval 2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1776" name="Freeform 2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66" name="Group 30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31773" name="Oval 3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1774" name="Freeform 3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67" name="Freeform 33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00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8" name="Freeform 34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9" name="Freeform 35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770" name="Group 36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31771" name="Oval 3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1772" name="Freeform 3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757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3800" y="304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27" name="WordArt 27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724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1759" name="AutoShape 7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7"/>
                  </p:tgtEl>
                </p:cond>
              </p:nextCondLst>
            </p:seq>
          </p:childTnLst>
        </p:cTn>
      </p:par>
    </p:tnLst>
    <p:bldLst>
      <p:bldP spid="97287" grpId="0"/>
      <p:bldP spid="97291" grpId="0" animBg="1"/>
      <p:bldP spid="97292" grpId="0" animBg="1"/>
      <p:bldP spid="97293" grpId="0" animBg="1"/>
      <p:bldP spid="97323" grpId="0"/>
      <p:bldP spid="1024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32770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2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539750" y="2133600"/>
            <a:ext cx="210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993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934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934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2775" name="WordArt 41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ЭКОНОМИКА</a:t>
            </a:r>
          </a:p>
        </p:txBody>
      </p:sp>
      <p:sp>
        <p:nvSpPr>
          <p:cNvPr id="99370" name="Rectangle 42"/>
          <p:cNvSpPr>
            <a:spLocks noChangeArrowheads="1"/>
          </p:cNvSpPr>
          <p:nvPr/>
        </p:nvSpPr>
        <p:spPr bwMode="auto">
          <a:xfrm>
            <a:off x="1042988" y="2492375"/>
            <a:ext cx="6607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Тимофей носки связал</a:t>
            </a:r>
          </a:p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И на рынке их продал.</a:t>
            </a:r>
          </a:p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Дешевле, чем стоили нитки.</a:t>
            </a:r>
          </a:p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Получил одни …</a:t>
            </a:r>
          </a:p>
        </p:txBody>
      </p:sp>
      <p:sp>
        <p:nvSpPr>
          <p:cNvPr id="32777" name="Text Box 43"/>
          <p:cNvSpPr txBox="1">
            <a:spLocks noChangeArrowheads="1"/>
          </p:cNvSpPr>
          <p:nvPr/>
        </p:nvSpPr>
        <p:spPr bwMode="auto">
          <a:xfrm>
            <a:off x="5795963" y="5516563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УБЫТКИ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48200" y="4572000"/>
            <a:ext cx="4114800" cy="1752600"/>
            <a:chOff x="2064" y="192"/>
            <a:chExt cx="3599" cy="4057"/>
          </a:xfrm>
        </p:grpSpPr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FF00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783" name="Group 15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32805" name="Oval 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2806" name="Freeform 1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784" name="Group 18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32803" name="Oval 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2804" name="Freeform 2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785" name="Group 21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32801" name="Oval 2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2802" name="Freeform 2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786" name="Group 24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32799" name="Oval 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2800" name="Freeform 2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787" name="Group 27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32797" name="Oval 2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2798" name="Freeform 2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788" name="Group 30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32795" name="Oval 3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2796" name="Freeform 3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89" name="Freeform 33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00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0" name="Freeform 34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1" name="Freeform 35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792" name="Group 36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32793" name="Oval 3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2794" name="Freeform 3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2779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91400" y="2286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28" name="WordArt 28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962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40</a:t>
            </a:r>
          </a:p>
        </p:txBody>
      </p:sp>
      <p:sp>
        <p:nvSpPr>
          <p:cNvPr id="32781" name="AutoShape 7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8"/>
                  </p:tgtEl>
                </p:cond>
              </p:nextCondLst>
            </p:seq>
          </p:childTnLst>
        </p:cTn>
      </p:par>
    </p:tnLst>
    <p:bldLst>
      <p:bldP spid="99335" grpId="0"/>
      <p:bldP spid="99339" grpId="0" animBg="1"/>
      <p:bldP spid="99340" grpId="0" animBg="1"/>
      <p:bldP spid="99341" grpId="0" animBg="1"/>
      <p:bldP spid="99370" grpId="0"/>
      <p:bldP spid="1024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33794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250825" y="2133600"/>
            <a:ext cx="210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1003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799" name="WordArt 41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ЭКОНОМИКА</a:t>
            </a:r>
          </a:p>
        </p:txBody>
      </p:sp>
      <p:sp>
        <p:nvSpPr>
          <p:cNvPr id="33800" name="Text Box 42"/>
          <p:cNvSpPr txBox="1">
            <a:spLocks noChangeArrowheads="1"/>
          </p:cNvSpPr>
          <p:nvPr/>
        </p:nvSpPr>
        <p:spPr bwMode="auto">
          <a:xfrm>
            <a:off x="971550" y="2636838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100395" name="Rectangle 43"/>
          <p:cNvSpPr>
            <a:spLocks noChangeArrowheads="1"/>
          </p:cNvSpPr>
          <p:nvPr/>
        </p:nvSpPr>
        <p:spPr bwMode="auto">
          <a:xfrm>
            <a:off x="1979613" y="2492375"/>
            <a:ext cx="51133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Чтобы продукты потреблять,</a:t>
            </a:r>
          </a:p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В платьях ярких щеголять,</a:t>
            </a:r>
          </a:p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Чтобы вкусно есть и пить,</a:t>
            </a:r>
          </a:p>
          <a:p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Надо все это…</a:t>
            </a:r>
          </a:p>
        </p:txBody>
      </p:sp>
      <p:sp>
        <p:nvSpPr>
          <p:cNvPr id="33802" name="Text Box 44"/>
          <p:cNvSpPr txBox="1">
            <a:spLocks noChangeArrowheads="1"/>
          </p:cNvSpPr>
          <p:nvPr/>
        </p:nvSpPr>
        <p:spPr bwMode="auto">
          <a:xfrm>
            <a:off x="6300788" y="53006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КУПИТЬ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48200" y="4572000"/>
            <a:ext cx="4114800" cy="1752600"/>
            <a:chOff x="2064" y="192"/>
            <a:chExt cx="3599" cy="4057"/>
          </a:xfrm>
        </p:grpSpPr>
        <p:sp>
          <p:nvSpPr>
            <p:cNvPr id="33807" name="Freeform 14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FF00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808" name="Group 15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33830" name="Oval 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3831" name="Freeform 1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09" name="Group 18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33828" name="Oval 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3829" name="Freeform 2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10" name="Group 21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33826" name="Oval 2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3827" name="Freeform 2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11" name="Group 24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33824" name="Oval 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3825" name="Freeform 2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12" name="Group 27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33822" name="Oval 2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3823" name="Freeform 2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13" name="Group 30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33820" name="Oval 3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3821" name="Freeform 3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814" name="Freeform 33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00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5" name="Freeform 34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6" name="Freeform 35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817" name="Group 36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33818" name="Oval 3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3819" name="Freeform 3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3804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228600"/>
            <a:ext cx="1382713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29" name="WordArt 29" descr="Белый мрамор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724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33806" name="AutoShape 7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9"/>
                  </p:tgtEl>
                </p:cond>
              </p:nextCondLst>
            </p:seq>
          </p:childTnLst>
        </p:cTn>
      </p:par>
    </p:tnLst>
    <p:bldLst>
      <p:bldP spid="100359" grpId="0"/>
      <p:bldP spid="100363" grpId="0" animBg="1"/>
      <p:bldP spid="100364" grpId="0" animBg="1"/>
      <p:bldP spid="100365" grpId="0" animBg="1"/>
      <p:bldP spid="100395" grpId="0"/>
      <p:bldP spid="1024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WordArt 4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34818" name="WordArt 5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20161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>
                        <a:alpha val="46001"/>
                      </a:srgbClr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РАУНД 2</a:t>
            </a:r>
          </a:p>
        </p:txBody>
      </p:sp>
      <p:sp>
        <p:nvSpPr>
          <p:cNvPr id="34819" name="WordArt 6"/>
          <p:cNvSpPr>
            <a:spLocks noChangeArrowheads="1" noChangeShapeType="1" noTextEdit="1"/>
          </p:cNvSpPr>
          <p:nvPr/>
        </p:nvSpPr>
        <p:spPr bwMode="auto">
          <a:xfrm>
            <a:off x="2411413" y="1125538"/>
            <a:ext cx="462915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Пословицы</a:t>
            </a:r>
          </a:p>
        </p:txBody>
      </p:sp>
      <p:sp>
        <p:nvSpPr>
          <p:cNvPr id="123960" name="Text Box 56"/>
          <p:cNvSpPr txBox="1">
            <a:spLocks noChangeArrowheads="1"/>
          </p:cNvSpPr>
          <p:nvPr/>
        </p:nvSpPr>
        <p:spPr bwMode="auto">
          <a:xfrm>
            <a:off x="685800" y="2286000"/>
            <a:ext cx="6705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Вставь пропущенное слово, чтобы получилась известная пословица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  <a:r>
              <a:rPr lang="ru-RU" sz="3200" b="1" i="1">
                <a:solidFill>
                  <a:srgbClr val="0000FF"/>
                </a:solidFill>
                <a:latin typeface="Times New Roman" pitchFamily="18" charset="0"/>
              </a:rPr>
              <a:t>… одного не ждут.</a:t>
            </a:r>
          </a:p>
        </p:txBody>
      </p:sp>
      <p:sp>
        <p:nvSpPr>
          <p:cNvPr id="123961" name="Rectangle 57"/>
          <p:cNvSpPr>
            <a:spLocks noChangeArrowheads="1"/>
          </p:cNvSpPr>
          <p:nvPr/>
        </p:nvSpPr>
        <p:spPr bwMode="auto">
          <a:xfrm>
            <a:off x="250825" y="1844675"/>
            <a:ext cx="210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34822" name="Text Box 91"/>
          <p:cNvSpPr txBox="1">
            <a:spLocks noChangeArrowheads="1"/>
          </p:cNvSpPr>
          <p:nvPr/>
        </p:nvSpPr>
        <p:spPr bwMode="auto">
          <a:xfrm>
            <a:off x="6629400" y="5486400"/>
            <a:ext cx="197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Семеро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343400" y="4419600"/>
            <a:ext cx="4654550" cy="1981200"/>
            <a:chOff x="2064" y="192"/>
            <a:chExt cx="3599" cy="4057"/>
          </a:xfrm>
        </p:grpSpPr>
        <p:sp>
          <p:nvSpPr>
            <p:cNvPr id="34830" name="Freeform 59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00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4831" name="Group 60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34853" name="Oval 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4854" name="Freeform 6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832" name="Group 63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34851" name="Oval 6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4852" name="Freeform 6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833" name="Group 66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34849" name="Oval 6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4850" name="Freeform 6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834" name="Group 69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34847" name="Oval 7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4848" name="Freeform 7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835" name="Group 72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34845" name="Oval 7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4846" name="Freeform 7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836" name="Group 75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34843" name="Oval 7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4844" name="Freeform 7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837" name="Freeform 78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Freeform 79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Freeform 80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4840" name="Group 81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34841" name="Oval 8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4842" name="Freeform 8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3996" name="AutoShape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23997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23998" name="AutoShape 9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4827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55" name="WordArt 55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43800" y="3810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4829" name="AutoShape 8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2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3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5"/>
                  </p:tgtEl>
                </p:cond>
              </p:nextCondLst>
            </p:seq>
          </p:childTnLst>
        </p:cTn>
      </p:par>
    </p:tnLst>
    <p:bldLst>
      <p:bldP spid="123960" grpId="0"/>
      <p:bldP spid="123961" grpId="0"/>
      <p:bldP spid="123996" grpId="0" animBg="1"/>
      <p:bldP spid="123997" grpId="0" animBg="1"/>
      <p:bldP spid="123998" grpId="0" animBg="1"/>
      <p:bldP spid="1024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WordArt 4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35842" name="WordArt 5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20161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>
                        <a:alpha val="46001"/>
                      </a:srgbClr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РАУНД 2</a:t>
            </a:r>
          </a:p>
        </p:txBody>
      </p:sp>
      <p:sp>
        <p:nvSpPr>
          <p:cNvPr id="35843" name="WordArt 6"/>
          <p:cNvSpPr>
            <a:spLocks noChangeArrowheads="1" noChangeShapeType="1" noTextEdit="1"/>
          </p:cNvSpPr>
          <p:nvPr/>
        </p:nvSpPr>
        <p:spPr bwMode="auto">
          <a:xfrm>
            <a:off x="2411413" y="1125538"/>
            <a:ext cx="462915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Пословицы</a:t>
            </a:r>
          </a:p>
        </p:txBody>
      </p:sp>
      <p:sp>
        <p:nvSpPr>
          <p:cNvPr id="123960" name="Text Box 56"/>
          <p:cNvSpPr txBox="1">
            <a:spLocks noChangeArrowheads="1"/>
          </p:cNvSpPr>
          <p:nvPr/>
        </p:nvSpPr>
        <p:spPr bwMode="auto">
          <a:xfrm>
            <a:off x="685800" y="2286000"/>
            <a:ext cx="6705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Вставь пропущенное слово, чтобы получилась известная пословица</a:t>
            </a:r>
          </a:p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  <a:r>
              <a:rPr lang="ru-RU" sz="3200" b="1" i="1">
                <a:solidFill>
                  <a:srgbClr val="0000FF"/>
                </a:solidFill>
                <a:latin typeface="Times New Roman" pitchFamily="18" charset="0"/>
              </a:rPr>
              <a:t>Обещанного … года ждут.</a:t>
            </a:r>
          </a:p>
        </p:txBody>
      </p:sp>
      <p:sp>
        <p:nvSpPr>
          <p:cNvPr id="123961" name="Rectangle 57"/>
          <p:cNvSpPr>
            <a:spLocks noChangeArrowheads="1"/>
          </p:cNvSpPr>
          <p:nvPr/>
        </p:nvSpPr>
        <p:spPr bwMode="auto">
          <a:xfrm>
            <a:off x="250825" y="1844675"/>
            <a:ext cx="210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35846" name="Text Box 91"/>
          <p:cNvSpPr txBox="1">
            <a:spLocks noChangeArrowheads="1"/>
          </p:cNvSpPr>
          <p:nvPr/>
        </p:nvSpPr>
        <p:spPr bwMode="auto">
          <a:xfrm>
            <a:off x="6629400" y="5486400"/>
            <a:ext cx="197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Три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489450" y="4572000"/>
            <a:ext cx="4654550" cy="1981200"/>
            <a:chOff x="2064" y="192"/>
            <a:chExt cx="3599" cy="4057"/>
          </a:xfrm>
        </p:grpSpPr>
        <p:sp>
          <p:nvSpPr>
            <p:cNvPr id="35854" name="Freeform 59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00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55" name="Group 60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35877" name="Oval 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5878" name="Freeform 6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56" name="Group 63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35875" name="Oval 6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5876" name="Freeform 6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57" name="Group 66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35873" name="Oval 6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5874" name="Freeform 6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58" name="Group 69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35871" name="Oval 7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5872" name="Freeform 7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59" name="Group 72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35869" name="Oval 7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5870" name="Freeform 7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60" name="Group 75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35867" name="Oval 7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5868" name="Freeform 7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861" name="Freeform 78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2" name="Freeform 79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Freeform 80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64" name="Group 81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35865" name="Oval 8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5866" name="Freeform 8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3996" name="AutoShape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23997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23998" name="AutoShape 9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5851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55" name="WordArt 55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43800" y="3810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40</a:t>
            </a:r>
          </a:p>
        </p:txBody>
      </p:sp>
      <p:sp>
        <p:nvSpPr>
          <p:cNvPr id="35853" name="AutoShape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2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3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602 L 0.63924 -0.01111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5"/>
                  </p:tgtEl>
                </p:cond>
              </p:nextCondLst>
            </p:seq>
          </p:childTnLst>
        </p:cTn>
      </p:par>
    </p:tnLst>
    <p:bldLst>
      <p:bldP spid="123960" grpId="0"/>
      <p:bldP spid="123961" grpId="0"/>
      <p:bldP spid="123996" grpId="0" animBg="1"/>
      <p:bldP spid="123997" grpId="0" animBg="1"/>
      <p:bldP spid="123998" grpId="0" animBg="1"/>
      <p:bldP spid="1024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 descr="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11525"/>
            <a:ext cx="4787900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7164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 descr="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375025"/>
            <a:ext cx="4500562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 descr="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0"/>
            <a:ext cx="45005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 descr="своя игра загл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WordArt 4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36866" name="WordArt 5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20161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>
                        <a:alpha val="46001"/>
                      </a:srgbClr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РАУНД 2</a:t>
            </a:r>
          </a:p>
        </p:txBody>
      </p:sp>
      <p:sp>
        <p:nvSpPr>
          <p:cNvPr id="36867" name="WordArt 6"/>
          <p:cNvSpPr>
            <a:spLocks noChangeArrowheads="1" noChangeShapeType="1" noTextEdit="1"/>
          </p:cNvSpPr>
          <p:nvPr/>
        </p:nvSpPr>
        <p:spPr bwMode="auto">
          <a:xfrm>
            <a:off x="2411413" y="1125538"/>
            <a:ext cx="462915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Пословицы</a:t>
            </a:r>
          </a:p>
        </p:txBody>
      </p:sp>
      <p:sp>
        <p:nvSpPr>
          <p:cNvPr id="123960" name="Text Box 56"/>
          <p:cNvSpPr txBox="1">
            <a:spLocks noChangeArrowheads="1"/>
          </p:cNvSpPr>
          <p:nvPr/>
        </p:nvSpPr>
        <p:spPr bwMode="auto">
          <a:xfrm>
            <a:off x="685800" y="2286000"/>
            <a:ext cx="6705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Вставь пропущенное слово, чтобы получилась известная пословица</a:t>
            </a:r>
          </a:p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00FF"/>
                </a:solidFill>
                <a:latin typeface="Times New Roman" pitchFamily="18" charset="0"/>
              </a:rPr>
              <a:t>              …раз отмерь, … раз отрежь.</a:t>
            </a:r>
          </a:p>
        </p:txBody>
      </p:sp>
      <p:sp>
        <p:nvSpPr>
          <p:cNvPr id="123961" name="Rectangle 57"/>
          <p:cNvSpPr>
            <a:spLocks noChangeArrowheads="1"/>
          </p:cNvSpPr>
          <p:nvPr/>
        </p:nvSpPr>
        <p:spPr bwMode="auto">
          <a:xfrm>
            <a:off x="250825" y="1844675"/>
            <a:ext cx="210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36870" name="Text Box 91"/>
          <p:cNvSpPr txBox="1">
            <a:spLocks noChangeArrowheads="1"/>
          </p:cNvSpPr>
          <p:nvPr/>
        </p:nvSpPr>
        <p:spPr bwMode="auto">
          <a:xfrm>
            <a:off x="6629400" y="5486400"/>
            <a:ext cx="197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Семь, один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489450" y="4648200"/>
            <a:ext cx="4654550" cy="1981200"/>
            <a:chOff x="2064" y="192"/>
            <a:chExt cx="3599" cy="4057"/>
          </a:xfrm>
        </p:grpSpPr>
        <p:sp>
          <p:nvSpPr>
            <p:cNvPr id="36878" name="Freeform 59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00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879" name="Group 60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36901" name="Oval 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6902" name="Freeform 6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80" name="Group 63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36899" name="Oval 6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6900" name="Freeform 6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81" name="Group 66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36897" name="Oval 6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6898" name="Freeform 6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82" name="Group 69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36895" name="Oval 7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6896" name="Freeform 7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83" name="Group 72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36893" name="Oval 7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6894" name="Freeform 7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84" name="Group 75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36891" name="Oval 7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6892" name="Freeform 7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885" name="Freeform 78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6" name="Freeform 79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7" name="Freeform 80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888" name="Group 81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36889" name="Oval 8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6890" name="Freeform 8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3996" name="AutoShape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23997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23998" name="AutoShape 9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6875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55" name="WordArt 55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43800" y="3810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36877" name="AutoShape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2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3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5"/>
                  </p:tgtEl>
                </p:cond>
              </p:nextCondLst>
            </p:seq>
          </p:childTnLst>
        </p:cTn>
      </p:par>
    </p:tnLst>
    <p:bldLst>
      <p:bldP spid="123960" grpId="0"/>
      <p:bldP spid="123961" grpId="0"/>
      <p:bldP spid="123996" grpId="0" animBg="1"/>
      <p:bldP spid="123997" grpId="0" animBg="1"/>
      <p:bldP spid="123998" grpId="0" animBg="1"/>
      <p:bldP spid="1024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82" name="Picture 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49474">
            <a:off x="6372225" y="2420938"/>
            <a:ext cx="24003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WordArt 4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37891" name="WordArt 5"/>
          <p:cNvSpPr>
            <a:spLocks noChangeArrowheads="1" noChangeShapeType="1" noTextEdit="1"/>
          </p:cNvSpPr>
          <p:nvPr/>
        </p:nvSpPr>
        <p:spPr bwMode="auto">
          <a:xfrm>
            <a:off x="323850" y="620713"/>
            <a:ext cx="20161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>
                        <a:alpha val="46001"/>
                      </a:srgbClr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РАУНД 2</a:t>
            </a:r>
          </a:p>
        </p:txBody>
      </p:sp>
      <p:sp>
        <p:nvSpPr>
          <p:cNvPr id="37892" name="WordArt 6"/>
          <p:cNvSpPr>
            <a:spLocks noChangeArrowheads="1" noChangeShapeType="1" noTextEdit="1"/>
          </p:cNvSpPr>
          <p:nvPr/>
        </p:nvSpPr>
        <p:spPr bwMode="auto">
          <a:xfrm>
            <a:off x="2627313" y="1052513"/>
            <a:ext cx="462915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ЧЕРНЫЙ ЯЩИК</a:t>
            </a:r>
          </a:p>
        </p:txBody>
      </p:sp>
      <p:sp>
        <p:nvSpPr>
          <p:cNvPr id="37893" name="Rectangle 41"/>
          <p:cNvSpPr>
            <a:spLocks noChangeArrowheads="1"/>
          </p:cNvSpPr>
          <p:nvPr/>
        </p:nvSpPr>
        <p:spPr bwMode="auto">
          <a:xfrm>
            <a:off x="6248400" y="506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7894" name="AutoShape 40"/>
          <p:cNvSpPr>
            <a:spLocks noChangeAspect="1" noChangeArrowheads="1" noTextEdit="1"/>
          </p:cNvSpPr>
          <p:nvPr/>
        </p:nvSpPr>
        <p:spPr bwMode="auto">
          <a:xfrm>
            <a:off x="4932363" y="3789363"/>
            <a:ext cx="5184775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5" name="Freeform 39"/>
          <p:cNvSpPr>
            <a:spLocks/>
          </p:cNvSpPr>
          <p:nvPr/>
        </p:nvSpPr>
        <p:spPr bwMode="auto">
          <a:xfrm>
            <a:off x="4932363" y="3865563"/>
            <a:ext cx="5106987" cy="3462337"/>
          </a:xfrm>
          <a:custGeom>
            <a:avLst/>
            <a:gdLst>
              <a:gd name="T0" fmla="*/ 2147483647 w 3724"/>
              <a:gd name="T1" fmla="*/ 2147483647 h 2479"/>
              <a:gd name="T2" fmla="*/ 2147483647 w 3724"/>
              <a:gd name="T3" fmla="*/ 2147483647 h 2479"/>
              <a:gd name="T4" fmla="*/ 2147483647 w 3724"/>
              <a:gd name="T5" fmla="*/ 2147483647 h 2479"/>
              <a:gd name="T6" fmla="*/ 2147483647 w 3724"/>
              <a:gd name="T7" fmla="*/ 2147483647 h 2479"/>
              <a:gd name="T8" fmla="*/ 2147483647 w 3724"/>
              <a:gd name="T9" fmla="*/ 2147483647 h 2479"/>
              <a:gd name="T10" fmla="*/ 2147483647 w 3724"/>
              <a:gd name="T11" fmla="*/ 2147483647 h 2479"/>
              <a:gd name="T12" fmla="*/ 2147483647 w 3724"/>
              <a:gd name="T13" fmla="*/ 2147483647 h 2479"/>
              <a:gd name="T14" fmla="*/ 2147483647 w 3724"/>
              <a:gd name="T15" fmla="*/ 2147483647 h 2479"/>
              <a:gd name="T16" fmla="*/ 2147483647 w 3724"/>
              <a:gd name="T17" fmla="*/ 2147483647 h 2479"/>
              <a:gd name="T18" fmla="*/ 2147483647 w 3724"/>
              <a:gd name="T19" fmla="*/ 2147483647 h 2479"/>
              <a:gd name="T20" fmla="*/ 2147483647 w 3724"/>
              <a:gd name="T21" fmla="*/ 2147483647 h 2479"/>
              <a:gd name="T22" fmla="*/ 2147483647 w 3724"/>
              <a:gd name="T23" fmla="*/ 2147483647 h 2479"/>
              <a:gd name="T24" fmla="*/ 2147483647 w 3724"/>
              <a:gd name="T25" fmla="*/ 2147483647 h 2479"/>
              <a:gd name="T26" fmla="*/ 2147483647 w 3724"/>
              <a:gd name="T27" fmla="*/ 2147483647 h 2479"/>
              <a:gd name="T28" fmla="*/ 2147483647 w 3724"/>
              <a:gd name="T29" fmla="*/ 2147483647 h 2479"/>
              <a:gd name="T30" fmla="*/ 2147483647 w 3724"/>
              <a:gd name="T31" fmla="*/ 2147483647 h 2479"/>
              <a:gd name="T32" fmla="*/ 2147483647 w 3724"/>
              <a:gd name="T33" fmla="*/ 2147483647 h 2479"/>
              <a:gd name="T34" fmla="*/ 2147483647 w 3724"/>
              <a:gd name="T35" fmla="*/ 2147483647 h 2479"/>
              <a:gd name="T36" fmla="*/ 2147483647 w 3724"/>
              <a:gd name="T37" fmla="*/ 2147483647 h 2479"/>
              <a:gd name="T38" fmla="*/ 2147483647 w 3724"/>
              <a:gd name="T39" fmla="*/ 2147483647 h 2479"/>
              <a:gd name="T40" fmla="*/ 2147483647 w 3724"/>
              <a:gd name="T41" fmla="*/ 2147483647 h 2479"/>
              <a:gd name="T42" fmla="*/ 2147483647 w 3724"/>
              <a:gd name="T43" fmla="*/ 2147483647 h 2479"/>
              <a:gd name="T44" fmla="*/ 2147483647 w 3724"/>
              <a:gd name="T45" fmla="*/ 2147483647 h 2479"/>
              <a:gd name="T46" fmla="*/ 2147483647 w 3724"/>
              <a:gd name="T47" fmla="*/ 2147483647 h 2479"/>
              <a:gd name="T48" fmla="*/ 2147483647 w 3724"/>
              <a:gd name="T49" fmla="*/ 2147483647 h 2479"/>
              <a:gd name="T50" fmla="*/ 2147483647 w 3724"/>
              <a:gd name="T51" fmla="*/ 2147483647 h 2479"/>
              <a:gd name="T52" fmla="*/ 2147483647 w 3724"/>
              <a:gd name="T53" fmla="*/ 2147483647 h 2479"/>
              <a:gd name="T54" fmla="*/ 2147483647 w 3724"/>
              <a:gd name="T55" fmla="*/ 2147483647 h 2479"/>
              <a:gd name="T56" fmla="*/ 2147483647 w 3724"/>
              <a:gd name="T57" fmla="*/ 2147483647 h 2479"/>
              <a:gd name="T58" fmla="*/ 2147483647 w 3724"/>
              <a:gd name="T59" fmla="*/ 2147483647 h 2479"/>
              <a:gd name="T60" fmla="*/ 2147483647 w 3724"/>
              <a:gd name="T61" fmla="*/ 2147483647 h 2479"/>
              <a:gd name="T62" fmla="*/ 2147483647 w 3724"/>
              <a:gd name="T63" fmla="*/ 2147483647 h 2479"/>
              <a:gd name="T64" fmla="*/ 2147483647 w 3724"/>
              <a:gd name="T65" fmla="*/ 2147483647 h 2479"/>
              <a:gd name="T66" fmla="*/ 2147483647 w 3724"/>
              <a:gd name="T67" fmla="*/ 2147483647 h 2479"/>
              <a:gd name="T68" fmla="*/ 2147483647 w 3724"/>
              <a:gd name="T69" fmla="*/ 2147483647 h 2479"/>
              <a:gd name="T70" fmla="*/ 2147483647 w 3724"/>
              <a:gd name="T71" fmla="*/ 2147483647 h 2479"/>
              <a:gd name="T72" fmla="*/ 2147483647 w 3724"/>
              <a:gd name="T73" fmla="*/ 2147483647 h 2479"/>
              <a:gd name="T74" fmla="*/ 2147483647 w 3724"/>
              <a:gd name="T75" fmla="*/ 2147483647 h 2479"/>
              <a:gd name="T76" fmla="*/ 2147483647 w 3724"/>
              <a:gd name="T77" fmla="*/ 2147483647 h 2479"/>
              <a:gd name="T78" fmla="*/ 2147483647 w 3724"/>
              <a:gd name="T79" fmla="*/ 2147483647 h 2479"/>
              <a:gd name="T80" fmla="*/ 2147483647 w 3724"/>
              <a:gd name="T81" fmla="*/ 2147483647 h 2479"/>
              <a:gd name="T82" fmla="*/ 2147483647 w 3724"/>
              <a:gd name="T83" fmla="*/ 2147483647 h 2479"/>
              <a:gd name="T84" fmla="*/ 2147483647 w 3724"/>
              <a:gd name="T85" fmla="*/ 2147483647 h 2479"/>
              <a:gd name="T86" fmla="*/ 2147483647 w 3724"/>
              <a:gd name="T87" fmla="*/ 2147483647 h 2479"/>
              <a:gd name="T88" fmla="*/ 2147483647 w 3724"/>
              <a:gd name="T89" fmla="*/ 2147483647 h 2479"/>
              <a:gd name="T90" fmla="*/ 2147483647 w 3724"/>
              <a:gd name="T91" fmla="*/ 2147483647 h 2479"/>
              <a:gd name="T92" fmla="*/ 2147483647 w 3724"/>
              <a:gd name="T93" fmla="*/ 2147483647 h 2479"/>
              <a:gd name="T94" fmla="*/ 2147483647 w 3724"/>
              <a:gd name="T95" fmla="*/ 2147483647 h 2479"/>
              <a:gd name="T96" fmla="*/ 2147483647 w 3724"/>
              <a:gd name="T97" fmla="*/ 2147483647 h 2479"/>
              <a:gd name="T98" fmla="*/ 2147483647 w 3724"/>
              <a:gd name="T99" fmla="*/ 2147483647 h 2479"/>
              <a:gd name="T100" fmla="*/ 2147483647 w 3724"/>
              <a:gd name="T101" fmla="*/ 2147483647 h 2479"/>
              <a:gd name="T102" fmla="*/ 2147483647 w 3724"/>
              <a:gd name="T103" fmla="*/ 2147483647 h 2479"/>
              <a:gd name="T104" fmla="*/ 2147483647 w 3724"/>
              <a:gd name="T105" fmla="*/ 2147483647 h 2479"/>
              <a:gd name="T106" fmla="*/ 2147483647 w 3724"/>
              <a:gd name="T107" fmla="*/ 2147483647 h 2479"/>
              <a:gd name="T108" fmla="*/ 2147483647 w 3724"/>
              <a:gd name="T109" fmla="*/ 2147483647 h 2479"/>
              <a:gd name="T110" fmla="*/ 2147483647 w 3724"/>
              <a:gd name="T111" fmla="*/ 2147483647 h 2479"/>
              <a:gd name="T112" fmla="*/ 2147483647 w 3724"/>
              <a:gd name="T113" fmla="*/ 2147483647 h 2479"/>
              <a:gd name="T114" fmla="*/ 2147483647 w 3724"/>
              <a:gd name="T115" fmla="*/ 2147483647 h 2479"/>
              <a:gd name="T116" fmla="*/ 2147483647 w 3724"/>
              <a:gd name="T117" fmla="*/ 2147483647 h 247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24"/>
              <a:gd name="T178" fmla="*/ 0 h 2479"/>
              <a:gd name="T179" fmla="*/ 3724 w 3724"/>
              <a:gd name="T180" fmla="*/ 2479 h 247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24" h="2479">
                <a:moveTo>
                  <a:pt x="1204" y="366"/>
                </a:moveTo>
                <a:lnTo>
                  <a:pt x="1204" y="366"/>
                </a:lnTo>
                <a:lnTo>
                  <a:pt x="1198" y="366"/>
                </a:lnTo>
                <a:lnTo>
                  <a:pt x="1190" y="369"/>
                </a:lnTo>
                <a:lnTo>
                  <a:pt x="1178" y="375"/>
                </a:lnTo>
                <a:lnTo>
                  <a:pt x="1170" y="375"/>
                </a:lnTo>
                <a:lnTo>
                  <a:pt x="1161" y="378"/>
                </a:lnTo>
                <a:lnTo>
                  <a:pt x="1153" y="381"/>
                </a:lnTo>
                <a:lnTo>
                  <a:pt x="1144" y="386"/>
                </a:lnTo>
                <a:lnTo>
                  <a:pt x="1136" y="386"/>
                </a:lnTo>
                <a:lnTo>
                  <a:pt x="1127" y="392"/>
                </a:lnTo>
                <a:lnTo>
                  <a:pt x="1116" y="395"/>
                </a:lnTo>
                <a:lnTo>
                  <a:pt x="1107" y="398"/>
                </a:lnTo>
                <a:lnTo>
                  <a:pt x="1093" y="403"/>
                </a:lnTo>
                <a:lnTo>
                  <a:pt x="1082" y="406"/>
                </a:lnTo>
                <a:lnTo>
                  <a:pt x="1071" y="409"/>
                </a:lnTo>
                <a:lnTo>
                  <a:pt x="1056" y="415"/>
                </a:lnTo>
                <a:lnTo>
                  <a:pt x="1045" y="417"/>
                </a:lnTo>
                <a:lnTo>
                  <a:pt x="1031" y="423"/>
                </a:lnTo>
                <a:lnTo>
                  <a:pt x="1017" y="429"/>
                </a:lnTo>
                <a:lnTo>
                  <a:pt x="1005" y="434"/>
                </a:lnTo>
                <a:lnTo>
                  <a:pt x="988" y="437"/>
                </a:lnTo>
                <a:lnTo>
                  <a:pt x="974" y="443"/>
                </a:lnTo>
                <a:lnTo>
                  <a:pt x="960" y="449"/>
                </a:lnTo>
                <a:lnTo>
                  <a:pt x="946" y="454"/>
                </a:lnTo>
                <a:lnTo>
                  <a:pt x="932" y="460"/>
                </a:lnTo>
                <a:lnTo>
                  <a:pt x="918" y="466"/>
                </a:lnTo>
                <a:lnTo>
                  <a:pt x="901" y="471"/>
                </a:lnTo>
                <a:lnTo>
                  <a:pt x="886" y="477"/>
                </a:lnTo>
                <a:lnTo>
                  <a:pt x="872" y="480"/>
                </a:lnTo>
                <a:lnTo>
                  <a:pt x="855" y="486"/>
                </a:lnTo>
                <a:lnTo>
                  <a:pt x="841" y="491"/>
                </a:lnTo>
                <a:lnTo>
                  <a:pt x="827" y="497"/>
                </a:lnTo>
                <a:lnTo>
                  <a:pt x="813" y="503"/>
                </a:lnTo>
                <a:lnTo>
                  <a:pt x="796" y="505"/>
                </a:lnTo>
                <a:lnTo>
                  <a:pt x="782" y="511"/>
                </a:lnTo>
                <a:lnTo>
                  <a:pt x="768" y="517"/>
                </a:lnTo>
                <a:lnTo>
                  <a:pt x="753" y="523"/>
                </a:lnTo>
                <a:lnTo>
                  <a:pt x="739" y="525"/>
                </a:lnTo>
                <a:lnTo>
                  <a:pt x="725" y="531"/>
                </a:lnTo>
                <a:lnTo>
                  <a:pt x="711" y="537"/>
                </a:lnTo>
                <a:lnTo>
                  <a:pt x="697" y="542"/>
                </a:lnTo>
                <a:lnTo>
                  <a:pt x="685" y="545"/>
                </a:lnTo>
                <a:lnTo>
                  <a:pt x="674" y="551"/>
                </a:lnTo>
                <a:lnTo>
                  <a:pt x="663" y="557"/>
                </a:lnTo>
                <a:lnTo>
                  <a:pt x="651" y="559"/>
                </a:lnTo>
                <a:lnTo>
                  <a:pt x="640" y="565"/>
                </a:lnTo>
                <a:lnTo>
                  <a:pt x="629" y="568"/>
                </a:lnTo>
                <a:lnTo>
                  <a:pt x="620" y="574"/>
                </a:lnTo>
                <a:lnTo>
                  <a:pt x="609" y="576"/>
                </a:lnTo>
                <a:lnTo>
                  <a:pt x="600" y="579"/>
                </a:lnTo>
                <a:lnTo>
                  <a:pt x="592" y="582"/>
                </a:lnTo>
                <a:lnTo>
                  <a:pt x="583" y="588"/>
                </a:lnTo>
                <a:lnTo>
                  <a:pt x="578" y="591"/>
                </a:lnTo>
                <a:lnTo>
                  <a:pt x="569" y="591"/>
                </a:lnTo>
                <a:lnTo>
                  <a:pt x="564" y="594"/>
                </a:lnTo>
                <a:lnTo>
                  <a:pt x="561" y="599"/>
                </a:lnTo>
                <a:lnTo>
                  <a:pt x="552" y="602"/>
                </a:lnTo>
                <a:lnTo>
                  <a:pt x="549" y="608"/>
                </a:lnTo>
                <a:lnTo>
                  <a:pt x="544" y="611"/>
                </a:lnTo>
                <a:lnTo>
                  <a:pt x="538" y="613"/>
                </a:lnTo>
                <a:lnTo>
                  <a:pt x="527" y="619"/>
                </a:lnTo>
                <a:lnTo>
                  <a:pt x="518" y="628"/>
                </a:lnTo>
                <a:lnTo>
                  <a:pt x="510" y="633"/>
                </a:lnTo>
                <a:lnTo>
                  <a:pt x="504" y="636"/>
                </a:lnTo>
                <a:lnTo>
                  <a:pt x="496" y="642"/>
                </a:lnTo>
                <a:lnTo>
                  <a:pt x="487" y="650"/>
                </a:lnTo>
                <a:lnTo>
                  <a:pt x="479" y="656"/>
                </a:lnTo>
                <a:lnTo>
                  <a:pt x="473" y="662"/>
                </a:lnTo>
                <a:lnTo>
                  <a:pt x="464" y="667"/>
                </a:lnTo>
                <a:lnTo>
                  <a:pt x="453" y="676"/>
                </a:lnTo>
                <a:lnTo>
                  <a:pt x="445" y="682"/>
                </a:lnTo>
                <a:lnTo>
                  <a:pt x="433" y="690"/>
                </a:lnTo>
                <a:lnTo>
                  <a:pt x="425" y="699"/>
                </a:lnTo>
                <a:lnTo>
                  <a:pt x="414" y="707"/>
                </a:lnTo>
                <a:lnTo>
                  <a:pt x="402" y="713"/>
                </a:lnTo>
                <a:lnTo>
                  <a:pt x="391" y="721"/>
                </a:lnTo>
                <a:lnTo>
                  <a:pt x="380" y="730"/>
                </a:lnTo>
                <a:lnTo>
                  <a:pt x="371" y="738"/>
                </a:lnTo>
                <a:lnTo>
                  <a:pt x="357" y="747"/>
                </a:lnTo>
                <a:lnTo>
                  <a:pt x="348" y="758"/>
                </a:lnTo>
                <a:lnTo>
                  <a:pt x="334" y="767"/>
                </a:lnTo>
                <a:lnTo>
                  <a:pt x="323" y="775"/>
                </a:lnTo>
                <a:lnTo>
                  <a:pt x="312" y="784"/>
                </a:lnTo>
                <a:lnTo>
                  <a:pt x="300" y="795"/>
                </a:lnTo>
                <a:lnTo>
                  <a:pt x="289" y="804"/>
                </a:lnTo>
                <a:lnTo>
                  <a:pt x="278" y="815"/>
                </a:lnTo>
                <a:lnTo>
                  <a:pt x="263" y="824"/>
                </a:lnTo>
                <a:lnTo>
                  <a:pt x="252" y="832"/>
                </a:lnTo>
                <a:lnTo>
                  <a:pt x="241" y="841"/>
                </a:lnTo>
                <a:lnTo>
                  <a:pt x="229" y="849"/>
                </a:lnTo>
                <a:lnTo>
                  <a:pt x="218" y="858"/>
                </a:lnTo>
                <a:lnTo>
                  <a:pt x="207" y="869"/>
                </a:lnTo>
                <a:lnTo>
                  <a:pt x="195" y="877"/>
                </a:lnTo>
                <a:lnTo>
                  <a:pt x="184" y="889"/>
                </a:lnTo>
                <a:lnTo>
                  <a:pt x="173" y="897"/>
                </a:lnTo>
                <a:lnTo>
                  <a:pt x="161" y="906"/>
                </a:lnTo>
                <a:lnTo>
                  <a:pt x="150" y="914"/>
                </a:lnTo>
                <a:lnTo>
                  <a:pt x="139" y="923"/>
                </a:lnTo>
                <a:lnTo>
                  <a:pt x="127" y="931"/>
                </a:lnTo>
                <a:lnTo>
                  <a:pt x="119" y="940"/>
                </a:lnTo>
                <a:lnTo>
                  <a:pt x="110" y="948"/>
                </a:lnTo>
                <a:lnTo>
                  <a:pt x="102" y="957"/>
                </a:lnTo>
                <a:lnTo>
                  <a:pt x="93" y="963"/>
                </a:lnTo>
                <a:lnTo>
                  <a:pt x="82" y="971"/>
                </a:lnTo>
                <a:lnTo>
                  <a:pt x="74" y="977"/>
                </a:lnTo>
                <a:lnTo>
                  <a:pt x="68" y="985"/>
                </a:lnTo>
                <a:lnTo>
                  <a:pt x="59" y="991"/>
                </a:lnTo>
                <a:lnTo>
                  <a:pt x="51" y="1000"/>
                </a:lnTo>
                <a:lnTo>
                  <a:pt x="45" y="1005"/>
                </a:lnTo>
                <a:lnTo>
                  <a:pt x="40" y="1011"/>
                </a:lnTo>
                <a:lnTo>
                  <a:pt x="31" y="1022"/>
                </a:lnTo>
                <a:lnTo>
                  <a:pt x="23" y="1031"/>
                </a:lnTo>
                <a:lnTo>
                  <a:pt x="17" y="1039"/>
                </a:lnTo>
                <a:lnTo>
                  <a:pt x="14" y="1048"/>
                </a:lnTo>
                <a:lnTo>
                  <a:pt x="8" y="1056"/>
                </a:lnTo>
                <a:lnTo>
                  <a:pt x="6" y="1068"/>
                </a:lnTo>
                <a:lnTo>
                  <a:pt x="3" y="1076"/>
                </a:lnTo>
                <a:lnTo>
                  <a:pt x="0" y="1088"/>
                </a:lnTo>
                <a:lnTo>
                  <a:pt x="0" y="1096"/>
                </a:lnTo>
                <a:lnTo>
                  <a:pt x="0" y="1105"/>
                </a:lnTo>
                <a:lnTo>
                  <a:pt x="0" y="1116"/>
                </a:lnTo>
                <a:lnTo>
                  <a:pt x="3" y="1127"/>
                </a:lnTo>
                <a:lnTo>
                  <a:pt x="6" y="1133"/>
                </a:lnTo>
                <a:lnTo>
                  <a:pt x="8" y="1142"/>
                </a:lnTo>
                <a:lnTo>
                  <a:pt x="11" y="1150"/>
                </a:lnTo>
                <a:lnTo>
                  <a:pt x="17" y="1159"/>
                </a:lnTo>
                <a:lnTo>
                  <a:pt x="25" y="1170"/>
                </a:lnTo>
                <a:lnTo>
                  <a:pt x="40" y="1179"/>
                </a:lnTo>
                <a:lnTo>
                  <a:pt x="42" y="1179"/>
                </a:lnTo>
                <a:lnTo>
                  <a:pt x="48" y="1179"/>
                </a:lnTo>
                <a:lnTo>
                  <a:pt x="57" y="1179"/>
                </a:lnTo>
                <a:lnTo>
                  <a:pt x="65" y="1181"/>
                </a:lnTo>
                <a:lnTo>
                  <a:pt x="76" y="1181"/>
                </a:lnTo>
                <a:lnTo>
                  <a:pt x="88" y="1181"/>
                </a:lnTo>
                <a:lnTo>
                  <a:pt x="93" y="1181"/>
                </a:lnTo>
                <a:lnTo>
                  <a:pt x="102" y="1181"/>
                </a:lnTo>
                <a:lnTo>
                  <a:pt x="108" y="1181"/>
                </a:lnTo>
                <a:lnTo>
                  <a:pt x="116" y="1181"/>
                </a:lnTo>
                <a:lnTo>
                  <a:pt x="122" y="1181"/>
                </a:lnTo>
                <a:lnTo>
                  <a:pt x="130" y="1181"/>
                </a:lnTo>
                <a:lnTo>
                  <a:pt x="136" y="1181"/>
                </a:lnTo>
                <a:lnTo>
                  <a:pt x="144" y="1181"/>
                </a:lnTo>
                <a:lnTo>
                  <a:pt x="153" y="1181"/>
                </a:lnTo>
                <a:lnTo>
                  <a:pt x="161" y="1181"/>
                </a:lnTo>
                <a:lnTo>
                  <a:pt x="170" y="1181"/>
                </a:lnTo>
                <a:lnTo>
                  <a:pt x="178" y="1181"/>
                </a:lnTo>
                <a:lnTo>
                  <a:pt x="187" y="1181"/>
                </a:lnTo>
                <a:lnTo>
                  <a:pt x="195" y="1181"/>
                </a:lnTo>
                <a:lnTo>
                  <a:pt x="204" y="1181"/>
                </a:lnTo>
                <a:lnTo>
                  <a:pt x="215" y="1181"/>
                </a:lnTo>
                <a:lnTo>
                  <a:pt x="221" y="1181"/>
                </a:lnTo>
                <a:lnTo>
                  <a:pt x="232" y="1181"/>
                </a:lnTo>
                <a:lnTo>
                  <a:pt x="241" y="1181"/>
                </a:lnTo>
                <a:lnTo>
                  <a:pt x="252" y="1181"/>
                </a:lnTo>
                <a:lnTo>
                  <a:pt x="258" y="1181"/>
                </a:lnTo>
                <a:lnTo>
                  <a:pt x="266" y="1181"/>
                </a:lnTo>
                <a:lnTo>
                  <a:pt x="275" y="1181"/>
                </a:lnTo>
                <a:lnTo>
                  <a:pt x="283" y="1181"/>
                </a:lnTo>
                <a:lnTo>
                  <a:pt x="295" y="1179"/>
                </a:lnTo>
                <a:lnTo>
                  <a:pt x="303" y="1179"/>
                </a:lnTo>
                <a:lnTo>
                  <a:pt x="312" y="1179"/>
                </a:lnTo>
                <a:lnTo>
                  <a:pt x="320" y="1179"/>
                </a:lnTo>
                <a:lnTo>
                  <a:pt x="326" y="1179"/>
                </a:lnTo>
                <a:lnTo>
                  <a:pt x="334" y="1179"/>
                </a:lnTo>
                <a:lnTo>
                  <a:pt x="343" y="1179"/>
                </a:lnTo>
                <a:lnTo>
                  <a:pt x="348" y="1179"/>
                </a:lnTo>
                <a:lnTo>
                  <a:pt x="357" y="1179"/>
                </a:lnTo>
                <a:lnTo>
                  <a:pt x="363" y="1179"/>
                </a:lnTo>
                <a:lnTo>
                  <a:pt x="371" y="1179"/>
                </a:lnTo>
                <a:lnTo>
                  <a:pt x="380" y="1179"/>
                </a:lnTo>
                <a:lnTo>
                  <a:pt x="391" y="1179"/>
                </a:lnTo>
                <a:lnTo>
                  <a:pt x="399" y="1179"/>
                </a:lnTo>
                <a:lnTo>
                  <a:pt x="411" y="1179"/>
                </a:lnTo>
                <a:lnTo>
                  <a:pt x="419" y="1179"/>
                </a:lnTo>
                <a:lnTo>
                  <a:pt x="425" y="1179"/>
                </a:lnTo>
                <a:lnTo>
                  <a:pt x="430" y="1179"/>
                </a:lnTo>
                <a:lnTo>
                  <a:pt x="433" y="1179"/>
                </a:lnTo>
                <a:lnTo>
                  <a:pt x="436" y="1179"/>
                </a:lnTo>
                <a:lnTo>
                  <a:pt x="436" y="1187"/>
                </a:lnTo>
                <a:lnTo>
                  <a:pt x="436" y="1190"/>
                </a:lnTo>
                <a:lnTo>
                  <a:pt x="436" y="1198"/>
                </a:lnTo>
                <a:lnTo>
                  <a:pt x="436" y="1204"/>
                </a:lnTo>
                <a:lnTo>
                  <a:pt x="439" y="1213"/>
                </a:lnTo>
                <a:lnTo>
                  <a:pt x="439" y="1221"/>
                </a:lnTo>
                <a:lnTo>
                  <a:pt x="439" y="1230"/>
                </a:lnTo>
                <a:lnTo>
                  <a:pt x="439" y="1241"/>
                </a:lnTo>
                <a:lnTo>
                  <a:pt x="442" y="1252"/>
                </a:lnTo>
                <a:lnTo>
                  <a:pt x="442" y="1264"/>
                </a:lnTo>
                <a:lnTo>
                  <a:pt x="442" y="1278"/>
                </a:lnTo>
                <a:lnTo>
                  <a:pt x="442" y="1292"/>
                </a:lnTo>
                <a:lnTo>
                  <a:pt x="445" y="1306"/>
                </a:lnTo>
                <a:lnTo>
                  <a:pt x="445" y="1321"/>
                </a:lnTo>
                <a:lnTo>
                  <a:pt x="447" y="1335"/>
                </a:lnTo>
                <a:lnTo>
                  <a:pt x="447" y="1352"/>
                </a:lnTo>
                <a:lnTo>
                  <a:pt x="450" y="1369"/>
                </a:lnTo>
                <a:lnTo>
                  <a:pt x="450" y="1386"/>
                </a:lnTo>
                <a:lnTo>
                  <a:pt x="450" y="1403"/>
                </a:lnTo>
                <a:lnTo>
                  <a:pt x="453" y="1423"/>
                </a:lnTo>
                <a:lnTo>
                  <a:pt x="453" y="1440"/>
                </a:lnTo>
                <a:lnTo>
                  <a:pt x="453" y="1460"/>
                </a:lnTo>
                <a:lnTo>
                  <a:pt x="456" y="1480"/>
                </a:lnTo>
                <a:lnTo>
                  <a:pt x="459" y="1497"/>
                </a:lnTo>
                <a:lnTo>
                  <a:pt x="462" y="1516"/>
                </a:lnTo>
                <a:lnTo>
                  <a:pt x="462" y="1536"/>
                </a:lnTo>
                <a:lnTo>
                  <a:pt x="464" y="1556"/>
                </a:lnTo>
                <a:lnTo>
                  <a:pt x="464" y="1576"/>
                </a:lnTo>
                <a:lnTo>
                  <a:pt x="467" y="1599"/>
                </a:lnTo>
                <a:lnTo>
                  <a:pt x="467" y="1616"/>
                </a:lnTo>
                <a:lnTo>
                  <a:pt x="467" y="1636"/>
                </a:lnTo>
                <a:lnTo>
                  <a:pt x="470" y="1656"/>
                </a:lnTo>
                <a:lnTo>
                  <a:pt x="473" y="1676"/>
                </a:lnTo>
                <a:lnTo>
                  <a:pt x="473" y="1695"/>
                </a:lnTo>
                <a:lnTo>
                  <a:pt x="473" y="1715"/>
                </a:lnTo>
                <a:lnTo>
                  <a:pt x="476" y="1735"/>
                </a:lnTo>
                <a:lnTo>
                  <a:pt x="476" y="1755"/>
                </a:lnTo>
                <a:lnTo>
                  <a:pt x="476" y="1772"/>
                </a:lnTo>
                <a:lnTo>
                  <a:pt x="479" y="1792"/>
                </a:lnTo>
                <a:lnTo>
                  <a:pt x="479" y="1812"/>
                </a:lnTo>
                <a:lnTo>
                  <a:pt x="481" y="1829"/>
                </a:lnTo>
                <a:lnTo>
                  <a:pt x="481" y="1846"/>
                </a:lnTo>
                <a:lnTo>
                  <a:pt x="484" y="1863"/>
                </a:lnTo>
                <a:lnTo>
                  <a:pt x="484" y="1880"/>
                </a:lnTo>
                <a:lnTo>
                  <a:pt x="487" y="1897"/>
                </a:lnTo>
                <a:lnTo>
                  <a:pt x="487" y="1911"/>
                </a:lnTo>
                <a:lnTo>
                  <a:pt x="487" y="1928"/>
                </a:lnTo>
                <a:lnTo>
                  <a:pt x="487" y="1942"/>
                </a:lnTo>
                <a:lnTo>
                  <a:pt x="487" y="1957"/>
                </a:lnTo>
                <a:lnTo>
                  <a:pt x="487" y="1968"/>
                </a:lnTo>
                <a:lnTo>
                  <a:pt x="490" y="1982"/>
                </a:lnTo>
                <a:lnTo>
                  <a:pt x="490" y="1994"/>
                </a:lnTo>
                <a:lnTo>
                  <a:pt x="490" y="2005"/>
                </a:lnTo>
                <a:lnTo>
                  <a:pt x="490" y="2013"/>
                </a:lnTo>
                <a:lnTo>
                  <a:pt x="490" y="2022"/>
                </a:lnTo>
                <a:lnTo>
                  <a:pt x="490" y="2030"/>
                </a:lnTo>
                <a:lnTo>
                  <a:pt x="490" y="2039"/>
                </a:lnTo>
                <a:lnTo>
                  <a:pt x="490" y="2050"/>
                </a:lnTo>
                <a:lnTo>
                  <a:pt x="490" y="2056"/>
                </a:lnTo>
                <a:lnTo>
                  <a:pt x="487" y="2062"/>
                </a:lnTo>
                <a:lnTo>
                  <a:pt x="487" y="2067"/>
                </a:lnTo>
                <a:lnTo>
                  <a:pt x="484" y="2073"/>
                </a:lnTo>
                <a:lnTo>
                  <a:pt x="484" y="2082"/>
                </a:lnTo>
                <a:lnTo>
                  <a:pt x="479" y="2087"/>
                </a:lnTo>
                <a:lnTo>
                  <a:pt x="476" y="2096"/>
                </a:lnTo>
                <a:lnTo>
                  <a:pt x="476" y="2104"/>
                </a:lnTo>
                <a:lnTo>
                  <a:pt x="473" y="2116"/>
                </a:lnTo>
                <a:lnTo>
                  <a:pt x="467" y="2124"/>
                </a:lnTo>
                <a:lnTo>
                  <a:pt x="464" y="2136"/>
                </a:lnTo>
                <a:lnTo>
                  <a:pt x="464" y="2147"/>
                </a:lnTo>
                <a:lnTo>
                  <a:pt x="462" y="2158"/>
                </a:lnTo>
                <a:lnTo>
                  <a:pt x="456" y="2170"/>
                </a:lnTo>
                <a:lnTo>
                  <a:pt x="453" y="2181"/>
                </a:lnTo>
                <a:lnTo>
                  <a:pt x="453" y="2192"/>
                </a:lnTo>
                <a:lnTo>
                  <a:pt x="450" y="2207"/>
                </a:lnTo>
                <a:lnTo>
                  <a:pt x="447" y="2218"/>
                </a:lnTo>
                <a:lnTo>
                  <a:pt x="445" y="2229"/>
                </a:lnTo>
                <a:lnTo>
                  <a:pt x="442" y="2241"/>
                </a:lnTo>
                <a:lnTo>
                  <a:pt x="442" y="2252"/>
                </a:lnTo>
                <a:lnTo>
                  <a:pt x="442" y="2263"/>
                </a:lnTo>
                <a:lnTo>
                  <a:pt x="439" y="2275"/>
                </a:lnTo>
                <a:lnTo>
                  <a:pt x="439" y="2286"/>
                </a:lnTo>
                <a:lnTo>
                  <a:pt x="442" y="2297"/>
                </a:lnTo>
                <a:lnTo>
                  <a:pt x="442" y="2309"/>
                </a:lnTo>
                <a:lnTo>
                  <a:pt x="442" y="2317"/>
                </a:lnTo>
                <a:lnTo>
                  <a:pt x="442" y="2326"/>
                </a:lnTo>
                <a:lnTo>
                  <a:pt x="445" y="2337"/>
                </a:lnTo>
                <a:lnTo>
                  <a:pt x="447" y="2343"/>
                </a:lnTo>
                <a:lnTo>
                  <a:pt x="453" y="2351"/>
                </a:lnTo>
                <a:lnTo>
                  <a:pt x="456" y="2360"/>
                </a:lnTo>
                <a:lnTo>
                  <a:pt x="462" y="2366"/>
                </a:lnTo>
                <a:lnTo>
                  <a:pt x="464" y="2368"/>
                </a:lnTo>
                <a:lnTo>
                  <a:pt x="470" y="2371"/>
                </a:lnTo>
                <a:lnTo>
                  <a:pt x="479" y="2374"/>
                </a:lnTo>
                <a:lnTo>
                  <a:pt x="490" y="2377"/>
                </a:lnTo>
                <a:lnTo>
                  <a:pt x="501" y="2380"/>
                </a:lnTo>
                <a:lnTo>
                  <a:pt x="515" y="2383"/>
                </a:lnTo>
                <a:lnTo>
                  <a:pt x="530" y="2383"/>
                </a:lnTo>
                <a:lnTo>
                  <a:pt x="549" y="2388"/>
                </a:lnTo>
                <a:lnTo>
                  <a:pt x="569" y="2391"/>
                </a:lnTo>
                <a:lnTo>
                  <a:pt x="592" y="2391"/>
                </a:lnTo>
                <a:lnTo>
                  <a:pt x="612" y="2394"/>
                </a:lnTo>
                <a:lnTo>
                  <a:pt x="637" y="2400"/>
                </a:lnTo>
                <a:lnTo>
                  <a:pt x="663" y="2403"/>
                </a:lnTo>
                <a:lnTo>
                  <a:pt x="691" y="2403"/>
                </a:lnTo>
                <a:lnTo>
                  <a:pt x="719" y="2405"/>
                </a:lnTo>
                <a:lnTo>
                  <a:pt x="751" y="2411"/>
                </a:lnTo>
                <a:lnTo>
                  <a:pt x="782" y="2411"/>
                </a:lnTo>
                <a:lnTo>
                  <a:pt x="813" y="2414"/>
                </a:lnTo>
                <a:lnTo>
                  <a:pt x="847" y="2417"/>
                </a:lnTo>
                <a:lnTo>
                  <a:pt x="881" y="2420"/>
                </a:lnTo>
                <a:lnTo>
                  <a:pt x="918" y="2420"/>
                </a:lnTo>
                <a:lnTo>
                  <a:pt x="952" y="2425"/>
                </a:lnTo>
                <a:lnTo>
                  <a:pt x="991" y="2425"/>
                </a:lnTo>
                <a:lnTo>
                  <a:pt x="1028" y="2428"/>
                </a:lnTo>
                <a:lnTo>
                  <a:pt x="1065" y="2431"/>
                </a:lnTo>
                <a:lnTo>
                  <a:pt x="1105" y="2434"/>
                </a:lnTo>
                <a:lnTo>
                  <a:pt x="1141" y="2437"/>
                </a:lnTo>
                <a:lnTo>
                  <a:pt x="1184" y="2437"/>
                </a:lnTo>
                <a:lnTo>
                  <a:pt x="1221" y="2439"/>
                </a:lnTo>
                <a:lnTo>
                  <a:pt x="1260" y="2442"/>
                </a:lnTo>
                <a:lnTo>
                  <a:pt x="1300" y="2445"/>
                </a:lnTo>
                <a:lnTo>
                  <a:pt x="1342" y="2448"/>
                </a:lnTo>
                <a:lnTo>
                  <a:pt x="1382" y="2448"/>
                </a:lnTo>
                <a:lnTo>
                  <a:pt x="1422" y="2451"/>
                </a:lnTo>
                <a:lnTo>
                  <a:pt x="1461" y="2451"/>
                </a:lnTo>
                <a:lnTo>
                  <a:pt x="1501" y="2454"/>
                </a:lnTo>
                <a:lnTo>
                  <a:pt x="1541" y="2456"/>
                </a:lnTo>
                <a:lnTo>
                  <a:pt x="1578" y="2456"/>
                </a:lnTo>
                <a:lnTo>
                  <a:pt x="1617" y="2459"/>
                </a:lnTo>
                <a:lnTo>
                  <a:pt x="1657" y="2462"/>
                </a:lnTo>
                <a:lnTo>
                  <a:pt x="1694" y="2462"/>
                </a:lnTo>
                <a:lnTo>
                  <a:pt x="1730" y="2465"/>
                </a:lnTo>
                <a:lnTo>
                  <a:pt x="1767" y="2465"/>
                </a:lnTo>
                <a:lnTo>
                  <a:pt x="1804" y="2468"/>
                </a:lnTo>
                <a:lnTo>
                  <a:pt x="1838" y="2468"/>
                </a:lnTo>
                <a:lnTo>
                  <a:pt x="1872" y="2471"/>
                </a:lnTo>
                <a:lnTo>
                  <a:pt x="1903" y="2471"/>
                </a:lnTo>
                <a:lnTo>
                  <a:pt x="1937" y="2474"/>
                </a:lnTo>
                <a:lnTo>
                  <a:pt x="1966" y="2474"/>
                </a:lnTo>
                <a:lnTo>
                  <a:pt x="1994" y="2474"/>
                </a:lnTo>
                <a:lnTo>
                  <a:pt x="2022" y="2474"/>
                </a:lnTo>
                <a:lnTo>
                  <a:pt x="2051" y="2476"/>
                </a:lnTo>
                <a:lnTo>
                  <a:pt x="2073" y="2476"/>
                </a:lnTo>
                <a:lnTo>
                  <a:pt x="2099" y="2476"/>
                </a:lnTo>
                <a:lnTo>
                  <a:pt x="2118" y="2479"/>
                </a:lnTo>
                <a:lnTo>
                  <a:pt x="2141" y="2479"/>
                </a:lnTo>
                <a:lnTo>
                  <a:pt x="2158" y="2479"/>
                </a:lnTo>
                <a:lnTo>
                  <a:pt x="2175" y="2479"/>
                </a:lnTo>
                <a:lnTo>
                  <a:pt x="2189" y="2479"/>
                </a:lnTo>
                <a:lnTo>
                  <a:pt x="2203" y="2479"/>
                </a:lnTo>
                <a:lnTo>
                  <a:pt x="2215" y="2479"/>
                </a:lnTo>
                <a:lnTo>
                  <a:pt x="2223" y="2479"/>
                </a:lnTo>
                <a:lnTo>
                  <a:pt x="2232" y="2479"/>
                </a:lnTo>
                <a:lnTo>
                  <a:pt x="2237" y="2479"/>
                </a:lnTo>
                <a:lnTo>
                  <a:pt x="2240" y="2479"/>
                </a:lnTo>
                <a:lnTo>
                  <a:pt x="2243" y="2476"/>
                </a:lnTo>
                <a:lnTo>
                  <a:pt x="2252" y="2474"/>
                </a:lnTo>
                <a:lnTo>
                  <a:pt x="2257" y="2474"/>
                </a:lnTo>
                <a:lnTo>
                  <a:pt x="2266" y="2468"/>
                </a:lnTo>
                <a:lnTo>
                  <a:pt x="2277" y="2465"/>
                </a:lnTo>
                <a:lnTo>
                  <a:pt x="2286" y="2459"/>
                </a:lnTo>
                <a:lnTo>
                  <a:pt x="2300" y="2456"/>
                </a:lnTo>
                <a:lnTo>
                  <a:pt x="2311" y="2451"/>
                </a:lnTo>
                <a:lnTo>
                  <a:pt x="2328" y="2445"/>
                </a:lnTo>
                <a:lnTo>
                  <a:pt x="2339" y="2437"/>
                </a:lnTo>
                <a:lnTo>
                  <a:pt x="2356" y="2431"/>
                </a:lnTo>
                <a:lnTo>
                  <a:pt x="2371" y="2425"/>
                </a:lnTo>
                <a:lnTo>
                  <a:pt x="2390" y="2417"/>
                </a:lnTo>
                <a:lnTo>
                  <a:pt x="2407" y="2408"/>
                </a:lnTo>
                <a:lnTo>
                  <a:pt x="2427" y="2403"/>
                </a:lnTo>
                <a:lnTo>
                  <a:pt x="2447" y="2391"/>
                </a:lnTo>
                <a:lnTo>
                  <a:pt x="2467" y="2383"/>
                </a:lnTo>
                <a:lnTo>
                  <a:pt x="2487" y="2371"/>
                </a:lnTo>
                <a:lnTo>
                  <a:pt x="2509" y="2363"/>
                </a:lnTo>
                <a:lnTo>
                  <a:pt x="2529" y="2354"/>
                </a:lnTo>
                <a:lnTo>
                  <a:pt x="2552" y="2343"/>
                </a:lnTo>
                <a:lnTo>
                  <a:pt x="2572" y="2334"/>
                </a:lnTo>
                <a:lnTo>
                  <a:pt x="2597" y="2323"/>
                </a:lnTo>
                <a:lnTo>
                  <a:pt x="2620" y="2312"/>
                </a:lnTo>
                <a:lnTo>
                  <a:pt x="2642" y="2300"/>
                </a:lnTo>
                <a:lnTo>
                  <a:pt x="2665" y="2289"/>
                </a:lnTo>
                <a:lnTo>
                  <a:pt x="2691" y="2280"/>
                </a:lnTo>
                <a:lnTo>
                  <a:pt x="2713" y="2269"/>
                </a:lnTo>
                <a:lnTo>
                  <a:pt x="2739" y="2258"/>
                </a:lnTo>
                <a:lnTo>
                  <a:pt x="2761" y="2246"/>
                </a:lnTo>
                <a:lnTo>
                  <a:pt x="2787" y="2235"/>
                </a:lnTo>
                <a:lnTo>
                  <a:pt x="2810" y="2224"/>
                </a:lnTo>
                <a:lnTo>
                  <a:pt x="2832" y="2212"/>
                </a:lnTo>
                <a:lnTo>
                  <a:pt x="2858" y="2201"/>
                </a:lnTo>
                <a:lnTo>
                  <a:pt x="2880" y="2190"/>
                </a:lnTo>
                <a:lnTo>
                  <a:pt x="2903" y="2178"/>
                </a:lnTo>
                <a:lnTo>
                  <a:pt x="2926" y="2167"/>
                </a:lnTo>
                <a:lnTo>
                  <a:pt x="2948" y="2155"/>
                </a:lnTo>
                <a:lnTo>
                  <a:pt x="2974" y="2144"/>
                </a:lnTo>
                <a:lnTo>
                  <a:pt x="2994" y="2133"/>
                </a:lnTo>
                <a:lnTo>
                  <a:pt x="3016" y="2121"/>
                </a:lnTo>
                <a:lnTo>
                  <a:pt x="3036" y="2113"/>
                </a:lnTo>
                <a:lnTo>
                  <a:pt x="3059" y="2101"/>
                </a:lnTo>
                <a:lnTo>
                  <a:pt x="3079" y="2090"/>
                </a:lnTo>
                <a:lnTo>
                  <a:pt x="3098" y="2082"/>
                </a:lnTo>
                <a:lnTo>
                  <a:pt x="3115" y="2070"/>
                </a:lnTo>
                <a:lnTo>
                  <a:pt x="3135" y="2062"/>
                </a:lnTo>
                <a:lnTo>
                  <a:pt x="3152" y="2053"/>
                </a:lnTo>
                <a:lnTo>
                  <a:pt x="3169" y="2045"/>
                </a:lnTo>
                <a:lnTo>
                  <a:pt x="3183" y="2033"/>
                </a:lnTo>
                <a:lnTo>
                  <a:pt x="3200" y="2028"/>
                </a:lnTo>
                <a:lnTo>
                  <a:pt x="3212" y="2019"/>
                </a:lnTo>
                <a:lnTo>
                  <a:pt x="3226" y="2011"/>
                </a:lnTo>
                <a:lnTo>
                  <a:pt x="3237" y="2005"/>
                </a:lnTo>
                <a:lnTo>
                  <a:pt x="3251" y="1999"/>
                </a:lnTo>
                <a:lnTo>
                  <a:pt x="3260" y="1991"/>
                </a:lnTo>
                <a:lnTo>
                  <a:pt x="3271" y="1985"/>
                </a:lnTo>
                <a:lnTo>
                  <a:pt x="3277" y="1982"/>
                </a:lnTo>
                <a:lnTo>
                  <a:pt x="3285" y="1977"/>
                </a:lnTo>
                <a:lnTo>
                  <a:pt x="3297" y="1968"/>
                </a:lnTo>
                <a:lnTo>
                  <a:pt x="3302" y="1965"/>
                </a:lnTo>
                <a:lnTo>
                  <a:pt x="3302" y="1959"/>
                </a:lnTo>
                <a:lnTo>
                  <a:pt x="3302" y="1951"/>
                </a:lnTo>
                <a:lnTo>
                  <a:pt x="3302" y="1942"/>
                </a:lnTo>
                <a:lnTo>
                  <a:pt x="3302" y="1931"/>
                </a:lnTo>
                <a:lnTo>
                  <a:pt x="3302" y="1925"/>
                </a:lnTo>
                <a:lnTo>
                  <a:pt x="3302" y="1920"/>
                </a:lnTo>
                <a:lnTo>
                  <a:pt x="3302" y="1914"/>
                </a:lnTo>
                <a:lnTo>
                  <a:pt x="3302" y="1908"/>
                </a:lnTo>
                <a:lnTo>
                  <a:pt x="3302" y="1900"/>
                </a:lnTo>
                <a:lnTo>
                  <a:pt x="3302" y="1894"/>
                </a:lnTo>
                <a:lnTo>
                  <a:pt x="3302" y="1886"/>
                </a:lnTo>
                <a:lnTo>
                  <a:pt x="3302" y="1880"/>
                </a:lnTo>
                <a:lnTo>
                  <a:pt x="3302" y="1871"/>
                </a:lnTo>
                <a:lnTo>
                  <a:pt x="3302" y="1863"/>
                </a:lnTo>
                <a:lnTo>
                  <a:pt x="3302" y="1854"/>
                </a:lnTo>
                <a:lnTo>
                  <a:pt x="3302" y="1846"/>
                </a:lnTo>
                <a:lnTo>
                  <a:pt x="3300" y="1837"/>
                </a:lnTo>
                <a:lnTo>
                  <a:pt x="3300" y="1829"/>
                </a:lnTo>
                <a:lnTo>
                  <a:pt x="3300" y="1820"/>
                </a:lnTo>
                <a:lnTo>
                  <a:pt x="3300" y="1812"/>
                </a:lnTo>
                <a:lnTo>
                  <a:pt x="3297" y="1803"/>
                </a:lnTo>
                <a:lnTo>
                  <a:pt x="3297" y="1795"/>
                </a:lnTo>
                <a:lnTo>
                  <a:pt x="3294" y="1786"/>
                </a:lnTo>
                <a:lnTo>
                  <a:pt x="3294" y="1778"/>
                </a:lnTo>
                <a:lnTo>
                  <a:pt x="3294" y="1766"/>
                </a:lnTo>
                <a:lnTo>
                  <a:pt x="3294" y="1761"/>
                </a:lnTo>
                <a:lnTo>
                  <a:pt x="3291" y="1749"/>
                </a:lnTo>
                <a:lnTo>
                  <a:pt x="3291" y="1741"/>
                </a:lnTo>
                <a:lnTo>
                  <a:pt x="3291" y="1732"/>
                </a:lnTo>
                <a:lnTo>
                  <a:pt x="3291" y="1724"/>
                </a:lnTo>
                <a:lnTo>
                  <a:pt x="3288" y="1712"/>
                </a:lnTo>
                <a:lnTo>
                  <a:pt x="3288" y="1704"/>
                </a:lnTo>
                <a:lnTo>
                  <a:pt x="3285" y="1695"/>
                </a:lnTo>
                <a:lnTo>
                  <a:pt x="3285" y="1687"/>
                </a:lnTo>
                <a:lnTo>
                  <a:pt x="3283" y="1678"/>
                </a:lnTo>
                <a:lnTo>
                  <a:pt x="3283" y="1670"/>
                </a:lnTo>
                <a:lnTo>
                  <a:pt x="3283" y="1661"/>
                </a:lnTo>
                <a:lnTo>
                  <a:pt x="3283" y="1653"/>
                </a:lnTo>
                <a:lnTo>
                  <a:pt x="3280" y="1647"/>
                </a:lnTo>
                <a:lnTo>
                  <a:pt x="3280" y="1639"/>
                </a:lnTo>
                <a:lnTo>
                  <a:pt x="3280" y="1630"/>
                </a:lnTo>
                <a:lnTo>
                  <a:pt x="3277" y="1624"/>
                </a:lnTo>
                <a:lnTo>
                  <a:pt x="3277" y="1619"/>
                </a:lnTo>
                <a:lnTo>
                  <a:pt x="3277" y="1610"/>
                </a:lnTo>
                <a:lnTo>
                  <a:pt x="3274" y="1599"/>
                </a:lnTo>
                <a:lnTo>
                  <a:pt x="3274" y="1587"/>
                </a:lnTo>
                <a:lnTo>
                  <a:pt x="3271" y="1576"/>
                </a:lnTo>
                <a:lnTo>
                  <a:pt x="3271" y="1570"/>
                </a:lnTo>
                <a:lnTo>
                  <a:pt x="3271" y="1562"/>
                </a:lnTo>
                <a:lnTo>
                  <a:pt x="3271" y="1559"/>
                </a:lnTo>
                <a:lnTo>
                  <a:pt x="3271" y="1556"/>
                </a:lnTo>
                <a:lnTo>
                  <a:pt x="3339" y="804"/>
                </a:lnTo>
                <a:lnTo>
                  <a:pt x="3339" y="801"/>
                </a:lnTo>
                <a:lnTo>
                  <a:pt x="3345" y="801"/>
                </a:lnTo>
                <a:lnTo>
                  <a:pt x="3348" y="795"/>
                </a:lnTo>
                <a:lnTo>
                  <a:pt x="3356" y="792"/>
                </a:lnTo>
                <a:lnTo>
                  <a:pt x="3365" y="789"/>
                </a:lnTo>
                <a:lnTo>
                  <a:pt x="3376" y="784"/>
                </a:lnTo>
                <a:lnTo>
                  <a:pt x="3379" y="781"/>
                </a:lnTo>
                <a:lnTo>
                  <a:pt x="3387" y="778"/>
                </a:lnTo>
                <a:lnTo>
                  <a:pt x="3393" y="775"/>
                </a:lnTo>
                <a:lnTo>
                  <a:pt x="3401" y="772"/>
                </a:lnTo>
                <a:lnTo>
                  <a:pt x="3407" y="770"/>
                </a:lnTo>
                <a:lnTo>
                  <a:pt x="3416" y="767"/>
                </a:lnTo>
                <a:lnTo>
                  <a:pt x="3421" y="761"/>
                </a:lnTo>
                <a:lnTo>
                  <a:pt x="3430" y="758"/>
                </a:lnTo>
                <a:lnTo>
                  <a:pt x="3438" y="753"/>
                </a:lnTo>
                <a:lnTo>
                  <a:pt x="3447" y="750"/>
                </a:lnTo>
                <a:lnTo>
                  <a:pt x="3455" y="747"/>
                </a:lnTo>
                <a:lnTo>
                  <a:pt x="3464" y="741"/>
                </a:lnTo>
                <a:lnTo>
                  <a:pt x="3472" y="738"/>
                </a:lnTo>
                <a:lnTo>
                  <a:pt x="3481" y="733"/>
                </a:lnTo>
                <a:lnTo>
                  <a:pt x="3489" y="727"/>
                </a:lnTo>
                <a:lnTo>
                  <a:pt x="3501" y="724"/>
                </a:lnTo>
                <a:lnTo>
                  <a:pt x="3509" y="718"/>
                </a:lnTo>
                <a:lnTo>
                  <a:pt x="3518" y="716"/>
                </a:lnTo>
                <a:lnTo>
                  <a:pt x="3526" y="710"/>
                </a:lnTo>
                <a:lnTo>
                  <a:pt x="3537" y="707"/>
                </a:lnTo>
                <a:lnTo>
                  <a:pt x="3546" y="699"/>
                </a:lnTo>
                <a:lnTo>
                  <a:pt x="3554" y="696"/>
                </a:lnTo>
                <a:lnTo>
                  <a:pt x="3563" y="690"/>
                </a:lnTo>
                <a:lnTo>
                  <a:pt x="3571" y="684"/>
                </a:lnTo>
                <a:lnTo>
                  <a:pt x="3580" y="679"/>
                </a:lnTo>
                <a:lnTo>
                  <a:pt x="3588" y="676"/>
                </a:lnTo>
                <a:lnTo>
                  <a:pt x="3600" y="667"/>
                </a:lnTo>
                <a:lnTo>
                  <a:pt x="3608" y="664"/>
                </a:lnTo>
                <a:lnTo>
                  <a:pt x="3617" y="659"/>
                </a:lnTo>
                <a:lnTo>
                  <a:pt x="3625" y="653"/>
                </a:lnTo>
                <a:lnTo>
                  <a:pt x="3631" y="647"/>
                </a:lnTo>
                <a:lnTo>
                  <a:pt x="3642" y="645"/>
                </a:lnTo>
                <a:lnTo>
                  <a:pt x="3648" y="639"/>
                </a:lnTo>
                <a:lnTo>
                  <a:pt x="3654" y="633"/>
                </a:lnTo>
                <a:lnTo>
                  <a:pt x="3662" y="628"/>
                </a:lnTo>
                <a:lnTo>
                  <a:pt x="3671" y="625"/>
                </a:lnTo>
                <a:lnTo>
                  <a:pt x="3682" y="613"/>
                </a:lnTo>
                <a:lnTo>
                  <a:pt x="3693" y="605"/>
                </a:lnTo>
                <a:lnTo>
                  <a:pt x="3705" y="594"/>
                </a:lnTo>
                <a:lnTo>
                  <a:pt x="3713" y="588"/>
                </a:lnTo>
                <a:lnTo>
                  <a:pt x="3719" y="579"/>
                </a:lnTo>
                <a:lnTo>
                  <a:pt x="3722" y="571"/>
                </a:lnTo>
                <a:lnTo>
                  <a:pt x="3724" y="562"/>
                </a:lnTo>
                <a:lnTo>
                  <a:pt x="3724" y="557"/>
                </a:lnTo>
                <a:lnTo>
                  <a:pt x="3722" y="551"/>
                </a:lnTo>
                <a:lnTo>
                  <a:pt x="3719" y="542"/>
                </a:lnTo>
                <a:lnTo>
                  <a:pt x="3710" y="534"/>
                </a:lnTo>
                <a:lnTo>
                  <a:pt x="3705" y="525"/>
                </a:lnTo>
                <a:lnTo>
                  <a:pt x="3693" y="517"/>
                </a:lnTo>
                <a:lnTo>
                  <a:pt x="3685" y="505"/>
                </a:lnTo>
                <a:lnTo>
                  <a:pt x="3673" y="494"/>
                </a:lnTo>
                <a:lnTo>
                  <a:pt x="3659" y="486"/>
                </a:lnTo>
                <a:lnTo>
                  <a:pt x="3654" y="480"/>
                </a:lnTo>
                <a:lnTo>
                  <a:pt x="3645" y="471"/>
                </a:lnTo>
                <a:lnTo>
                  <a:pt x="3637" y="466"/>
                </a:lnTo>
                <a:lnTo>
                  <a:pt x="3631" y="460"/>
                </a:lnTo>
                <a:lnTo>
                  <a:pt x="3620" y="454"/>
                </a:lnTo>
                <a:lnTo>
                  <a:pt x="3614" y="449"/>
                </a:lnTo>
                <a:lnTo>
                  <a:pt x="3605" y="443"/>
                </a:lnTo>
                <a:lnTo>
                  <a:pt x="3597" y="437"/>
                </a:lnTo>
                <a:lnTo>
                  <a:pt x="3588" y="429"/>
                </a:lnTo>
                <a:lnTo>
                  <a:pt x="3580" y="426"/>
                </a:lnTo>
                <a:lnTo>
                  <a:pt x="3569" y="417"/>
                </a:lnTo>
                <a:lnTo>
                  <a:pt x="3563" y="412"/>
                </a:lnTo>
                <a:lnTo>
                  <a:pt x="3552" y="406"/>
                </a:lnTo>
                <a:lnTo>
                  <a:pt x="3546" y="400"/>
                </a:lnTo>
                <a:lnTo>
                  <a:pt x="3535" y="395"/>
                </a:lnTo>
                <a:lnTo>
                  <a:pt x="3526" y="389"/>
                </a:lnTo>
                <a:lnTo>
                  <a:pt x="3518" y="381"/>
                </a:lnTo>
                <a:lnTo>
                  <a:pt x="3509" y="375"/>
                </a:lnTo>
                <a:lnTo>
                  <a:pt x="3498" y="369"/>
                </a:lnTo>
                <a:lnTo>
                  <a:pt x="3489" y="363"/>
                </a:lnTo>
                <a:lnTo>
                  <a:pt x="3481" y="358"/>
                </a:lnTo>
                <a:lnTo>
                  <a:pt x="3472" y="352"/>
                </a:lnTo>
                <a:lnTo>
                  <a:pt x="3461" y="346"/>
                </a:lnTo>
                <a:lnTo>
                  <a:pt x="3452" y="344"/>
                </a:lnTo>
                <a:lnTo>
                  <a:pt x="3441" y="335"/>
                </a:lnTo>
                <a:lnTo>
                  <a:pt x="3433" y="332"/>
                </a:lnTo>
                <a:lnTo>
                  <a:pt x="3424" y="324"/>
                </a:lnTo>
                <a:lnTo>
                  <a:pt x="3418" y="321"/>
                </a:lnTo>
                <a:lnTo>
                  <a:pt x="3410" y="315"/>
                </a:lnTo>
                <a:lnTo>
                  <a:pt x="3401" y="310"/>
                </a:lnTo>
                <a:lnTo>
                  <a:pt x="3393" y="307"/>
                </a:lnTo>
                <a:lnTo>
                  <a:pt x="3387" y="304"/>
                </a:lnTo>
                <a:lnTo>
                  <a:pt x="3379" y="298"/>
                </a:lnTo>
                <a:lnTo>
                  <a:pt x="3370" y="295"/>
                </a:lnTo>
                <a:lnTo>
                  <a:pt x="3365" y="290"/>
                </a:lnTo>
                <a:lnTo>
                  <a:pt x="3356" y="287"/>
                </a:lnTo>
                <a:lnTo>
                  <a:pt x="3345" y="278"/>
                </a:lnTo>
                <a:lnTo>
                  <a:pt x="3334" y="275"/>
                </a:lnTo>
                <a:lnTo>
                  <a:pt x="3322" y="270"/>
                </a:lnTo>
                <a:lnTo>
                  <a:pt x="3314" y="267"/>
                </a:lnTo>
                <a:lnTo>
                  <a:pt x="3308" y="267"/>
                </a:lnTo>
                <a:lnTo>
                  <a:pt x="3302" y="267"/>
                </a:lnTo>
                <a:lnTo>
                  <a:pt x="3300" y="264"/>
                </a:lnTo>
                <a:lnTo>
                  <a:pt x="3294" y="264"/>
                </a:lnTo>
                <a:lnTo>
                  <a:pt x="3288" y="261"/>
                </a:lnTo>
                <a:lnTo>
                  <a:pt x="3283" y="261"/>
                </a:lnTo>
                <a:lnTo>
                  <a:pt x="3271" y="261"/>
                </a:lnTo>
                <a:lnTo>
                  <a:pt x="3263" y="261"/>
                </a:lnTo>
                <a:lnTo>
                  <a:pt x="3251" y="258"/>
                </a:lnTo>
                <a:lnTo>
                  <a:pt x="3240" y="258"/>
                </a:lnTo>
                <a:lnTo>
                  <a:pt x="3226" y="256"/>
                </a:lnTo>
                <a:lnTo>
                  <a:pt x="3212" y="256"/>
                </a:lnTo>
                <a:lnTo>
                  <a:pt x="3198" y="256"/>
                </a:lnTo>
                <a:lnTo>
                  <a:pt x="3181" y="256"/>
                </a:lnTo>
                <a:lnTo>
                  <a:pt x="3164" y="253"/>
                </a:lnTo>
                <a:lnTo>
                  <a:pt x="3147" y="250"/>
                </a:lnTo>
                <a:lnTo>
                  <a:pt x="3127" y="250"/>
                </a:lnTo>
                <a:lnTo>
                  <a:pt x="3110" y="250"/>
                </a:lnTo>
                <a:lnTo>
                  <a:pt x="3087" y="247"/>
                </a:lnTo>
                <a:lnTo>
                  <a:pt x="3067" y="244"/>
                </a:lnTo>
                <a:lnTo>
                  <a:pt x="3045" y="244"/>
                </a:lnTo>
                <a:lnTo>
                  <a:pt x="3022" y="244"/>
                </a:lnTo>
                <a:lnTo>
                  <a:pt x="2999" y="241"/>
                </a:lnTo>
                <a:lnTo>
                  <a:pt x="2977" y="239"/>
                </a:lnTo>
                <a:lnTo>
                  <a:pt x="2954" y="236"/>
                </a:lnTo>
                <a:lnTo>
                  <a:pt x="2931" y="236"/>
                </a:lnTo>
                <a:lnTo>
                  <a:pt x="2906" y="236"/>
                </a:lnTo>
                <a:lnTo>
                  <a:pt x="2880" y="233"/>
                </a:lnTo>
                <a:lnTo>
                  <a:pt x="2855" y="233"/>
                </a:lnTo>
                <a:lnTo>
                  <a:pt x="2829" y="230"/>
                </a:lnTo>
                <a:lnTo>
                  <a:pt x="2804" y="227"/>
                </a:lnTo>
                <a:lnTo>
                  <a:pt x="2781" y="227"/>
                </a:lnTo>
                <a:lnTo>
                  <a:pt x="2756" y="224"/>
                </a:lnTo>
                <a:lnTo>
                  <a:pt x="2730" y="224"/>
                </a:lnTo>
                <a:lnTo>
                  <a:pt x="2705" y="224"/>
                </a:lnTo>
                <a:lnTo>
                  <a:pt x="2676" y="221"/>
                </a:lnTo>
                <a:lnTo>
                  <a:pt x="2654" y="219"/>
                </a:lnTo>
                <a:lnTo>
                  <a:pt x="2628" y="219"/>
                </a:lnTo>
                <a:lnTo>
                  <a:pt x="2603" y="216"/>
                </a:lnTo>
                <a:lnTo>
                  <a:pt x="2580" y="213"/>
                </a:lnTo>
                <a:lnTo>
                  <a:pt x="2555" y="213"/>
                </a:lnTo>
                <a:lnTo>
                  <a:pt x="2532" y="213"/>
                </a:lnTo>
                <a:lnTo>
                  <a:pt x="2507" y="210"/>
                </a:lnTo>
                <a:lnTo>
                  <a:pt x="2484" y="207"/>
                </a:lnTo>
                <a:lnTo>
                  <a:pt x="2461" y="207"/>
                </a:lnTo>
                <a:lnTo>
                  <a:pt x="2441" y="204"/>
                </a:lnTo>
                <a:lnTo>
                  <a:pt x="2419" y="204"/>
                </a:lnTo>
                <a:lnTo>
                  <a:pt x="2399" y="202"/>
                </a:lnTo>
                <a:lnTo>
                  <a:pt x="2379" y="202"/>
                </a:lnTo>
                <a:lnTo>
                  <a:pt x="2359" y="202"/>
                </a:lnTo>
                <a:lnTo>
                  <a:pt x="2342" y="202"/>
                </a:lnTo>
                <a:lnTo>
                  <a:pt x="2325" y="199"/>
                </a:lnTo>
                <a:lnTo>
                  <a:pt x="2305" y="199"/>
                </a:lnTo>
                <a:lnTo>
                  <a:pt x="2291" y="199"/>
                </a:lnTo>
                <a:lnTo>
                  <a:pt x="2274" y="196"/>
                </a:lnTo>
                <a:lnTo>
                  <a:pt x="2263" y="196"/>
                </a:lnTo>
                <a:lnTo>
                  <a:pt x="2249" y="196"/>
                </a:lnTo>
                <a:lnTo>
                  <a:pt x="2240" y="196"/>
                </a:lnTo>
                <a:lnTo>
                  <a:pt x="2229" y="193"/>
                </a:lnTo>
                <a:lnTo>
                  <a:pt x="2220" y="193"/>
                </a:lnTo>
                <a:lnTo>
                  <a:pt x="2212" y="193"/>
                </a:lnTo>
                <a:lnTo>
                  <a:pt x="2206" y="193"/>
                </a:lnTo>
                <a:lnTo>
                  <a:pt x="2198" y="193"/>
                </a:lnTo>
                <a:lnTo>
                  <a:pt x="2195" y="193"/>
                </a:lnTo>
                <a:lnTo>
                  <a:pt x="2192" y="190"/>
                </a:lnTo>
                <a:lnTo>
                  <a:pt x="2186" y="182"/>
                </a:lnTo>
                <a:lnTo>
                  <a:pt x="2175" y="173"/>
                </a:lnTo>
                <a:lnTo>
                  <a:pt x="2167" y="162"/>
                </a:lnTo>
                <a:lnTo>
                  <a:pt x="2152" y="150"/>
                </a:lnTo>
                <a:lnTo>
                  <a:pt x="2138" y="142"/>
                </a:lnTo>
                <a:lnTo>
                  <a:pt x="2133" y="136"/>
                </a:lnTo>
                <a:lnTo>
                  <a:pt x="2124" y="133"/>
                </a:lnTo>
                <a:lnTo>
                  <a:pt x="2118" y="131"/>
                </a:lnTo>
                <a:lnTo>
                  <a:pt x="2113" y="131"/>
                </a:lnTo>
                <a:lnTo>
                  <a:pt x="2107" y="131"/>
                </a:lnTo>
                <a:lnTo>
                  <a:pt x="2101" y="131"/>
                </a:lnTo>
                <a:lnTo>
                  <a:pt x="2093" y="131"/>
                </a:lnTo>
                <a:lnTo>
                  <a:pt x="2087" y="131"/>
                </a:lnTo>
                <a:lnTo>
                  <a:pt x="2073" y="131"/>
                </a:lnTo>
                <a:lnTo>
                  <a:pt x="2062" y="133"/>
                </a:lnTo>
                <a:lnTo>
                  <a:pt x="2048" y="136"/>
                </a:lnTo>
                <a:lnTo>
                  <a:pt x="2039" y="139"/>
                </a:lnTo>
                <a:lnTo>
                  <a:pt x="2034" y="139"/>
                </a:lnTo>
                <a:lnTo>
                  <a:pt x="2034" y="142"/>
                </a:lnTo>
                <a:lnTo>
                  <a:pt x="2031" y="139"/>
                </a:lnTo>
                <a:lnTo>
                  <a:pt x="2028" y="136"/>
                </a:lnTo>
                <a:lnTo>
                  <a:pt x="2022" y="128"/>
                </a:lnTo>
                <a:lnTo>
                  <a:pt x="2017" y="122"/>
                </a:lnTo>
                <a:lnTo>
                  <a:pt x="2008" y="111"/>
                </a:lnTo>
                <a:lnTo>
                  <a:pt x="2000" y="102"/>
                </a:lnTo>
                <a:lnTo>
                  <a:pt x="1991" y="91"/>
                </a:lnTo>
                <a:lnTo>
                  <a:pt x="1980" y="79"/>
                </a:lnTo>
                <a:lnTo>
                  <a:pt x="1968" y="68"/>
                </a:lnTo>
                <a:lnTo>
                  <a:pt x="1957" y="57"/>
                </a:lnTo>
                <a:lnTo>
                  <a:pt x="1949" y="45"/>
                </a:lnTo>
                <a:lnTo>
                  <a:pt x="1937" y="37"/>
                </a:lnTo>
                <a:lnTo>
                  <a:pt x="1926" y="28"/>
                </a:lnTo>
                <a:lnTo>
                  <a:pt x="1915" y="23"/>
                </a:lnTo>
                <a:lnTo>
                  <a:pt x="1906" y="17"/>
                </a:lnTo>
                <a:lnTo>
                  <a:pt x="1900" y="17"/>
                </a:lnTo>
                <a:lnTo>
                  <a:pt x="1892" y="17"/>
                </a:lnTo>
                <a:lnTo>
                  <a:pt x="1883" y="17"/>
                </a:lnTo>
                <a:lnTo>
                  <a:pt x="1878" y="20"/>
                </a:lnTo>
                <a:lnTo>
                  <a:pt x="1872" y="23"/>
                </a:lnTo>
                <a:lnTo>
                  <a:pt x="1861" y="34"/>
                </a:lnTo>
                <a:lnTo>
                  <a:pt x="1852" y="45"/>
                </a:lnTo>
                <a:lnTo>
                  <a:pt x="1847" y="57"/>
                </a:lnTo>
                <a:lnTo>
                  <a:pt x="1844" y="68"/>
                </a:lnTo>
                <a:lnTo>
                  <a:pt x="1841" y="74"/>
                </a:lnTo>
                <a:lnTo>
                  <a:pt x="1841" y="79"/>
                </a:lnTo>
                <a:lnTo>
                  <a:pt x="1838" y="74"/>
                </a:lnTo>
                <a:lnTo>
                  <a:pt x="1832" y="65"/>
                </a:lnTo>
                <a:lnTo>
                  <a:pt x="1827" y="60"/>
                </a:lnTo>
                <a:lnTo>
                  <a:pt x="1824" y="54"/>
                </a:lnTo>
                <a:lnTo>
                  <a:pt x="1818" y="45"/>
                </a:lnTo>
                <a:lnTo>
                  <a:pt x="1813" y="40"/>
                </a:lnTo>
                <a:lnTo>
                  <a:pt x="1807" y="31"/>
                </a:lnTo>
                <a:lnTo>
                  <a:pt x="1798" y="23"/>
                </a:lnTo>
                <a:lnTo>
                  <a:pt x="1793" y="17"/>
                </a:lnTo>
                <a:lnTo>
                  <a:pt x="1784" y="11"/>
                </a:lnTo>
                <a:lnTo>
                  <a:pt x="1776" y="6"/>
                </a:lnTo>
                <a:lnTo>
                  <a:pt x="1767" y="3"/>
                </a:lnTo>
                <a:lnTo>
                  <a:pt x="1762" y="0"/>
                </a:lnTo>
                <a:lnTo>
                  <a:pt x="1753" y="0"/>
                </a:lnTo>
                <a:lnTo>
                  <a:pt x="1745" y="0"/>
                </a:lnTo>
                <a:lnTo>
                  <a:pt x="1736" y="3"/>
                </a:lnTo>
                <a:lnTo>
                  <a:pt x="1730" y="6"/>
                </a:lnTo>
                <a:lnTo>
                  <a:pt x="1725" y="11"/>
                </a:lnTo>
                <a:lnTo>
                  <a:pt x="1713" y="20"/>
                </a:lnTo>
                <a:lnTo>
                  <a:pt x="1708" y="31"/>
                </a:lnTo>
                <a:lnTo>
                  <a:pt x="1702" y="43"/>
                </a:lnTo>
                <a:lnTo>
                  <a:pt x="1696" y="54"/>
                </a:lnTo>
                <a:lnTo>
                  <a:pt x="1694" y="60"/>
                </a:lnTo>
                <a:lnTo>
                  <a:pt x="1694" y="62"/>
                </a:lnTo>
                <a:lnTo>
                  <a:pt x="1691" y="60"/>
                </a:lnTo>
                <a:lnTo>
                  <a:pt x="1688" y="57"/>
                </a:lnTo>
                <a:lnTo>
                  <a:pt x="1682" y="54"/>
                </a:lnTo>
                <a:lnTo>
                  <a:pt x="1677" y="48"/>
                </a:lnTo>
                <a:lnTo>
                  <a:pt x="1665" y="45"/>
                </a:lnTo>
                <a:lnTo>
                  <a:pt x="1654" y="43"/>
                </a:lnTo>
                <a:lnTo>
                  <a:pt x="1643" y="43"/>
                </a:lnTo>
                <a:lnTo>
                  <a:pt x="1629" y="45"/>
                </a:lnTo>
                <a:lnTo>
                  <a:pt x="1623" y="48"/>
                </a:lnTo>
                <a:lnTo>
                  <a:pt x="1614" y="54"/>
                </a:lnTo>
                <a:lnTo>
                  <a:pt x="1609" y="57"/>
                </a:lnTo>
                <a:lnTo>
                  <a:pt x="1603" y="65"/>
                </a:lnTo>
                <a:lnTo>
                  <a:pt x="1592" y="74"/>
                </a:lnTo>
                <a:lnTo>
                  <a:pt x="1583" y="88"/>
                </a:lnTo>
                <a:lnTo>
                  <a:pt x="1575" y="97"/>
                </a:lnTo>
                <a:lnTo>
                  <a:pt x="1569" y="108"/>
                </a:lnTo>
                <a:lnTo>
                  <a:pt x="1566" y="116"/>
                </a:lnTo>
                <a:lnTo>
                  <a:pt x="1566" y="119"/>
                </a:lnTo>
                <a:lnTo>
                  <a:pt x="1561" y="116"/>
                </a:lnTo>
                <a:lnTo>
                  <a:pt x="1555" y="114"/>
                </a:lnTo>
                <a:lnTo>
                  <a:pt x="1546" y="108"/>
                </a:lnTo>
                <a:lnTo>
                  <a:pt x="1544" y="108"/>
                </a:lnTo>
                <a:lnTo>
                  <a:pt x="1535" y="105"/>
                </a:lnTo>
                <a:lnTo>
                  <a:pt x="1529" y="102"/>
                </a:lnTo>
                <a:lnTo>
                  <a:pt x="1521" y="99"/>
                </a:lnTo>
                <a:lnTo>
                  <a:pt x="1512" y="97"/>
                </a:lnTo>
                <a:lnTo>
                  <a:pt x="1504" y="94"/>
                </a:lnTo>
                <a:lnTo>
                  <a:pt x="1495" y="94"/>
                </a:lnTo>
                <a:lnTo>
                  <a:pt x="1487" y="94"/>
                </a:lnTo>
                <a:lnTo>
                  <a:pt x="1478" y="94"/>
                </a:lnTo>
                <a:lnTo>
                  <a:pt x="1470" y="97"/>
                </a:lnTo>
                <a:lnTo>
                  <a:pt x="1464" y="99"/>
                </a:lnTo>
                <a:lnTo>
                  <a:pt x="1459" y="102"/>
                </a:lnTo>
                <a:lnTo>
                  <a:pt x="1450" y="108"/>
                </a:lnTo>
                <a:lnTo>
                  <a:pt x="1444" y="114"/>
                </a:lnTo>
                <a:lnTo>
                  <a:pt x="1442" y="122"/>
                </a:lnTo>
                <a:lnTo>
                  <a:pt x="1439" y="128"/>
                </a:lnTo>
                <a:lnTo>
                  <a:pt x="1433" y="139"/>
                </a:lnTo>
                <a:lnTo>
                  <a:pt x="1430" y="148"/>
                </a:lnTo>
                <a:lnTo>
                  <a:pt x="1430" y="159"/>
                </a:lnTo>
                <a:lnTo>
                  <a:pt x="1427" y="168"/>
                </a:lnTo>
                <a:lnTo>
                  <a:pt x="1427" y="176"/>
                </a:lnTo>
                <a:lnTo>
                  <a:pt x="1425" y="182"/>
                </a:lnTo>
                <a:lnTo>
                  <a:pt x="1425" y="193"/>
                </a:lnTo>
                <a:lnTo>
                  <a:pt x="1425" y="202"/>
                </a:lnTo>
                <a:lnTo>
                  <a:pt x="1425" y="207"/>
                </a:lnTo>
                <a:lnTo>
                  <a:pt x="1422" y="207"/>
                </a:lnTo>
                <a:lnTo>
                  <a:pt x="1416" y="207"/>
                </a:lnTo>
                <a:lnTo>
                  <a:pt x="1408" y="210"/>
                </a:lnTo>
                <a:lnTo>
                  <a:pt x="1396" y="213"/>
                </a:lnTo>
                <a:lnTo>
                  <a:pt x="1391" y="213"/>
                </a:lnTo>
                <a:lnTo>
                  <a:pt x="1382" y="216"/>
                </a:lnTo>
                <a:lnTo>
                  <a:pt x="1374" y="216"/>
                </a:lnTo>
                <a:lnTo>
                  <a:pt x="1368" y="219"/>
                </a:lnTo>
                <a:lnTo>
                  <a:pt x="1359" y="221"/>
                </a:lnTo>
                <a:lnTo>
                  <a:pt x="1354" y="224"/>
                </a:lnTo>
                <a:lnTo>
                  <a:pt x="1342" y="224"/>
                </a:lnTo>
                <a:lnTo>
                  <a:pt x="1337" y="230"/>
                </a:lnTo>
                <a:lnTo>
                  <a:pt x="1325" y="230"/>
                </a:lnTo>
                <a:lnTo>
                  <a:pt x="1320" y="233"/>
                </a:lnTo>
                <a:lnTo>
                  <a:pt x="1308" y="236"/>
                </a:lnTo>
                <a:lnTo>
                  <a:pt x="1300" y="239"/>
                </a:lnTo>
                <a:lnTo>
                  <a:pt x="1291" y="241"/>
                </a:lnTo>
                <a:lnTo>
                  <a:pt x="1286" y="244"/>
                </a:lnTo>
                <a:lnTo>
                  <a:pt x="1277" y="244"/>
                </a:lnTo>
                <a:lnTo>
                  <a:pt x="1269" y="250"/>
                </a:lnTo>
                <a:lnTo>
                  <a:pt x="1263" y="250"/>
                </a:lnTo>
                <a:lnTo>
                  <a:pt x="1255" y="256"/>
                </a:lnTo>
                <a:lnTo>
                  <a:pt x="1249" y="256"/>
                </a:lnTo>
                <a:lnTo>
                  <a:pt x="1246" y="258"/>
                </a:lnTo>
                <a:lnTo>
                  <a:pt x="1235" y="264"/>
                </a:lnTo>
                <a:lnTo>
                  <a:pt x="1229" y="267"/>
                </a:lnTo>
                <a:lnTo>
                  <a:pt x="1224" y="273"/>
                </a:lnTo>
                <a:lnTo>
                  <a:pt x="1218" y="278"/>
                </a:lnTo>
                <a:lnTo>
                  <a:pt x="1215" y="284"/>
                </a:lnTo>
                <a:lnTo>
                  <a:pt x="1212" y="290"/>
                </a:lnTo>
                <a:lnTo>
                  <a:pt x="1209" y="298"/>
                </a:lnTo>
                <a:lnTo>
                  <a:pt x="1207" y="307"/>
                </a:lnTo>
                <a:lnTo>
                  <a:pt x="1207" y="315"/>
                </a:lnTo>
                <a:lnTo>
                  <a:pt x="1207" y="324"/>
                </a:lnTo>
                <a:lnTo>
                  <a:pt x="1204" y="332"/>
                </a:lnTo>
                <a:lnTo>
                  <a:pt x="1204" y="338"/>
                </a:lnTo>
                <a:lnTo>
                  <a:pt x="1204" y="344"/>
                </a:lnTo>
                <a:lnTo>
                  <a:pt x="1204" y="352"/>
                </a:lnTo>
                <a:lnTo>
                  <a:pt x="1204" y="363"/>
                </a:lnTo>
                <a:lnTo>
                  <a:pt x="1204" y="366"/>
                </a:lnTo>
                <a:close/>
              </a:path>
            </a:pathLst>
          </a:custGeom>
          <a:solidFill>
            <a:srgbClr val="F2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6" name="Freeform 38"/>
          <p:cNvSpPr>
            <a:spLocks/>
          </p:cNvSpPr>
          <p:nvPr/>
        </p:nvSpPr>
        <p:spPr bwMode="auto">
          <a:xfrm>
            <a:off x="7770813" y="4248150"/>
            <a:ext cx="1546225" cy="687388"/>
          </a:xfrm>
          <a:custGeom>
            <a:avLst/>
            <a:gdLst>
              <a:gd name="T0" fmla="*/ 0 w 1128"/>
              <a:gd name="T1" fmla="*/ 0 h 492"/>
              <a:gd name="T2" fmla="*/ 2147483647 w 1128"/>
              <a:gd name="T3" fmla="*/ 2147483647 h 492"/>
              <a:gd name="T4" fmla="*/ 2147483647 w 1128"/>
              <a:gd name="T5" fmla="*/ 2147483647 h 492"/>
              <a:gd name="T6" fmla="*/ 0 w 1128"/>
              <a:gd name="T7" fmla="*/ 0 h 492"/>
              <a:gd name="T8" fmla="*/ 0 w 1128"/>
              <a:gd name="T9" fmla="*/ 0 h 4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8"/>
              <a:gd name="T16" fmla="*/ 0 h 492"/>
              <a:gd name="T17" fmla="*/ 1128 w 1128"/>
              <a:gd name="T18" fmla="*/ 492 h 4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8" h="492">
                <a:moveTo>
                  <a:pt x="0" y="0"/>
                </a:moveTo>
                <a:lnTo>
                  <a:pt x="1128" y="86"/>
                </a:lnTo>
                <a:lnTo>
                  <a:pt x="150" y="4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7" name="Freeform 37"/>
          <p:cNvSpPr>
            <a:spLocks/>
          </p:cNvSpPr>
          <p:nvPr/>
        </p:nvSpPr>
        <p:spPr bwMode="auto">
          <a:xfrm>
            <a:off x="5735638" y="4260850"/>
            <a:ext cx="1655762" cy="650875"/>
          </a:xfrm>
          <a:custGeom>
            <a:avLst/>
            <a:gdLst>
              <a:gd name="T0" fmla="*/ 0 w 1207"/>
              <a:gd name="T1" fmla="*/ 2147483647 h 466"/>
              <a:gd name="T2" fmla="*/ 2147483647 w 1207"/>
              <a:gd name="T3" fmla="*/ 0 h 466"/>
              <a:gd name="T4" fmla="*/ 2147483647 w 1207"/>
              <a:gd name="T5" fmla="*/ 2147483647 h 466"/>
              <a:gd name="T6" fmla="*/ 0 w 1207"/>
              <a:gd name="T7" fmla="*/ 2147483647 h 466"/>
              <a:gd name="T8" fmla="*/ 0 w 1207"/>
              <a:gd name="T9" fmla="*/ 2147483647 h 4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7"/>
              <a:gd name="T16" fmla="*/ 0 h 466"/>
              <a:gd name="T17" fmla="*/ 1207 w 1207"/>
              <a:gd name="T18" fmla="*/ 466 h 4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7" h="466">
                <a:moveTo>
                  <a:pt x="0" y="417"/>
                </a:moveTo>
                <a:lnTo>
                  <a:pt x="1071" y="0"/>
                </a:lnTo>
                <a:lnTo>
                  <a:pt x="1207" y="466"/>
                </a:lnTo>
                <a:lnTo>
                  <a:pt x="0" y="41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8" name="Freeform 36"/>
          <p:cNvSpPr>
            <a:spLocks/>
          </p:cNvSpPr>
          <p:nvPr/>
        </p:nvSpPr>
        <p:spPr bwMode="auto">
          <a:xfrm>
            <a:off x="5091113" y="4348163"/>
            <a:ext cx="4805362" cy="1603375"/>
          </a:xfrm>
          <a:custGeom>
            <a:avLst/>
            <a:gdLst>
              <a:gd name="T0" fmla="*/ 0 w 3504"/>
              <a:gd name="T1" fmla="*/ 2147483647 h 1148"/>
              <a:gd name="T2" fmla="*/ 2147483647 w 3504"/>
              <a:gd name="T3" fmla="*/ 2147483647 h 1148"/>
              <a:gd name="T4" fmla="*/ 2147483647 w 3504"/>
              <a:gd name="T5" fmla="*/ 2147483647 h 1148"/>
              <a:gd name="T6" fmla="*/ 2147483647 w 3504"/>
              <a:gd name="T7" fmla="*/ 2147483647 h 1148"/>
              <a:gd name="T8" fmla="*/ 2147483647 w 3504"/>
              <a:gd name="T9" fmla="*/ 0 h 1148"/>
              <a:gd name="T10" fmla="*/ 2147483647 w 3504"/>
              <a:gd name="T11" fmla="*/ 2147483647 h 1148"/>
              <a:gd name="T12" fmla="*/ 2147483647 w 3504"/>
              <a:gd name="T13" fmla="*/ 2147483647 h 1148"/>
              <a:gd name="T14" fmla="*/ 2147483647 w 3504"/>
              <a:gd name="T15" fmla="*/ 2147483647 h 1148"/>
              <a:gd name="T16" fmla="*/ 2147483647 w 3504"/>
              <a:gd name="T17" fmla="*/ 2147483647 h 1148"/>
              <a:gd name="T18" fmla="*/ 2147483647 w 3504"/>
              <a:gd name="T19" fmla="*/ 2147483647 h 1148"/>
              <a:gd name="T20" fmla="*/ 0 w 3504"/>
              <a:gd name="T21" fmla="*/ 2147483647 h 1148"/>
              <a:gd name="T22" fmla="*/ 0 w 3504"/>
              <a:gd name="T23" fmla="*/ 2147483647 h 11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04"/>
              <a:gd name="T37" fmla="*/ 0 h 1148"/>
              <a:gd name="T38" fmla="*/ 3504 w 3504"/>
              <a:gd name="T39" fmla="*/ 1148 h 11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04" h="1148">
                <a:moveTo>
                  <a:pt x="0" y="722"/>
                </a:moveTo>
                <a:lnTo>
                  <a:pt x="456" y="370"/>
                </a:lnTo>
                <a:lnTo>
                  <a:pt x="1980" y="384"/>
                </a:lnTo>
                <a:lnTo>
                  <a:pt x="2121" y="418"/>
                </a:lnTo>
                <a:lnTo>
                  <a:pt x="3084" y="0"/>
                </a:lnTo>
                <a:lnTo>
                  <a:pt x="3150" y="3"/>
                </a:lnTo>
                <a:lnTo>
                  <a:pt x="3504" y="202"/>
                </a:lnTo>
                <a:lnTo>
                  <a:pt x="3421" y="250"/>
                </a:lnTo>
                <a:lnTo>
                  <a:pt x="1753" y="1148"/>
                </a:lnTo>
                <a:lnTo>
                  <a:pt x="405" y="722"/>
                </a:lnTo>
                <a:lnTo>
                  <a:pt x="0" y="722"/>
                </a:lnTo>
                <a:close/>
              </a:path>
            </a:pathLst>
          </a:custGeom>
          <a:solidFill>
            <a:srgbClr val="EDBA4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9" name="Freeform 35"/>
          <p:cNvSpPr>
            <a:spLocks/>
          </p:cNvSpPr>
          <p:nvPr/>
        </p:nvSpPr>
        <p:spPr bwMode="auto">
          <a:xfrm>
            <a:off x="7297738" y="4900613"/>
            <a:ext cx="2105025" cy="2265362"/>
          </a:xfrm>
          <a:custGeom>
            <a:avLst/>
            <a:gdLst>
              <a:gd name="T0" fmla="*/ 2147483647 w 1535"/>
              <a:gd name="T1" fmla="*/ 2147483647 h 1622"/>
              <a:gd name="T2" fmla="*/ 2147483647 w 1535"/>
              <a:gd name="T3" fmla="*/ 2147483647 h 1622"/>
              <a:gd name="T4" fmla="*/ 2147483647 w 1535"/>
              <a:gd name="T5" fmla="*/ 2147483647 h 1622"/>
              <a:gd name="T6" fmla="*/ 2147483647 w 1535"/>
              <a:gd name="T7" fmla="*/ 2147483647 h 1622"/>
              <a:gd name="T8" fmla="*/ 2147483647 w 1535"/>
              <a:gd name="T9" fmla="*/ 0 h 1622"/>
              <a:gd name="T10" fmla="*/ 2147483647 w 1535"/>
              <a:gd name="T11" fmla="*/ 2147483647 h 1622"/>
              <a:gd name="T12" fmla="*/ 2147483647 w 1535"/>
              <a:gd name="T13" fmla="*/ 2147483647 h 1622"/>
              <a:gd name="T14" fmla="*/ 2147483647 w 1535"/>
              <a:gd name="T15" fmla="*/ 2147483647 h 1622"/>
              <a:gd name="T16" fmla="*/ 0 w 1535"/>
              <a:gd name="T17" fmla="*/ 2147483647 h 1622"/>
              <a:gd name="T18" fmla="*/ 2147483647 w 1535"/>
              <a:gd name="T19" fmla="*/ 2147483647 h 1622"/>
              <a:gd name="T20" fmla="*/ 2147483647 w 1535"/>
              <a:gd name="T21" fmla="*/ 2147483647 h 16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35"/>
              <a:gd name="T34" fmla="*/ 0 h 1622"/>
              <a:gd name="T35" fmla="*/ 1535 w 1535"/>
              <a:gd name="T36" fmla="*/ 1622 h 16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35" h="1622">
                <a:moveTo>
                  <a:pt x="493" y="26"/>
                </a:moveTo>
                <a:lnTo>
                  <a:pt x="779" y="100"/>
                </a:lnTo>
                <a:lnTo>
                  <a:pt x="1053" y="267"/>
                </a:lnTo>
                <a:lnTo>
                  <a:pt x="1447" y="26"/>
                </a:lnTo>
                <a:lnTo>
                  <a:pt x="1535" y="0"/>
                </a:lnTo>
                <a:lnTo>
                  <a:pt x="1461" y="764"/>
                </a:lnTo>
                <a:lnTo>
                  <a:pt x="1492" y="1150"/>
                </a:lnTo>
                <a:lnTo>
                  <a:pt x="456" y="1622"/>
                </a:lnTo>
                <a:lnTo>
                  <a:pt x="0" y="659"/>
                </a:lnTo>
                <a:lnTo>
                  <a:pt x="493" y="2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0" name="Freeform 34"/>
          <p:cNvSpPr>
            <a:spLocks/>
          </p:cNvSpPr>
          <p:nvPr/>
        </p:nvSpPr>
        <p:spPr bwMode="auto">
          <a:xfrm>
            <a:off x="5654675" y="4916488"/>
            <a:ext cx="2303463" cy="2268537"/>
          </a:xfrm>
          <a:custGeom>
            <a:avLst/>
            <a:gdLst>
              <a:gd name="T0" fmla="*/ 0 w 1679"/>
              <a:gd name="T1" fmla="*/ 2147483647 h 1624"/>
              <a:gd name="T2" fmla="*/ 2147483647 w 1679"/>
              <a:gd name="T3" fmla="*/ 2147483647 h 1624"/>
              <a:gd name="T4" fmla="*/ 2147483647 w 1679"/>
              <a:gd name="T5" fmla="*/ 0 h 1624"/>
              <a:gd name="T6" fmla="*/ 2147483647 w 1679"/>
              <a:gd name="T7" fmla="*/ 2147483647 h 1624"/>
              <a:gd name="T8" fmla="*/ 2147483647 w 1679"/>
              <a:gd name="T9" fmla="*/ 2147483647 h 1624"/>
              <a:gd name="T10" fmla="*/ 2147483647 w 1679"/>
              <a:gd name="T11" fmla="*/ 2147483647 h 1624"/>
              <a:gd name="T12" fmla="*/ 2147483647 w 1679"/>
              <a:gd name="T13" fmla="*/ 2147483647 h 1624"/>
              <a:gd name="T14" fmla="*/ 2147483647 w 1679"/>
              <a:gd name="T15" fmla="*/ 2147483647 h 1624"/>
              <a:gd name="T16" fmla="*/ 0 w 1679"/>
              <a:gd name="T17" fmla="*/ 2147483647 h 1624"/>
              <a:gd name="T18" fmla="*/ 0 w 1679"/>
              <a:gd name="T19" fmla="*/ 2147483647 h 16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79"/>
              <a:gd name="T31" fmla="*/ 0 h 1624"/>
              <a:gd name="T32" fmla="*/ 1679 w 1679"/>
              <a:gd name="T33" fmla="*/ 1624 h 16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79" h="1624">
                <a:moveTo>
                  <a:pt x="0" y="315"/>
                </a:moveTo>
                <a:lnTo>
                  <a:pt x="1218" y="389"/>
                </a:lnTo>
                <a:lnTo>
                  <a:pt x="1648" y="0"/>
                </a:lnTo>
                <a:lnTo>
                  <a:pt x="1679" y="22"/>
                </a:lnTo>
                <a:lnTo>
                  <a:pt x="1620" y="1235"/>
                </a:lnTo>
                <a:lnTo>
                  <a:pt x="1662" y="1624"/>
                </a:lnTo>
                <a:lnTo>
                  <a:pt x="39" y="1533"/>
                </a:lnTo>
                <a:lnTo>
                  <a:pt x="82" y="1323"/>
                </a:lnTo>
                <a:lnTo>
                  <a:pt x="0" y="3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1" name="Freeform 33"/>
          <p:cNvSpPr>
            <a:spLocks/>
          </p:cNvSpPr>
          <p:nvPr/>
        </p:nvSpPr>
        <p:spPr bwMode="auto">
          <a:xfrm>
            <a:off x="6757988" y="4016375"/>
            <a:ext cx="1227137" cy="614363"/>
          </a:xfrm>
          <a:custGeom>
            <a:avLst/>
            <a:gdLst>
              <a:gd name="T0" fmla="*/ 0 w 895"/>
              <a:gd name="T1" fmla="*/ 2147483647 h 440"/>
              <a:gd name="T2" fmla="*/ 2147483647 w 895"/>
              <a:gd name="T3" fmla="*/ 2147483647 h 440"/>
              <a:gd name="T4" fmla="*/ 2147483647 w 895"/>
              <a:gd name="T5" fmla="*/ 2147483647 h 440"/>
              <a:gd name="T6" fmla="*/ 2147483647 w 895"/>
              <a:gd name="T7" fmla="*/ 2147483647 h 440"/>
              <a:gd name="T8" fmla="*/ 2147483647 w 895"/>
              <a:gd name="T9" fmla="*/ 2147483647 h 440"/>
              <a:gd name="T10" fmla="*/ 2147483647 w 895"/>
              <a:gd name="T11" fmla="*/ 2147483647 h 440"/>
              <a:gd name="T12" fmla="*/ 2147483647 w 895"/>
              <a:gd name="T13" fmla="*/ 2147483647 h 440"/>
              <a:gd name="T14" fmla="*/ 2147483647 w 895"/>
              <a:gd name="T15" fmla="*/ 2147483647 h 440"/>
              <a:gd name="T16" fmla="*/ 2147483647 w 895"/>
              <a:gd name="T17" fmla="*/ 2147483647 h 440"/>
              <a:gd name="T18" fmla="*/ 2147483647 w 895"/>
              <a:gd name="T19" fmla="*/ 2147483647 h 440"/>
              <a:gd name="T20" fmla="*/ 2147483647 w 895"/>
              <a:gd name="T21" fmla="*/ 2147483647 h 440"/>
              <a:gd name="T22" fmla="*/ 2147483647 w 895"/>
              <a:gd name="T23" fmla="*/ 2147483647 h 440"/>
              <a:gd name="T24" fmla="*/ 2147483647 w 895"/>
              <a:gd name="T25" fmla="*/ 0 h 440"/>
              <a:gd name="T26" fmla="*/ 2147483647 w 895"/>
              <a:gd name="T27" fmla="*/ 2147483647 h 440"/>
              <a:gd name="T28" fmla="*/ 2147483647 w 895"/>
              <a:gd name="T29" fmla="*/ 2147483647 h 440"/>
              <a:gd name="T30" fmla="*/ 2147483647 w 895"/>
              <a:gd name="T31" fmla="*/ 2147483647 h 440"/>
              <a:gd name="T32" fmla="*/ 2147483647 w 895"/>
              <a:gd name="T33" fmla="*/ 2147483647 h 440"/>
              <a:gd name="T34" fmla="*/ 2147483647 w 895"/>
              <a:gd name="T35" fmla="*/ 2147483647 h 440"/>
              <a:gd name="T36" fmla="*/ 2147483647 w 895"/>
              <a:gd name="T37" fmla="*/ 2147483647 h 440"/>
              <a:gd name="T38" fmla="*/ 2147483647 w 895"/>
              <a:gd name="T39" fmla="*/ 2147483647 h 440"/>
              <a:gd name="T40" fmla="*/ 2147483647 w 895"/>
              <a:gd name="T41" fmla="*/ 2147483647 h 440"/>
              <a:gd name="T42" fmla="*/ 2147483647 w 895"/>
              <a:gd name="T43" fmla="*/ 2147483647 h 440"/>
              <a:gd name="T44" fmla="*/ 2147483647 w 895"/>
              <a:gd name="T45" fmla="*/ 2147483647 h 440"/>
              <a:gd name="T46" fmla="*/ 2147483647 w 895"/>
              <a:gd name="T47" fmla="*/ 2147483647 h 440"/>
              <a:gd name="T48" fmla="*/ 2147483647 w 895"/>
              <a:gd name="T49" fmla="*/ 2147483647 h 440"/>
              <a:gd name="T50" fmla="*/ 2147483647 w 895"/>
              <a:gd name="T51" fmla="*/ 2147483647 h 440"/>
              <a:gd name="T52" fmla="*/ 2147483647 w 895"/>
              <a:gd name="T53" fmla="*/ 2147483647 h 440"/>
              <a:gd name="T54" fmla="*/ 2147483647 w 895"/>
              <a:gd name="T55" fmla="*/ 2147483647 h 440"/>
              <a:gd name="T56" fmla="*/ 2147483647 w 895"/>
              <a:gd name="T57" fmla="*/ 2147483647 h 440"/>
              <a:gd name="T58" fmla="*/ 2147483647 w 895"/>
              <a:gd name="T59" fmla="*/ 2147483647 h 440"/>
              <a:gd name="T60" fmla="*/ 2147483647 w 895"/>
              <a:gd name="T61" fmla="*/ 2147483647 h 440"/>
              <a:gd name="T62" fmla="*/ 2147483647 w 895"/>
              <a:gd name="T63" fmla="*/ 2147483647 h 440"/>
              <a:gd name="T64" fmla="*/ 2147483647 w 895"/>
              <a:gd name="T65" fmla="*/ 2147483647 h 440"/>
              <a:gd name="T66" fmla="*/ 2147483647 w 895"/>
              <a:gd name="T67" fmla="*/ 2147483647 h 440"/>
              <a:gd name="T68" fmla="*/ 2147483647 w 895"/>
              <a:gd name="T69" fmla="*/ 2147483647 h 440"/>
              <a:gd name="T70" fmla="*/ 2147483647 w 895"/>
              <a:gd name="T71" fmla="*/ 2147483647 h 440"/>
              <a:gd name="T72" fmla="*/ 0 w 895"/>
              <a:gd name="T73" fmla="*/ 2147483647 h 440"/>
              <a:gd name="T74" fmla="*/ 0 w 895"/>
              <a:gd name="T75" fmla="*/ 2147483647 h 44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95"/>
              <a:gd name="T115" fmla="*/ 0 h 440"/>
              <a:gd name="T116" fmla="*/ 895 w 895"/>
              <a:gd name="T117" fmla="*/ 440 h 44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95" h="440">
                <a:moveTo>
                  <a:pt x="0" y="233"/>
                </a:moveTo>
                <a:lnTo>
                  <a:pt x="26" y="253"/>
                </a:lnTo>
                <a:lnTo>
                  <a:pt x="96" y="267"/>
                </a:lnTo>
                <a:lnTo>
                  <a:pt x="292" y="440"/>
                </a:lnTo>
                <a:lnTo>
                  <a:pt x="841" y="372"/>
                </a:lnTo>
                <a:lnTo>
                  <a:pt x="895" y="275"/>
                </a:lnTo>
                <a:lnTo>
                  <a:pt x="827" y="221"/>
                </a:lnTo>
                <a:lnTo>
                  <a:pt x="838" y="165"/>
                </a:lnTo>
                <a:lnTo>
                  <a:pt x="765" y="170"/>
                </a:lnTo>
                <a:lnTo>
                  <a:pt x="765" y="108"/>
                </a:lnTo>
                <a:lnTo>
                  <a:pt x="717" y="94"/>
                </a:lnTo>
                <a:lnTo>
                  <a:pt x="649" y="108"/>
                </a:lnTo>
                <a:lnTo>
                  <a:pt x="606" y="0"/>
                </a:lnTo>
                <a:lnTo>
                  <a:pt x="584" y="3"/>
                </a:lnTo>
                <a:lnTo>
                  <a:pt x="550" y="82"/>
                </a:lnTo>
                <a:lnTo>
                  <a:pt x="433" y="11"/>
                </a:lnTo>
                <a:lnTo>
                  <a:pt x="416" y="74"/>
                </a:lnTo>
                <a:lnTo>
                  <a:pt x="368" y="23"/>
                </a:lnTo>
                <a:lnTo>
                  <a:pt x="363" y="20"/>
                </a:lnTo>
                <a:lnTo>
                  <a:pt x="354" y="20"/>
                </a:lnTo>
                <a:lnTo>
                  <a:pt x="349" y="17"/>
                </a:lnTo>
                <a:lnTo>
                  <a:pt x="343" y="17"/>
                </a:lnTo>
                <a:lnTo>
                  <a:pt x="337" y="14"/>
                </a:lnTo>
                <a:lnTo>
                  <a:pt x="329" y="14"/>
                </a:lnTo>
                <a:lnTo>
                  <a:pt x="317" y="14"/>
                </a:lnTo>
                <a:lnTo>
                  <a:pt x="306" y="20"/>
                </a:lnTo>
                <a:lnTo>
                  <a:pt x="300" y="23"/>
                </a:lnTo>
                <a:lnTo>
                  <a:pt x="298" y="28"/>
                </a:lnTo>
                <a:lnTo>
                  <a:pt x="298" y="34"/>
                </a:lnTo>
                <a:lnTo>
                  <a:pt x="298" y="42"/>
                </a:lnTo>
                <a:lnTo>
                  <a:pt x="309" y="82"/>
                </a:lnTo>
                <a:lnTo>
                  <a:pt x="261" y="94"/>
                </a:lnTo>
                <a:lnTo>
                  <a:pt x="198" y="74"/>
                </a:lnTo>
                <a:lnTo>
                  <a:pt x="190" y="88"/>
                </a:lnTo>
                <a:lnTo>
                  <a:pt x="204" y="125"/>
                </a:lnTo>
                <a:lnTo>
                  <a:pt x="62" y="182"/>
                </a:lnTo>
                <a:lnTo>
                  <a:pt x="0" y="233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2" name="Freeform 32"/>
          <p:cNvSpPr>
            <a:spLocks/>
          </p:cNvSpPr>
          <p:nvPr/>
        </p:nvSpPr>
        <p:spPr bwMode="auto">
          <a:xfrm>
            <a:off x="7631113" y="4324350"/>
            <a:ext cx="334962" cy="476250"/>
          </a:xfrm>
          <a:custGeom>
            <a:avLst/>
            <a:gdLst>
              <a:gd name="T0" fmla="*/ 0 w 244"/>
              <a:gd name="T1" fmla="*/ 2147483647 h 341"/>
              <a:gd name="T2" fmla="*/ 2147483647 w 244"/>
              <a:gd name="T3" fmla="*/ 2147483647 h 341"/>
              <a:gd name="T4" fmla="*/ 2147483647 w 244"/>
              <a:gd name="T5" fmla="*/ 2147483647 h 341"/>
              <a:gd name="T6" fmla="*/ 2147483647 w 244"/>
              <a:gd name="T7" fmla="*/ 2147483647 h 341"/>
              <a:gd name="T8" fmla="*/ 2147483647 w 244"/>
              <a:gd name="T9" fmla="*/ 2147483647 h 341"/>
              <a:gd name="T10" fmla="*/ 2147483647 w 244"/>
              <a:gd name="T11" fmla="*/ 2147483647 h 341"/>
              <a:gd name="T12" fmla="*/ 2147483647 w 244"/>
              <a:gd name="T13" fmla="*/ 2147483647 h 341"/>
              <a:gd name="T14" fmla="*/ 2147483647 w 244"/>
              <a:gd name="T15" fmla="*/ 2147483647 h 341"/>
              <a:gd name="T16" fmla="*/ 2147483647 w 244"/>
              <a:gd name="T17" fmla="*/ 2147483647 h 341"/>
              <a:gd name="T18" fmla="*/ 2147483647 w 244"/>
              <a:gd name="T19" fmla="*/ 2147483647 h 341"/>
              <a:gd name="T20" fmla="*/ 2147483647 w 244"/>
              <a:gd name="T21" fmla="*/ 2147483647 h 341"/>
              <a:gd name="T22" fmla="*/ 2147483647 w 244"/>
              <a:gd name="T23" fmla="*/ 2147483647 h 341"/>
              <a:gd name="T24" fmla="*/ 2147483647 w 244"/>
              <a:gd name="T25" fmla="*/ 2147483647 h 341"/>
              <a:gd name="T26" fmla="*/ 2147483647 w 244"/>
              <a:gd name="T27" fmla="*/ 2147483647 h 341"/>
              <a:gd name="T28" fmla="*/ 2147483647 w 244"/>
              <a:gd name="T29" fmla="*/ 2147483647 h 341"/>
              <a:gd name="T30" fmla="*/ 2147483647 w 244"/>
              <a:gd name="T31" fmla="*/ 2147483647 h 341"/>
              <a:gd name="T32" fmla="*/ 2147483647 w 244"/>
              <a:gd name="T33" fmla="*/ 2147483647 h 341"/>
              <a:gd name="T34" fmla="*/ 2147483647 w 244"/>
              <a:gd name="T35" fmla="*/ 2147483647 h 341"/>
              <a:gd name="T36" fmla="*/ 2147483647 w 244"/>
              <a:gd name="T37" fmla="*/ 2147483647 h 341"/>
              <a:gd name="T38" fmla="*/ 2147483647 w 244"/>
              <a:gd name="T39" fmla="*/ 2147483647 h 341"/>
              <a:gd name="T40" fmla="*/ 2147483647 w 244"/>
              <a:gd name="T41" fmla="*/ 2147483647 h 341"/>
              <a:gd name="T42" fmla="*/ 2147483647 w 244"/>
              <a:gd name="T43" fmla="*/ 2147483647 h 341"/>
              <a:gd name="T44" fmla="*/ 2147483647 w 244"/>
              <a:gd name="T45" fmla="*/ 2147483647 h 341"/>
              <a:gd name="T46" fmla="*/ 2147483647 w 244"/>
              <a:gd name="T47" fmla="*/ 2147483647 h 341"/>
              <a:gd name="T48" fmla="*/ 2147483647 w 244"/>
              <a:gd name="T49" fmla="*/ 2147483647 h 341"/>
              <a:gd name="T50" fmla="*/ 2147483647 w 244"/>
              <a:gd name="T51" fmla="*/ 2147483647 h 341"/>
              <a:gd name="T52" fmla="*/ 2147483647 w 244"/>
              <a:gd name="T53" fmla="*/ 2147483647 h 341"/>
              <a:gd name="T54" fmla="*/ 2147483647 w 244"/>
              <a:gd name="T55" fmla="*/ 2147483647 h 341"/>
              <a:gd name="T56" fmla="*/ 2147483647 w 244"/>
              <a:gd name="T57" fmla="*/ 2147483647 h 341"/>
              <a:gd name="T58" fmla="*/ 2147483647 w 244"/>
              <a:gd name="T59" fmla="*/ 2147483647 h 341"/>
              <a:gd name="T60" fmla="*/ 2147483647 w 244"/>
              <a:gd name="T61" fmla="*/ 2147483647 h 341"/>
              <a:gd name="T62" fmla="*/ 2147483647 w 244"/>
              <a:gd name="T63" fmla="*/ 2147483647 h 341"/>
              <a:gd name="T64" fmla="*/ 2147483647 w 244"/>
              <a:gd name="T65" fmla="*/ 2147483647 h 341"/>
              <a:gd name="T66" fmla="*/ 2147483647 w 244"/>
              <a:gd name="T67" fmla="*/ 2147483647 h 341"/>
              <a:gd name="T68" fmla="*/ 2147483647 w 244"/>
              <a:gd name="T69" fmla="*/ 2147483647 h 341"/>
              <a:gd name="T70" fmla="*/ 2147483647 w 244"/>
              <a:gd name="T71" fmla="*/ 2147483647 h 341"/>
              <a:gd name="T72" fmla="*/ 2147483647 w 244"/>
              <a:gd name="T73" fmla="*/ 2147483647 h 341"/>
              <a:gd name="T74" fmla="*/ 2147483647 w 244"/>
              <a:gd name="T75" fmla="*/ 2147483647 h 341"/>
              <a:gd name="T76" fmla="*/ 2147483647 w 244"/>
              <a:gd name="T77" fmla="*/ 2147483647 h 341"/>
              <a:gd name="T78" fmla="*/ 0 w 244"/>
              <a:gd name="T79" fmla="*/ 2147483647 h 3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4"/>
              <a:gd name="T121" fmla="*/ 0 h 341"/>
              <a:gd name="T122" fmla="*/ 244 w 244"/>
              <a:gd name="T123" fmla="*/ 341 h 3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4" h="341">
                <a:moveTo>
                  <a:pt x="0" y="57"/>
                </a:moveTo>
                <a:lnTo>
                  <a:pt x="0" y="57"/>
                </a:lnTo>
                <a:lnTo>
                  <a:pt x="6" y="57"/>
                </a:lnTo>
                <a:lnTo>
                  <a:pt x="15" y="57"/>
                </a:lnTo>
                <a:lnTo>
                  <a:pt x="26" y="57"/>
                </a:lnTo>
                <a:lnTo>
                  <a:pt x="34" y="57"/>
                </a:lnTo>
                <a:lnTo>
                  <a:pt x="43" y="54"/>
                </a:lnTo>
                <a:lnTo>
                  <a:pt x="51" y="52"/>
                </a:lnTo>
                <a:lnTo>
                  <a:pt x="54" y="46"/>
                </a:lnTo>
                <a:lnTo>
                  <a:pt x="54" y="37"/>
                </a:lnTo>
                <a:lnTo>
                  <a:pt x="54" y="32"/>
                </a:lnTo>
                <a:lnTo>
                  <a:pt x="54" y="23"/>
                </a:lnTo>
                <a:lnTo>
                  <a:pt x="54" y="15"/>
                </a:lnTo>
                <a:lnTo>
                  <a:pt x="54" y="3"/>
                </a:lnTo>
                <a:lnTo>
                  <a:pt x="54" y="0"/>
                </a:lnTo>
                <a:lnTo>
                  <a:pt x="54" y="3"/>
                </a:lnTo>
                <a:lnTo>
                  <a:pt x="63" y="15"/>
                </a:lnTo>
                <a:lnTo>
                  <a:pt x="66" y="20"/>
                </a:lnTo>
                <a:lnTo>
                  <a:pt x="68" y="26"/>
                </a:lnTo>
                <a:lnTo>
                  <a:pt x="74" y="37"/>
                </a:lnTo>
                <a:lnTo>
                  <a:pt x="80" y="46"/>
                </a:lnTo>
                <a:lnTo>
                  <a:pt x="85" y="52"/>
                </a:lnTo>
                <a:lnTo>
                  <a:pt x="91" y="60"/>
                </a:lnTo>
                <a:lnTo>
                  <a:pt x="97" y="66"/>
                </a:lnTo>
                <a:lnTo>
                  <a:pt x="105" y="74"/>
                </a:lnTo>
                <a:lnTo>
                  <a:pt x="117" y="83"/>
                </a:lnTo>
                <a:lnTo>
                  <a:pt x="128" y="86"/>
                </a:lnTo>
                <a:lnTo>
                  <a:pt x="136" y="83"/>
                </a:lnTo>
                <a:lnTo>
                  <a:pt x="145" y="80"/>
                </a:lnTo>
                <a:lnTo>
                  <a:pt x="148" y="77"/>
                </a:lnTo>
                <a:lnTo>
                  <a:pt x="153" y="74"/>
                </a:lnTo>
                <a:lnTo>
                  <a:pt x="159" y="71"/>
                </a:lnTo>
                <a:lnTo>
                  <a:pt x="162" y="69"/>
                </a:lnTo>
                <a:lnTo>
                  <a:pt x="159" y="71"/>
                </a:lnTo>
                <a:lnTo>
                  <a:pt x="159" y="77"/>
                </a:lnTo>
                <a:lnTo>
                  <a:pt x="159" y="83"/>
                </a:lnTo>
                <a:lnTo>
                  <a:pt x="159" y="94"/>
                </a:lnTo>
                <a:lnTo>
                  <a:pt x="159" y="103"/>
                </a:lnTo>
                <a:lnTo>
                  <a:pt x="162" y="111"/>
                </a:lnTo>
                <a:lnTo>
                  <a:pt x="165" y="120"/>
                </a:lnTo>
                <a:lnTo>
                  <a:pt x="167" y="128"/>
                </a:lnTo>
                <a:lnTo>
                  <a:pt x="170" y="131"/>
                </a:lnTo>
                <a:lnTo>
                  <a:pt x="179" y="131"/>
                </a:lnTo>
                <a:lnTo>
                  <a:pt x="187" y="128"/>
                </a:lnTo>
                <a:lnTo>
                  <a:pt x="196" y="125"/>
                </a:lnTo>
                <a:lnTo>
                  <a:pt x="204" y="120"/>
                </a:lnTo>
                <a:lnTo>
                  <a:pt x="213" y="117"/>
                </a:lnTo>
                <a:lnTo>
                  <a:pt x="221" y="111"/>
                </a:lnTo>
                <a:lnTo>
                  <a:pt x="221" y="134"/>
                </a:lnTo>
                <a:lnTo>
                  <a:pt x="224" y="134"/>
                </a:lnTo>
                <a:lnTo>
                  <a:pt x="235" y="142"/>
                </a:lnTo>
                <a:lnTo>
                  <a:pt x="238" y="148"/>
                </a:lnTo>
                <a:lnTo>
                  <a:pt x="244" y="157"/>
                </a:lnTo>
                <a:lnTo>
                  <a:pt x="244" y="162"/>
                </a:lnTo>
                <a:lnTo>
                  <a:pt x="244" y="168"/>
                </a:lnTo>
                <a:lnTo>
                  <a:pt x="244" y="174"/>
                </a:lnTo>
                <a:lnTo>
                  <a:pt x="244" y="185"/>
                </a:lnTo>
                <a:lnTo>
                  <a:pt x="241" y="185"/>
                </a:lnTo>
                <a:lnTo>
                  <a:pt x="238" y="194"/>
                </a:lnTo>
                <a:lnTo>
                  <a:pt x="233" y="199"/>
                </a:lnTo>
                <a:lnTo>
                  <a:pt x="230" y="211"/>
                </a:lnTo>
                <a:lnTo>
                  <a:pt x="224" y="222"/>
                </a:lnTo>
                <a:lnTo>
                  <a:pt x="218" y="236"/>
                </a:lnTo>
                <a:lnTo>
                  <a:pt x="216" y="242"/>
                </a:lnTo>
                <a:lnTo>
                  <a:pt x="213" y="250"/>
                </a:lnTo>
                <a:lnTo>
                  <a:pt x="210" y="259"/>
                </a:lnTo>
                <a:lnTo>
                  <a:pt x="207" y="265"/>
                </a:lnTo>
                <a:lnTo>
                  <a:pt x="201" y="273"/>
                </a:lnTo>
                <a:lnTo>
                  <a:pt x="199" y="279"/>
                </a:lnTo>
                <a:lnTo>
                  <a:pt x="196" y="284"/>
                </a:lnTo>
                <a:lnTo>
                  <a:pt x="193" y="293"/>
                </a:lnTo>
                <a:lnTo>
                  <a:pt x="187" y="304"/>
                </a:lnTo>
                <a:lnTo>
                  <a:pt x="182" y="316"/>
                </a:lnTo>
                <a:lnTo>
                  <a:pt x="176" y="327"/>
                </a:lnTo>
                <a:lnTo>
                  <a:pt x="173" y="333"/>
                </a:lnTo>
                <a:lnTo>
                  <a:pt x="170" y="338"/>
                </a:lnTo>
                <a:lnTo>
                  <a:pt x="170" y="341"/>
                </a:lnTo>
                <a:lnTo>
                  <a:pt x="37" y="256"/>
                </a:lnTo>
                <a:lnTo>
                  <a:pt x="0" y="57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3" name="Freeform 31"/>
          <p:cNvSpPr>
            <a:spLocks/>
          </p:cNvSpPr>
          <p:nvPr/>
        </p:nvSpPr>
        <p:spPr bwMode="auto">
          <a:xfrm>
            <a:off x="5880100" y="4765675"/>
            <a:ext cx="722313" cy="344488"/>
          </a:xfrm>
          <a:custGeom>
            <a:avLst/>
            <a:gdLst>
              <a:gd name="T0" fmla="*/ 0 w 527"/>
              <a:gd name="T1" fmla="*/ 2147483647 h 247"/>
              <a:gd name="T2" fmla="*/ 2147483647 w 527"/>
              <a:gd name="T3" fmla="*/ 2147483647 h 247"/>
              <a:gd name="T4" fmla="*/ 2147483647 w 527"/>
              <a:gd name="T5" fmla="*/ 2147483647 h 247"/>
              <a:gd name="T6" fmla="*/ 2147483647 w 527"/>
              <a:gd name="T7" fmla="*/ 0 h 247"/>
              <a:gd name="T8" fmla="*/ 2147483647 w 527"/>
              <a:gd name="T9" fmla="*/ 0 h 247"/>
              <a:gd name="T10" fmla="*/ 2147483647 w 527"/>
              <a:gd name="T11" fmla="*/ 2147483647 h 247"/>
              <a:gd name="T12" fmla="*/ 2147483647 w 527"/>
              <a:gd name="T13" fmla="*/ 2147483647 h 247"/>
              <a:gd name="T14" fmla="*/ 2147483647 w 527"/>
              <a:gd name="T15" fmla="*/ 2147483647 h 247"/>
              <a:gd name="T16" fmla="*/ 2147483647 w 527"/>
              <a:gd name="T17" fmla="*/ 2147483647 h 247"/>
              <a:gd name="T18" fmla="*/ 2147483647 w 527"/>
              <a:gd name="T19" fmla="*/ 2147483647 h 247"/>
              <a:gd name="T20" fmla="*/ 2147483647 w 527"/>
              <a:gd name="T21" fmla="*/ 2147483647 h 247"/>
              <a:gd name="T22" fmla="*/ 2147483647 w 527"/>
              <a:gd name="T23" fmla="*/ 2147483647 h 247"/>
              <a:gd name="T24" fmla="*/ 2147483647 w 527"/>
              <a:gd name="T25" fmla="*/ 2147483647 h 247"/>
              <a:gd name="T26" fmla="*/ 2147483647 w 527"/>
              <a:gd name="T27" fmla="*/ 2147483647 h 247"/>
              <a:gd name="T28" fmla="*/ 2147483647 w 527"/>
              <a:gd name="T29" fmla="*/ 2147483647 h 247"/>
              <a:gd name="T30" fmla="*/ 2147483647 w 527"/>
              <a:gd name="T31" fmla="*/ 2147483647 h 247"/>
              <a:gd name="T32" fmla="*/ 2147483647 w 527"/>
              <a:gd name="T33" fmla="*/ 2147483647 h 247"/>
              <a:gd name="T34" fmla="*/ 2147483647 w 527"/>
              <a:gd name="T35" fmla="*/ 2147483647 h 247"/>
              <a:gd name="T36" fmla="*/ 2147483647 w 527"/>
              <a:gd name="T37" fmla="*/ 2147483647 h 247"/>
              <a:gd name="T38" fmla="*/ 0 w 527"/>
              <a:gd name="T39" fmla="*/ 2147483647 h 247"/>
              <a:gd name="T40" fmla="*/ 0 w 527"/>
              <a:gd name="T41" fmla="*/ 2147483647 h 24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27"/>
              <a:gd name="T64" fmla="*/ 0 h 247"/>
              <a:gd name="T65" fmla="*/ 527 w 527"/>
              <a:gd name="T66" fmla="*/ 247 h 24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27" h="247">
                <a:moveTo>
                  <a:pt x="0" y="196"/>
                </a:moveTo>
                <a:lnTo>
                  <a:pt x="6" y="164"/>
                </a:lnTo>
                <a:lnTo>
                  <a:pt x="125" y="37"/>
                </a:lnTo>
                <a:lnTo>
                  <a:pt x="227" y="0"/>
                </a:lnTo>
                <a:lnTo>
                  <a:pt x="343" y="0"/>
                </a:lnTo>
                <a:lnTo>
                  <a:pt x="470" y="42"/>
                </a:lnTo>
                <a:lnTo>
                  <a:pt x="527" y="79"/>
                </a:lnTo>
                <a:lnTo>
                  <a:pt x="487" y="96"/>
                </a:lnTo>
                <a:lnTo>
                  <a:pt x="408" y="173"/>
                </a:lnTo>
                <a:lnTo>
                  <a:pt x="343" y="224"/>
                </a:lnTo>
                <a:lnTo>
                  <a:pt x="331" y="210"/>
                </a:lnTo>
                <a:lnTo>
                  <a:pt x="323" y="170"/>
                </a:lnTo>
                <a:lnTo>
                  <a:pt x="255" y="232"/>
                </a:lnTo>
                <a:lnTo>
                  <a:pt x="207" y="238"/>
                </a:lnTo>
                <a:lnTo>
                  <a:pt x="195" y="193"/>
                </a:lnTo>
                <a:lnTo>
                  <a:pt x="113" y="247"/>
                </a:lnTo>
                <a:lnTo>
                  <a:pt x="77" y="232"/>
                </a:lnTo>
                <a:lnTo>
                  <a:pt x="79" y="184"/>
                </a:lnTo>
                <a:lnTo>
                  <a:pt x="26" y="207"/>
                </a:lnTo>
                <a:lnTo>
                  <a:pt x="0" y="196"/>
                </a:lnTo>
                <a:close/>
              </a:path>
            </a:pathLst>
          </a:custGeom>
          <a:solidFill>
            <a:srgbClr val="FFB5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4" name="Freeform 30"/>
          <p:cNvSpPr>
            <a:spLocks/>
          </p:cNvSpPr>
          <p:nvPr/>
        </p:nvSpPr>
        <p:spPr bwMode="auto">
          <a:xfrm>
            <a:off x="6729413" y="4329113"/>
            <a:ext cx="1301750" cy="801687"/>
          </a:xfrm>
          <a:custGeom>
            <a:avLst/>
            <a:gdLst>
              <a:gd name="T0" fmla="*/ 2147483647 w 949"/>
              <a:gd name="T1" fmla="*/ 2147483647 h 574"/>
              <a:gd name="T2" fmla="*/ 2147483647 w 949"/>
              <a:gd name="T3" fmla="*/ 2147483647 h 574"/>
              <a:gd name="T4" fmla="*/ 2147483647 w 949"/>
              <a:gd name="T5" fmla="*/ 2147483647 h 574"/>
              <a:gd name="T6" fmla="*/ 2147483647 w 949"/>
              <a:gd name="T7" fmla="*/ 2147483647 h 574"/>
              <a:gd name="T8" fmla="*/ 2147483647 w 949"/>
              <a:gd name="T9" fmla="*/ 2147483647 h 574"/>
              <a:gd name="T10" fmla="*/ 2147483647 w 949"/>
              <a:gd name="T11" fmla="*/ 2147483647 h 574"/>
              <a:gd name="T12" fmla="*/ 2147483647 w 949"/>
              <a:gd name="T13" fmla="*/ 2147483647 h 574"/>
              <a:gd name="T14" fmla="*/ 2147483647 w 949"/>
              <a:gd name="T15" fmla="*/ 2147483647 h 574"/>
              <a:gd name="T16" fmla="*/ 2147483647 w 949"/>
              <a:gd name="T17" fmla="*/ 2147483647 h 574"/>
              <a:gd name="T18" fmla="*/ 2147483647 w 949"/>
              <a:gd name="T19" fmla="*/ 2147483647 h 574"/>
              <a:gd name="T20" fmla="*/ 2147483647 w 949"/>
              <a:gd name="T21" fmla="*/ 2147483647 h 574"/>
              <a:gd name="T22" fmla="*/ 2147483647 w 949"/>
              <a:gd name="T23" fmla="*/ 2147483647 h 574"/>
              <a:gd name="T24" fmla="*/ 2147483647 w 949"/>
              <a:gd name="T25" fmla="*/ 2147483647 h 574"/>
              <a:gd name="T26" fmla="*/ 2147483647 w 949"/>
              <a:gd name="T27" fmla="*/ 2147483647 h 574"/>
              <a:gd name="T28" fmla="*/ 2147483647 w 949"/>
              <a:gd name="T29" fmla="*/ 2147483647 h 574"/>
              <a:gd name="T30" fmla="*/ 2147483647 w 949"/>
              <a:gd name="T31" fmla="*/ 2147483647 h 574"/>
              <a:gd name="T32" fmla="*/ 2147483647 w 949"/>
              <a:gd name="T33" fmla="*/ 2147483647 h 574"/>
              <a:gd name="T34" fmla="*/ 2147483647 w 949"/>
              <a:gd name="T35" fmla="*/ 2147483647 h 574"/>
              <a:gd name="T36" fmla="*/ 2147483647 w 949"/>
              <a:gd name="T37" fmla="*/ 2147483647 h 574"/>
              <a:gd name="T38" fmla="*/ 2147483647 w 949"/>
              <a:gd name="T39" fmla="*/ 2147483647 h 574"/>
              <a:gd name="T40" fmla="*/ 2147483647 w 949"/>
              <a:gd name="T41" fmla="*/ 2147483647 h 574"/>
              <a:gd name="T42" fmla="*/ 2147483647 w 949"/>
              <a:gd name="T43" fmla="*/ 2147483647 h 574"/>
              <a:gd name="T44" fmla="*/ 2147483647 w 949"/>
              <a:gd name="T45" fmla="*/ 2147483647 h 574"/>
              <a:gd name="T46" fmla="*/ 2147483647 w 949"/>
              <a:gd name="T47" fmla="*/ 2147483647 h 574"/>
              <a:gd name="T48" fmla="*/ 2147483647 w 949"/>
              <a:gd name="T49" fmla="*/ 2147483647 h 574"/>
              <a:gd name="T50" fmla="*/ 2147483647 w 949"/>
              <a:gd name="T51" fmla="*/ 2147483647 h 574"/>
              <a:gd name="T52" fmla="*/ 2147483647 w 949"/>
              <a:gd name="T53" fmla="*/ 2147483647 h 574"/>
              <a:gd name="T54" fmla="*/ 2147483647 w 949"/>
              <a:gd name="T55" fmla="*/ 2147483647 h 574"/>
              <a:gd name="T56" fmla="*/ 2147483647 w 949"/>
              <a:gd name="T57" fmla="*/ 2147483647 h 574"/>
              <a:gd name="T58" fmla="*/ 2147483647 w 949"/>
              <a:gd name="T59" fmla="*/ 2147483647 h 574"/>
              <a:gd name="T60" fmla="*/ 2147483647 w 949"/>
              <a:gd name="T61" fmla="*/ 2147483647 h 574"/>
              <a:gd name="T62" fmla="*/ 2147483647 w 949"/>
              <a:gd name="T63" fmla="*/ 2147483647 h 574"/>
              <a:gd name="T64" fmla="*/ 2147483647 w 949"/>
              <a:gd name="T65" fmla="*/ 2147483647 h 574"/>
              <a:gd name="T66" fmla="*/ 2147483647 w 949"/>
              <a:gd name="T67" fmla="*/ 2147483647 h 574"/>
              <a:gd name="T68" fmla="*/ 2147483647 w 949"/>
              <a:gd name="T69" fmla="*/ 2147483647 h 574"/>
              <a:gd name="T70" fmla="*/ 2147483647 w 949"/>
              <a:gd name="T71" fmla="*/ 2147483647 h 574"/>
              <a:gd name="T72" fmla="*/ 2147483647 w 949"/>
              <a:gd name="T73" fmla="*/ 2147483647 h 574"/>
              <a:gd name="T74" fmla="*/ 2147483647 w 949"/>
              <a:gd name="T75" fmla="*/ 2147483647 h 574"/>
              <a:gd name="T76" fmla="*/ 2147483647 w 949"/>
              <a:gd name="T77" fmla="*/ 2147483647 h 574"/>
              <a:gd name="T78" fmla="*/ 2147483647 w 949"/>
              <a:gd name="T79" fmla="*/ 2147483647 h 574"/>
              <a:gd name="T80" fmla="*/ 2147483647 w 949"/>
              <a:gd name="T81" fmla="*/ 0 h 57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49"/>
              <a:gd name="T124" fmla="*/ 0 h 574"/>
              <a:gd name="T125" fmla="*/ 949 w 949"/>
              <a:gd name="T126" fmla="*/ 574 h 57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49" h="574">
                <a:moveTo>
                  <a:pt x="153" y="0"/>
                </a:moveTo>
                <a:lnTo>
                  <a:pt x="159" y="6"/>
                </a:lnTo>
                <a:lnTo>
                  <a:pt x="170" y="14"/>
                </a:lnTo>
                <a:lnTo>
                  <a:pt x="176" y="17"/>
                </a:lnTo>
                <a:lnTo>
                  <a:pt x="182" y="23"/>
                </a:lnTo>
                <a:lnTo>
                  <a:pt x="190" y="23"/>
                </a:lnTo>
                <a:lnTo>
                  <a:pt x="199" y="23"/>
                </a:lnTo>
                <a:lnTo>
                  <a:pt x="374" y="239"/>
                </a:lnTo>
                <a:lnTo>
                  <a:pt x="686" y="83"/>
                </a:lnTo>
                <a:lnTo>
                  <a:pt x="689" y="85"/>
                </a:lnTo>
                <a:lnTo>
                  <a:pt x="700" y="97"/>
                </a:lnTo>
                <a:lnTo>
                  <a:pt x="708" y="100"/>
                </a:lnTo>
                <a:lnTo>
                  <a:pt x="714" y="105"/>
                </a:lnTo>
                <a:lnTo>
                  <a:pt x="723" y="105"/>
                </a:lnTo>
                <a:lnTo>
                  <a:pt x="728" y="102"/>
                </a:lnTo>
                <a:lnTo>
                  <a:pt x="731" y="97"/>
                </a:lnTo>
                <a:lnTo>
                  <a:pt x="731" y="88"/>
                </a:lnTo>
                <a:lnTo>
                  <a:pt x="731" y="77"/>
                </a:lnTo>
                <a:lnTo>
                  <a:pt x="731" y="68"/>
                </a:lnTo>
                <a:lnTo>
                  <a:pt x="731" y="60"/>
                </a:lnTo>
                <a:lnTo>
                  <a:pt x="731" y="54"/>
                </a:lnTo>
                <a:lnTo>
                  <a:pt x="731" y="49"/>
                </a:lnTo>
                <a:lnTo>
                  <a:pt x="731" y="46"/>
                </a:lnTo>
                <a:lnTo>
                  <a:pt x="765" y="139"/>
                </a:lnTo>
                <a:lnTo>
                  <a:pt x="796" y="137"/>
                </a:lnTo>
                <a:lnTo>
                  <a:pt x="793" y="139"/>
                </a:lnTo>
                <a:lnTo>
                  <a:pt x="790" y="148"/>
                </a:lnTo>
                <a:lnTo>
                  <a:pt x="785" y="154"/>
                </a:lnTo>
                <a:lnTo>
                  <a:pt x="785" y="159"/>
                </a:lnTo>
                <a:lnTo>
                  <a:pt x="782" y="171"/>
                </a:lnTo>
                <a:lnTo>
                  <a:pt x="779" y="179"/>
                </a:lnTo>
                <a:lnTo>
                  <a:pt x="774" y="185"/>
                </a:lnTo>
                <a:lnTo>
                  <a:pt x="774" y="193"/>
                </a:lnTo>
                <a:lnTo>
                  <a:pt x="771" y="202"/>
                </a:lnTo>
                <a:lnTo>
                  <a:pt x="768" y="210"/>
                </a:lnTo>
                <a:lnTo>
                  <a:pt x="768" y="216"/>
                </a:lnTo>
                <a:lnTo>
                  <a:pt x="768" y="222"/>
                </a:lnTo>
                <a:lnTo>
                  <a:pt x="768" y="225"/>
                </a:lnTo>
                <a:lnTo>
                  <a:pt x="771" y="230"/>
                </a:lnTo>
                <a:lnTo>
                  <a:pt x="779" y="236"/>
                </a:lnTo>
                <a:lnTo>
                  <a:pt x="790" y="233"/>
                </a:lnTo>
                <a:lnTo>
                  <a:pt x="796" y="230"/>
                </a:lnTo>
                <a:lnTo>
                  <a:pt x="799" y="230"/>
                </a:lnTo>
                <a:lnTo>
                  <a:pt x="796" y="236"/>
                </a:lnTo>
                <a:lnTo>
                  <a:pt x="793" y="242"/>
                </a:lnTo>
                <a:lnTo>
                  <a:pt x="790" y="250"/>
                </a:lnTo>
                <a:lnTo>
                  <a:pt x="785" y="259"/>
                </a:lnTo>
                <a:lnTo>
                  <a:pt x="782" y="270"/>
                </a:lnTo>
                <a:lnTo>
                  <a:pt x="779" y="276"/>
                </a:lnTo>
                <a:lnTo>
                  <a:pt x="782" y="284"/>
                </a:lnTo>
                <a:lnTo>
                  <a:pt x="790" y="293"/>
                </a:lnTo>
                <a:lnTo>
                  <a:pt x="802" y="298"/>
                </a:lnTo>
                <a:lnTo>
                  <a:pt x="813" y="301"/>
                </a:lnTo>
                <a:lnTo>
                  <a:pt x="819" y="304"/>
                </a:lnTo>
                <a:lnTo>
                  <a:pt x="884" y="242"/>
                </a:lnTo>
                <a:lnTo>
                  <a:pt x="949" y="296"/>
                </a:lnTo>
                <a:lnTo>
                  <a:pt x="949" y="372"/>
                </a:lnTo>
                <a:lnTo>
                  <a:pt x="909" y="421"/>
                </a:lnTo>
                <a:lnTo>
                  <a:pt x="731" y="398"/>
                </a:lnTo>
                <a:lnTo>
                  <a:pt x="663" y="443"/>
                </a:lnTo>
                <a:lnTo>
                  <a:pt x="623" y="520"/>
                </a:lnTo>
                <a:lnTo>
                  <a:pt x="555" y="557"/>
                </a:lnTo>
                <a:lnTo>
                  <a:pt x="536" y="545"/>
                </a:lnTo>
                <a:lnTo>
                  <a:pt x="530" y="477"/>
                </a:lnTo>
                <a:lnTo>
                  <a:pt x="462" y="563"/>
                </a:lnTo>
                <a:lnTo>
                  <a:pt x="411" y="574"/>
                </a:lnTo>
                <a:lnTo>
                  <a:pt x="400" y="551"/>
                </a:lnTo>
                <a:lnTo>
                  <a:pt x="422" y="477"/>
                </a:lnTo>
                <a:lnTo>
                  <a:pt x="340" y="537"/>
                </a:lnTo>
                <a:lnTo>
                  <a:pt x="289" y="557"/>
                </a:lnTo>
                <a:lnTo>
                  <a:pt x="275" y="531"/>
                </a:lnTo>
                <a:lnTo>
                  <a:pt x="298" y="457"/>
                </a:lnTo>
                <a:lnTo>
                  <a:pt x="204" y="528"/>
                </a:lnTo>
                <a:lnTo>
                  <a:pt x="176" y="526"/>
                </a:lnTo>
                <a:lnTo>
                  <a:pt x="153" y="500"/>
                </a:lnTo>
                <a:lnTo>
                  <a:pt x="170" y="452"/>
                </a:lnTo>
                <a:lnTo>
                  <a:pt x="218" y="403"/>
                </a:lnTo>
                <a:lnTo>
                  <a:pt x="14" y="398"/>
                </a:lnTo>
                <a:lnTo>
                  <a:pt x="0" y="270"/>
                </a:lnTo>
                <a:lnTo>
                  <a:pt x="31" y="145"/>
                </a:lnTo>
                <a:lnTo>
                  <a:pt x="153" y="0"/>
                </a:lnTo>
                <a:close/>
              </a:path>
            </a:pathLst>
          </a:custGeom>
          <a:solidFill>
            <a:srgbClr val="FFB5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5" name="Freeform 29"/>
          <p:cNvSpPr>
            <a:spLocks/>
          </p:cNvSpPr>
          <p:nvPr/>
        </p:nvSpPr>
        <p:spPr bwMode="auto">
          <a:xfrm>
            <a:off x="6777038" y="4321175"/>
            <a:ext cx="963612" cy="569913"/>
          </a:xfrm>
          <a:custGeom>
            <a:avLst/>
            <a:gdLst>
              <a:gd name="T0" fmla="*/ 2147483647 w 703"/>
              <a:gd name="T1" fmla="*/ 2147483647 h 408"/>
              <a:gd name="T2" fmla="*/ 0 w 703"/>
              <a:gd name="T3" fmla="*/ 2147483647 h 408"/>
              <a:gd name="T4" fmla="*/ 0 w 703"/>
              <a:gd name="T5" fmla="*/ 2147483647 h 408"/>
              <a:gd name="T6" fmla="*/ 2147483647 w 703"/>
              <a:gd name="T7" fmla="*/ 2147483647 h 408"/>
              <a:gd name="T8" fmla="*/ 2147483647 w 703"/>
              <a:gd name="T9" fmla="*/ 2147483647 h 408"/>
              <a:gd name="T10" fmla="*/ 2147483647 w 703"/>
              <a:gd name="T11" fmla="*/ 2147483647 h 408"/>
              <a:gd name="T12" fmla="*/ 2147483647 w 703"/>
              <a:gd name="T13" fmla="*/ 2147483647 h 408"/>
              <a:gd name="T14" fmla="*/ 2147483647 w 703"/>
              <a:gd name="T15" fmla="*/ 2147483647 h 408"/>
              <a:gd name="T16" fmla="*/ 2147483647 w 703"/>
              <a:gd name="T17" fmla="*/ 2147483647 h 408"/>
              <a:gd name="T18" fmla="*/ 2147483647 w 703"/>
              <a:gd name="T19" fmla="*/ 2147483647 h 408"/>
              <a:gd name="T20" fmla="*/ 2147483647 w 703"/>
              <a:gd name="T21" fmla="*/ 2147483647 h 408"/>
              <a:gd name="T22" fmla="*/ 2147483647 w 703"/>
              <a:gd name="T23" fmla="*/ 2147483647 h 408"/>
              <a:gd name="T24" fmla="*/ 2147483647 w 703"/>
              <a:gd name="T25" fmla="*/ 0 h 408"/>
              <a:gd name="T26" fmla="*/ 2147483647 w 703"/>
              <a:gd name="T27" fmla="*/ 2147483647 h 408"/>
              <a:gd name="T28" fmla="*/ 2147483647 w 703"/>
              <a:gd name="T29" fmla="*/ 2147483647 h 408"/>
              <a:gd name="T30" fmla="*/ 2147483647 w 703"/>
              <a:gd name="T31" fmla="*/ 2147483647 h 408"/>
              <a:gd name="T32" fmla="*/ 2147483647 w 703"/>
              <a:gd name="T33" fmla="*/ 2147483647 h 408"/>
              <a:gd name="T34" fmla="*/ 2147483647 w 703"/>
              <a:gd name="T35" fmla="*/ 2147483647 h 408"/>
              <a:gd name="T36" fmla="*/ 2147483647 w 703"/>
              <a:gd name="T37" fmla="*/ 2147483647 h 408"/>
              <a:gd name="T38" fmla="*/ 2147483647 w 703"/>
              <a:gd name="T39" fmla="*/ 2147483647 h 408"/>
              <a:gd name="T40" fmla="*/ 2147483647 w 703"/>
              <a:gd name="T41" fmla="*/ 2147483647 h 408"/>
              <a:gd name="T42" fmla="*/ 2147483647 w 703"/>
              <a:gd name="T43" fmla="*/ 2147483647 h 408"/>
              <a:gd name="T44" fmla="*/ 2147483647 w 703"/>
              <a:gd name="T45" fmla="*/ 2147483647 h 408"/>
              <a:gd name="T46" fmla="*/ 2147483647 w 703"/>
              <a:gd name="T47" fmla="*/ 2147483647 h 408"/>
              <a:gd name="T48" fmla="*/ 2147483647 w 703"/>
              <a:gd name="T49" fmla="*/ 2147483647 h 408"/>
              <a:gd name="T50" fmla="*/ 2147483647 w 703"/>
              <a:gd name="T51" fmla="*/ 2147483647 h 408"/>
              <a:gd name="T52" fmla="*/ 2147483647 w 703"/>
              <a:gd name="T53" fmla="*/ 2147483647 h 408"/>
              <a:gd name="T54" fmla="*/ 2147483647 w 703"/>
              <a:gd name="T55" fmla="*/ 2147483647 h 408"/>
              <a:gd name="T56" fmla="*/ 2147483647 w 703"/>
              <a:gd name="T57" fmla="*/ 2147483647 h 408"/>
              <a:gd name="T58" fmla="*/ 2147483647 w 703"/>
              <a:gd name="T59" fmla="*/ 2147483647 h 408"/>
              <a:gd name="T60" fmla="*/ 2147483647 w 703"/>
              <a:gd name="T61" fmla="*/ 2147483647 h 408"/>
              <a:gd name="T62" fmla="*/ 2147483647 w 703"/>
              <a:gd name="T63" fmla="*/ 2147483647 h 408"/>
              <a:gd name="T64" fmla="*/ 2147483647 w 703"/>
              <a:gd name="T65" fmla="*/ 2147483647 h 408"/>
              <a:gd name="T66" fmla="*/ 2147483647 w 703"/>
              <a:gd name="T67" fmla="*/ 2147483647 h 408"/>
              <a:gd name="T68" fmla="*/ 2147483647 w 703"/>
              <a:gd name="T69" fmla="*/ 2147483647 h 408"/>
              <a:gd name="T70" fmla="*/ 2147483647 w 703"/>
              <a:gd name="T71" fmla="*/ 2147483647 h 408"/>
              <a:gd name="T72" fmla="*/ 2147483647 w 703"/>
              <a:gd name="T73" fmla="*/ 2147483647 h 408"/>
              <a:gd name="T74" fmla="*/ 2147483647 w 703"/>
              <a:gd name="T75" fmla="*/ 2147483647 h 408"/>
              <a:gd name="T76" fmla="*/ 2147483647 w 703"/>
              <a:gd name="T77" fmla="*/ 2147483647 h 408"/>
              <a:gd name="T78" fmla="*/ 2147483647 w 703"/>
              <a:gd name="T79" fmla="*/ 2147483647 h 408"/>
              <a:gd name="T80" fmla="*/ 2147483647 w 703"/>
              <a:gd name="T81" fmla="*/ 2147483647 h 408"/>
              <a:gd name="T82" fmla="*/ 2147483647 w 703"/>
              <a:gd name="T83" fmla="*/ 2147483647 h 408"/>
              <a:gd name="T84" fmla="*/ 2147483647 w 703"/>
              <a:gd name="T85" fmla="*/ 2147483647 h 408"/>
              <a:gd name="T86" fmla="*/ 2147483647 w 703"/>
              <a:gd name="T87" fmla="*/ 2147483647 h 408"/>
              <a:gd name="T88" fmla="*/ 2147483647 w 703"/>
              <a:gd name="T89" fmla="*/ 2147483647 h 408"/>
              <a:gd name="T90" fmla="*/ 2147483647 w 703"/>
              <a:gd name="T91" fmla="*/ 2147483647 h 408"/>
              <a:gd name="T92" fmla="*/ 2147483647 w 703"/>
              <a:gd name="T93" fmla="*/ 2147483647 h 408"/>
              <a:gd name="T94" fmla="*/ 2147483647 w 703"/>
              <a:gd name="T95" fmla="*/ 2147483647 h 408"/>
              <a:gd name="T96" fmla="*/ 2147483647 w 703"/>
              <a:gd name="T97" fmla="*/ 2147483647 h 408"/>
              <a:gd name="T98" fmla="*/ 2147483647 w 703"/>
              <a:gd name="T99" fmla="*/ 2147483647 h 40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03"/>
              <a:gd name="T151" fmla="*/ 0 h 408"/>
              <a:gd name="T152" fmla="*/ 703 w 703"/>
              <a:gd name="T153" fmla="*/ 408 h 40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03" h="408">
                <a:moveTo>
                  <a:pt x="12" y="397"/>
                </a:moveTo>
                <a:lnTo>
                  <a:pt x="9" y="391"/>
                </a:lnTo>
                <a:lnTo>
                  <a:pt x="9" y="383"/>
                </a:lnTo>
                <a:lnTo>
                  <a:pt x="6" y="374"/>
                </a:lnTo>
                <a:lnTo>
                  <a:pt x="6" y="366"/>
                </a:lnTo>
                <a:lnTo>
                  <a:pt x="3" y="355"/>
                </a:lnTo>
                <a:lnTo>
                  <a:pt x="3" y="346"/>
                </a:lnTo>
                <a:lnTo>
                  <a:pt x="0" y="335"/>
                </a:lnTo>
                <a:lnTo>
                  <a:pt x="0" y="320"/>
                </a:lnTo>
                <a:lnTo>
                  <a:pt x="0" y="309"/>
                </a:lnTo>
                <a:lnTo>
                  <a:pt x="0" y="298"/>
                </a:lnTo>
                <a:lnTo>
                  <a:pt x="0" y="284"/>
                </a:lnTo>
                <a:lnTo>
                  <a:pt x="3" y="272"/>
                </a:lnTo>
                <a:lnTo>
                  <a:pt x="6" y="261"/>
                </a:lnTo>
                <a:lnTo>
                  <a:pt x="9" y="252"/>
                </a:lnTo>
                <a:lnTo>
                  <a:pt x="9" y="244"/>
                </a:lnTo>
                <a:lnTo>
                  <a:pt x="12" y="238"/>
                </a:lnTo>
                <a:lnTo>
                  <a:pt x="17" y="230"/>
                </a:lnTo>
                <a:lnTo>
                  <a:pt x="20" y="224"/>
                </a:lnTo>
                <a:lnTo>
                  <a:pt x="23" y="215"/>
                </a:lnTo>
                <a:lnTo>
                  <a:pt x="29" y="207"/>
                </a:lnTo>
                <a:lnTo>
                  <a:pt x="31" y="198"/>
                </a:lnTo>
                <a:lnTo>
                  <a:pt x="37" y="193"/>
                </a:lnTo>
                <a:lnTo>
                  <a:pt x="40" y="184"/>
                </a:lnTo>
                <a:lnTo>
                  <a:pt x="48" y="176"/>
                </a:lnTo>
                <a:lnTo>
                  <a:pt x="51" y="164"/>
                </a:lnTo>
                <a:lnTo>
                  <a:pt x="60" y="156"/>
                </a:lnTo>
                <a:lnTo>
                  <a:pt x="63" y="147"/>
                </a:lnTo>
                <a:lnTo>
                  <a:pt x="71" y="139"/>
                </a:lnTo>
                <a:lnTo>
                  <a:pt x="77" y="130"/>
                </a:lnTo>
                <a:lnTo>
                  <a:pt x="82" y="122"/>
                </a:lnTo>
                <a:lnTo>
                  <a:pt x="88" y="113"/>
                </a:lnTo>
                <a:lnTo>
                  <a:pt x="94" y="105"/>
                </a:lnTo>
                <a:lnTo>
                  <a:pt x="99" y="96"/>
                </a:lnTo>
                <a:lnTo>
                  <a:pt x="105" y="90"/>
                </a:lnTo>
                <a:lnTo>
                  <a:pt x="111" y="82"/>
                </a:lnTo>
                <a:lnTo>
                  <a:pt x="116" y="73"/>
                </a:lnTo>
                <a:lnTo>
                  <a:pt x="122" y="68"/>
                </a:lnTo>
                <a:lnTo>
                  <a:pt x="128" y="59"/>
                </a:lnTo>
                <a:lnTo>
                  <a:pt x="136" y="48"/>
                </a:lnTo>
                <a:lnTo>
                  <a:pt x="145" y="39"/>
                </a:lnTo>
                <a:lnTo>
                  <a:pt x="153" y="31"/>
                </a:lnTo>
                <a:lnTo>
                  <a:pt x="159" y="28"/>
                </a:lnTo>
                <a:lnTo>
                  <a:pt x="167" y="17"/>
                </a:lnTo>
                <a:lnTo>
                  <a:pt x="182" y="11"/>
                </a:lnTo>
                <a:lnTo>
                  <a:pt x="187" y="8"/>
                </a:lnTo>
                <a:lnTo>
                  <a:pt x="196" y="5"/>
                </a:lnTo>
                <a:lnTo>
                  <a:pt x="201" y="5"/>
                </a:lnTo>
                <a:lnTo>
                  <a:pt x="210" y="5"/>
                </a:lnTo>
                <a:lnTo>
                  <a:pt x="216" y="2"/>
                </a:lnTo>
                <a:lnTo>
                  <a:pt x="224" y="0"/>
                </a:lnTo>
                <a:lnTo>
                  <a:pt x="230" y="0"/>
                </a:lnTo>
                <a:lnTo>
                  <a:pt x="235" y="0"/>
                </a:lnTo>
                <a:lnTo>
                  <a:pt x="241" y="0"/>
                </a:lnTo>
                <a:lnTo>
                  <a:pt x="247" y="0"/>
                </a:lnTo>
                <a:lnTo>
                  <a:pt x="244" y="2"/>
                </a:lnTo>
                <a:lnTo>
                  <a:pt x="238" y="11"/>
                </a:lnTo>
                <a:lnTo>
                  <a:pt x="230" y="19"/>
                </a:lnTo>
                <a:lnTo>
                  <a:pt x="221" y="34"/>
                </a:lnTo>
                <a:lnTo>
                  <a:pt x="210" y="42"/>
                </a:lnTo>
                <a:lnTo>
                  <a:pt x="207" y="54"/>
                </a:lnTo>
                <a:lnTo>
                  <a:pt x="204" y="59"/>
                </a:lnTo>
                <a:lnTo>
                  <a:pt x="210" y="62"/>
                </a:lnTo>
                <a:lnTo>
                  <a:pt x="213" y="59"/>
                </a:lnTo>
                <a:lnTo>
                  <a:pt x="221" y="56"/>
                </a:lnTo>
                <a:lnTo>
                  <a:pt x="227" y="54"/>
                </a:lnTo>
                <a:lnTo>
                  <a:pt x="235" y="51"/>
                </a:lnTo>
                <a:lnTo>
                  <a:pt x="241" y="45"/>
                </a:lnTo>
                <a:lnTo>
                  <a:pt x="252" y="42"/>
                </a:lnTo>
                <a:lnTo>
                  <a:pt x="264" y="39"/>
                </a:lnTo>
                <a:lnTo>
                  <a:pt x="272" y="34"/>
                </a:lnTo>
                <a:lnTo>
                  <a:pt x="284" y="28"/>
                </a:lnTo>
                <a:lnTo>
                  <a:pt x="292" y="25"/>
                </a:lnTo>
                <a:lnTo>
                  <a:pt x="298" y="22"/>
                </a:lnTo>
                <a:lnTo>
                  <a:pt x="306" y="19"/>
                </a:lnTo>
                <a:lnTo>
                  <a:pt x="315" y="17"/>
                </a:lnTo>
                <a:lnTo>
                  <a:pt x="318" y="14"/>
                </a:lnTo>
                <a:lnTo>
                  <a:pt x="320" y="14"/>
                </a:lnTo>
                <a:lnTo>
                  <a:pt x="323" y="14"/>
                </a:lnTo>
                <a:lnTo>
                  <a:pt x="320" y="17"/>
                </a:lnTo>
                <a:lnTo>
                  <a:pt x="315" y="25"/>
                </a:lnTo>
                <a:lnTo>
                  <a:pt x="309" y="28"/>
                </a:lnTo>
                <a:lnTo>
                  <a:pt x="303" y="36"/>
                </a:lnTo>
                <a:lnTo>
                  <a:pt x="301" y="45"/>
                </a:lnTo>
                <a:lnTo>
                  <a:pt x="298" y="51"/>
                </a:lnTo>
                <a:lnTo>
                  <a:pt x="292" y="59"/>
                </a:lnTo>
                <a:lnTo>
                  <a:pt x="289" y="65"/>
                </a:lnTo>
                <a:lnTo>
                  <a:pt x="286" y="71"/>
                </a:lnTo>
                <a:lnTo>
                  <a:pt x="286" y="76"/>
                </a:lnTo>
                <a:lnTo>
                  <a:pt x="286" y="85"/>
                </a:lnTo>
                <a:lnTo>
                  <a:pt x="295" y="88"/>
                </a:lnTo>
                <a:lnTo>
                  <a:pt x="298" y="88"/>
                </a:lnTo>
                <a:lnTo>
                  <a:pt x="303" y="85"/>
                </a:lnTo>
                <a:lnTo>
                  <a:pt x="312" y="85"/>
                </a:lnTo>
                <a:lnTo>
                  <a:pt x="320" y="85"/>
                </a:lnTo>
                <a:lnTo>
                  <a:pt x="326" y="82"/>
                </a:lnTo>
                <a:lnTo>
                  <a:pt x="335" y="82"/>
                </a:lnTo>
                <a:lnTo>
                  <a:pt x="340" y="79"/>
                </a:lnTo>
                <a:lnTo>
                  <a:pt x="349" y="76"/>
                </a:lnTo>
                <a:lnTo>
                  <a:pt x="354" y="71"/>
                </a:lnTo>
                <a:lnTo>
                  <a:pt x="360" y="68"/>
                </a:lnTo>
                <a:lnTo>
                  <a:pt x="368" y="62"/>
                </a:lnTo>
                <a:lnTo>
                  <a:pt x="374" y="56"/>
                </a:lnTo>
                <a:lnTo>
                  <a:pt x="377" y="48"/>
                </a:lnTo>
                <a:lnTo>
                  <a:pt x="383" y="36"/>
                </a:lnTo>
                <a:lnTo>
                  <a:pt x="385" y="25"/>
                </a:lnTo>
                <a:lnTo>
                  <a:pt x="388" y="14"/>
                </a:lnTo>
                <a:lnTo>
                  <a:pt x="388" y="17"/>
                </a:lnTo>
                <a:lnTo>
                  <a:pt x="388" y="22"/>
                </a:lnTo>
                <a:lnTo>
                  <a:pt x="391" y="34"/>
                </a:lnTo>
                <a:lnTo>
                  <a:pt x="397" y="48"/>
                </a:lnTo>
                <a:lnTo>
                  <a:pt x="402" y="59"/>
                </a:lnTo>
                <a:lnTo>
                  <a:pt x="411" y="71"/>
                </a:lnTo>
                <a:lnTo>
                  <a:pt x="419" y="76"/>
                </a:lnTo>
                <a:lnTo>
                  <a:pt x="431" y="79"/>
                </a:lnTo>
                <a:lnTo>
                  <a:pt x="442" y="71"/>
                </a:lnTo>
                <a:lnTo>
                  <a:pt x="451" y="65"/>
                </a:lnTo>
                <a:lnTo>
                  <a:pt x="456" y="54"/>
                </a:lnTo>
                <a:lnTo>
                  <a:pt x="465" y="45"/>
                </a:lnTo>
                <a:lnTo>
                  <a:pt x="465" y="34"/>
                </a:lnTo>
                <a:lnTo>
                  <a:pt x="468" y="25"/>
                </a:lnTo>
                <a:lnTo>
                  <a:pt x="468" y="19"/>
                </a:lnTo>
                <a:lnTo>
                  <a:pt x="470" y="19"/>
                </a:lnTo>
                <a:lnTo>
                  <a:pt x="493" y="28"/>
                </a:lnTo>
                <a:lnTo>
                  <a:pt x="493" y="31"/>
                </a:lnTo>
                <a:lnTo>
                  <a:pt x="493" y="39"/>
                </a:lnTo>
                <a:lnTo>
                  <a:pt x="496" y="45"/>
                </a:lnTo>
                <a:lnTo>
                  <a:pt x="496" y="51"/>
                </a:lnTo>
                <a:lnTo>
                  <a:pt x="499" y="59"/>
                </a:lnTo>
                <a:lnTo>
                  <a:pt x="502" y="68"/>
                </a:lnTo>
                <a:lnTo>
                  <a:pt x="504" y="73"/>
                </a:lnTo>
                <a:lnTo>
                  <a:pt x="507" y="79"/>
                </a:lnTo>
                <a:lnTo>
                  <a:pt x="513" y="85"/>
                </a:lnTo>
                <a:lnTo>
                  <a:pt x="519" y="90"/>
                </a:lnTo>
                <a:lnTo>
                  <a:pt x="527" y="93"/>
                </a:lnTo>
                <a:lnTo>
                  <a:pt x="533" y="99"/>
                </a:lnTo>
                <a:lnTo>
                  <a:pt x="541" y="99"/>
                </a:lnTo>
                <a:lnTo>
                  <a:pt x="550" y="102"/>
                </a:lnTo>
                <a:lnTo>
                  <a:pt x="558" y="96"/>
                </a:lnTo>
                <a:lnTo>
                  <a:pt x="564" y="93"/>
                </a:lnTo>
                <a:lnTo>
                  <a:pt x="570" y="90"/>
                </a:lnTo>
                <a:lnTo>
                  <a:pt x="575" y="85"/>
                </a:lnTo>
                <a:lnTo>
                  <a:pt x="581" y="71"/>
                </a:lnTo>
                <a:lnTo>
                  <a:pt x="581" y="59"/>
                </a:lnTo>
                <a:lnTo>
                  <a:pt x="581" y="48"/>
                </a:lnTo>
                <a:lnTo>
                  <a:pt x="581" y="36"/>
                </a:lnTo>
                <a:lnTo>
                  <a:pt x="578" y="28"/>
                </a:lnTo>
                <a:lnTo>
                  <a:pt x="584" y="28"/>
                </a:lnTo>
                <a:lnTo>
                  <a:pt x="592" y="34"/>
                </a:lnTo>
                <a:lnTo>
                  <a:pt x="604" y="39"/>
                </a:lnTo>
                <a:lnTo>
                  <a:pt x="612" y="48"/>
                </a:lnTo>
                <a:lnTo>
                  <a:pt x="626" y="59"/>
                </a:lnTo>
                <a:lnTo>
                  <a:pt x="635" y="65"/>
                </a:lnTo>
                <a:lnTo>
                  <a:pt x="640" y="71"/>
                </a:lnTo>
                <a:lnTo>
                  <a:pt x="646" y="79"/>
                </a:lnTo>
                <a:lnTo>
                  <a:pt x="655" y="88"/>
                </a:lnTo>
                <a:lnTo>
                  <a:pt x="660" y="93"/>
                </a:lnTo>
                <a:lnTo>
                  <a:pt x="666" y="102"/>
                </a:lnTo>
                <a:lnTo>
                  <a:pt x="669" y="110"/>
                </a:lnTo>
                <a:lnTo>
                  <a:pt x="674" y="119"/>
                </a:lnTo>
                <a:lnTo>
                  <a:pt x="677" y="125"/>
                </a:lnTo>
                <a:lnTo>
                  <a:pt x="677" y="133"/>
                </a:lnTo>
                <a:lnTo>
                  <a:pt x="680" y="144"/>
                </a:lnTo>
                <a:lnTo>
                  <a:pt x="686" y="153"/>
                </a:lnTo>
                <a:lnTo>
                  <a:pt x="686" y="161"/>
                </a:lnTo>
                <a:lnTo>
                  <a:pt x="689" y="170"/>
                </a:lnTo>
                <a:lnTo>
                  <a:pt x="689" y="178"/>
                </a:lnTo>
                <a:lnTo>
                  <a:pt x="691" y="190"/>
                </a:lnTo>
                <a:lnTo>
                  <a:pt x="691" y="198"/>
                </a:lnTo>
                <a:lnTo>
                  <a:pt x="694" y="210"/>
                </a:lnTo>
                <a:lnTo>
                  <a:pt x="697" y="218"/>
                </a:lnTo>
                <a:lnTo>
                  <a:pt x="700" y="230"/>
                </a:lnTo>
                <a:lnTo>
                  <a:pt x="703" y="241"/>
                </a:lnTo>
                <a:lnTo>
                  <a:pt x="703" y="252"/>
                </a:lnTo>
                <a:lnTo>
                  <a:pt x="703" y="261"/>
                </a:lnTo>
                <a:lnTo>
                  <a:pt x="703" y="267"/>
                </a:lnTo>
                <a:lnTo>
                  <a:pt x="703" y="275"/>
                </a:lnTo>
                <a:lnTo>
                  <a:pt x="703" y="281"/>
                </a:lnTo>
                <a:lnTo>
                  <a:pt x="703" y="286"/>
                </a:lnTo>
                <a:lnTo>
                  <a:pt x="703" y="295"/>
                </a:lnTo>
                <a:lnTo>
                  <a:pt x="700" y="301"/>
                </a:lnTo>
                <a:lnTo>
                  <a:pt x="700" y="309"/>
                </a:lnTo>
                <a:lnTo>
                  <a:pt x="700" y="315"/>
                </a:lnTo>
                <a:lnTo>
                  <a:pt x="700" y="323"/>
                </a:lnTo>
                <a:lnTo>
                  <a:pt x="697" y="329"/>
                </a:lnTo>
                <a:lnTo>
                  <a:pt x="697" y="337"/>
                </a:lnTo>
                <a:lnTo>
                  <a:pt x="697" y="349"/>
                </a:lnTo>
                <a:lnTo>
                  <a:pt x="694" y="360"/>
                </a:lnTo>
                <a:lnTo>
                  <a:pt x="691" y="369"/>
                </a:lnTo>
                <a:lnTo>
                  <a:pt x="691" y="380"/>
                </a:lnTo>
                <a:lnTo>
                  <a:pt x="689" y="386"/>
                </a:lnTo>
                <a:lnTo>
                  <a:pt x="689" y="391"/>
                </a:lnTo>
                <a:lnTo>
                  <a:pt x="689" y="394"/>
                </a:lnTo>
                <a:lnTo>
                  <a:pt x="689" y="397"/>
                </a:lnTo>
                <a:lnTo>
                  <a:pt x="646" y="374"/>
                </a:lnTo>
                <a:lnTo>
                  <a:pt x="524" y="352"/>
                </a:lnTo>
                <a:lnTo>
                  <a:pt x="377" y="335"/>
                </a:lnTo>
                <a:lnTo>
                  <a:pt x="289" y="360"/>
                </a:lnTo>
                <a:lnTo>
                  <a:pt x="182" y="408"/>
                </a:lnTo>
                <a:lnTo>
                  <a:pt x="12" y="397"/>
                </a:lnTo>
                <a:close/>
              </a:path>
            </a:pathLst>
          </a:custGeom>
          <a:solidFill>
            <a:srgbClr val="FFD1C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6" name="Freeform 28"/>
          <p:cNvSpPr>
            <a:spLocks/>
          </p:cNvSpPr>
          <p:nvPr/>
        </p:nvSpPr>
        <p:spPr bwMode="auto">
          <a:xfrm>
            <a:off x="5868988" y="4749800"/>
            <a:ext cx="771525" cy="371475"/>
          </a:xfrm>
          <a:custGeom>
            <a:avLst/>
            <a:gdLst>
              <a:gd name="T0" fmla="*/ 2147483647 w 563"/>
              <a:gd name="T1" fmla="*/ 2147483647 h 267"/>
              <a:gd name="T2" fmla="*/ 2147483647 w 563"/>
              <a:gd name="T3" fmla="*/ 2147483647 h 267"/>
              <a:gd name="T4" fmla="*/ 2147483647 w 563"/>
              <a:gd name="T5" fmla="*/ 2147483647 h 267"/>
              <a:gd name="T6" fmla="*/ 2147483647 w 563"/>
              <a:gd name="T7" fmla="*/ 2147483647 h 267"/>
              <a:gd name="T8" fmla="*/ 2147483647 w 563"/>
              <a:gd name="T9" fmla="*/ 2147483647 h 267"/>
              <a:gd name="T10" fmla="*/ 2147483647 w 563"/>
              <a:gd name="T11" fmla="*/ 2147483647 h 267"/>
              <a:gd name="T12" fmla="*/ 2147483647 w 563"/>
              <a:gd name="T13" fmla="*/ 2147483647 h 267"/>
              <a:gd name="T14" fmla="*/ 2147483647 w 563"/>
              <a:gd name="T15" fmla="*/ 2147483647 h 267"/>
              <a:gd name="T16" fmla="*/ 2147483647 w 563"/>
              <a:gd name="T17" fmla="*/ 2147483647 h 267"/>
              <a:gd name="T18" fmla="*/ 2147483647 w 563"/>
              <a:gd name="T19" fmla="*/ 2147483647 h 267"/>
              <a:gd name="T20" fmla="*/ 2147483647 w 563"/>
              <a:gd name="T21" fmla="*/ 2147483647 h 267"/>
              <a:gd name="T22" fmla="*/ 2147483647 w 563"/>
              <a:gd name="T23" fmla="*/ 2147483647 h 267"/>
              <a:gd name="T24" fmla="*/ 2147483647 w 563"/>
              <a:gd name="T25" fmla="*/ 2147483647 h 267"/>
              <a:gd name="T26" fmla="*/ 2147483647 w 563"/>
              <a:gd name="T27" fmla="*/ 2147483647 h 267"/>
              <a:gd name="T28" fmla="*/ 2147483647 w 563"/>
              <a:gd name="T29" fmla="*/ 2147483647 h 267"/>
              <a:gd name="T30" fmla="*/ 2147483647 w 563"/>
              <a:gd name="T31" fmla="*/ 2147483647 h 267"/>
              <a:gd name="T32" fmla="*/ 2147483647 w 563"/>
              <a:gd name="T33" fmla="*/ 2147483647 h 267"/>
              <a:gd name="T34" fmla="*/ 2147483647 w 563"/>
              <a:gd name="T35" fmla="*/ 2147483647 h 267"/>
              <a:gd name="T36" fmla="*/ 2147483647 w 563"/>
              <a:gd name="T37" fmla="*/ 2147483647 h 267"/>
              <a:gd name="T38" fmla="*/ 2147483647 w 563"/>
              <a:gd name="T39" fmla="*/ 2147483647 h 267"/>
              <a:gd name="T40" fmla="*/ 2147483647 w 563"/>
              <a:gd name="T41" fmla="*/ 2147483647 h 267"/>
              <a:gd name="T42" fmla="*/ 2147483647 w 563"/>
              <a:gd name="T43" fmla="*/ 2147483647 h 267"/>
              <a:gd name="T44" fmla="*/ 2147483647 w 563"/>
              <a:gd name="T45" fmla="*/ 2147483647 h 267"/>
              <a:gd name="T46" fmla="*/ 2147483647 w 563"/>
              <a:gd name="T47" fmla="*/ 2147483647 h 267"/>
              <a:gd name="T48" fmla="*/ 2147483647 w 563"/>
              <a:gd name="T49" fmla="*/ 2147483647 h 267"/>
              <a:gd name="T50" fmla="*/ 2147483647 w 563"/>
              <a:gd name="T51" fmla="*/ 2147483647 h 267"/>
              <a:gd name="T52" fmla="*/ 2147483647 w 563"/>
              <a:gd name="T53" fmla="*/ 2147483647 h 267"/>
              <a:gd name="T54" fmla="*/ 2147483647 w 563"/>
              <a:gd name="T55" fmla="*/ 2147483647 h 267"/>
              <a:gd name="T56" fmla="*/ 2147483647 w 563"/>
              <a:gd name="T57" fmla="*/ 2147483647 h 267"/>
              <a:gd name="T58" fmla="*/ 2147483647 w 563"/>
              <a:gd name="T59" fmla="*/ 2147483647 h 267"/>
              <a:gd name="T60" fmla="*/ 2147483647 w 563"/>
              <a:gd name="T61" fmla="*/ 2147483647 h 267"/>
              <a:gd name="T62" fmla="*/ 2147483647 w 563"/>
              <a:gd name="T63" fmla="*/ 0 h 267"/>
              <a:gd name="T64" fmla="*/ 2147483647 w 563"/>
              <a:gd name="T65" fmla="*/ 2147483647 h 267"/>
              <a:gd name="T66" fmla="*/ 2147483647 w 563"/>
              <a:gd name="T67" fmla="*/ 2147483647 h 267"/>
              <a:gd name="T68" fmla="*/ 2147483647 w 563"/>
              <a:gd name="T69" fmla="*/ 2147483647 h 267"/>
              <a:gd name="T70" fmla="*/ 2147483647 w 563"/>
              <a:gd name="T71" fmla="*/ 2147483647 h 267"/>
              <a:gd name="T72" fmla="*/ 2147483647 w 563"/>
              <a:gd name="T73" fmla="*/ 2147483647 h 267"/>
              <a:gd name="T74" fmla="*/ 2147483647 w 563"/>
              <a:gd name="T75" fmla="*/ 2147483647 h 267"/>
              <a:gd name="T76" fmla="*/ 0 w 563"/>
              <a:gd name="T77" fmla="*/ 2147483647 h 267"/>
              <a:gd name="T78" fmla="*/ 2147483647 w 563"/>
              <a:gd name="T79" fmla="*/ 2147483647 h 267"/>
              <a:gd name="T80" fmla="*/ 2147483647 w 563"/>
              <a:gd name="T81" fmla="*/ 2147483647 h 267"/>
              <a:gd name="T82" fmla="*/ 2147483647 w 563"/>
              <a:gd name="T83" fmla="*/ 2147483647 h 267"/>
              <a:gd name="T84" fmla="*/ 2147483647 w 563"/>
              <a:gd name="T85" fmla="*/ 2147483647 h 267"/>
              <a:gd name="T86" fmla="*/ 2147483647 w 563"/>
              <a:gd name="T87" fmla="*/ 2147483647 h 267"/>
              <a:gd name="T88" fmla="*/ 2147483647 w 563"/>
              <a:gd name="T89" fmla="*/ 2147483647 h 267"/>
              <a:gd name="T90" fmla="*/ 2147483647 w 563"/>
              <a:gd name="T91" fmla="*/ 2147483647 h 267"/>
              <a:gd name="T92" fmla="*/ 2147483647 w 563"/>
              <a:gd name="T93" fmla="*/ 2147483647 h 267"/>
              <a:gd name="T94" fmla="*/ 2147483647 w 563"/>
              <a:gd name="T95" fmla="*/ 2147483647 h 267"/>
              <a:gd name="T96" fmla="*/ 2147483647 w 563"/>
              <a:gd name="T97" fmla="*/ 2147483647 h 267"/>
              <a:gd name="T98" fmla="*/ 2147483647 w 563"/>
              <a:gd name="T99" fmla="*/ 2147483647 h 267"/>
              <a:gd name="T100" fmla="*/ 2147483647 w 563"/>
              <a:gd name="T101" fmla="*/ 2147483647 h 267"/>
              <a:gd name="T102" fmla="*/ 2147483647 w 563"/>
              <a:gd name="T103" fmla="*/ 2147483647 h 267"/>
              <a:gd name="T104" fmla="*/ 2147483647 w 563"/>
              <a:gd name="T105" fmla="*/ 2147483647 h 2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63"/>
              <a:gd name="T160" fmla="*/ 0 h 267"/>
              <a:gd name="T161" fmla="*/ 563 w 563"/>
              <a:gd name="T162" fmla="*/ 267 h 26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63" h="267">
                <a:moveTo>
                  <a:pt x="484" y="97"/>
                </a:moveTo>
                <a:lnTo>
                  <a:pt x="481" y="97"/>
                </a:lnTo>
                <a:lnTo>
                  <a:pt x="478" y="102"/>
                </a:lnTo>
                <a:lnTo>
                  <a:pt x="470" y="108"/>
                </a:lnTo>
                <a:lnTo>
                  <a:pt x="464" y="120"/>
                </a:lnTo>
                <a:lnTo>
                  <a:pt x="453" y="128"/>
                </a:lnTo>
                <a:lnTo>
                  <a:pt x="444" y="142"/>
                </a:lnTo>
                <a:lnTo>
                  <a:pt x="433" y="154"/>
                </a:lnTo>
                <a:lnTo>
                  <a:pt x="422" y="168"/>
                </a:lnTo>
                <a:lnTo>
                  <a:pt x="407" y="179"/>
                </a:lnTo>
                <a:lnTo>
                  <a:pt x="396" y="191"/>
                </a:lnTo>
                <a:lnTo>
                  <a:pt x="385" y="199"/>
                </a:lnTo>
                <a:lnTo>
                  <a:pt x="373" y="208"/>
                </a:lnTo>
                <a:lnTo>
                  <a:pt x="365" y="213"/>
                </a:lnTo>
                <a:lnTo>
                  <a:pt x="359" y="216"/>
                </a:lnTo>
                <a:lnTo>
                  <a:pt x="354" y="216"/>
                </a:lnTo>
                <a:lnTo>
                  <a:pt x="351" y="213"/>
                </a:lnTo>
                <a:lnTo>
                  <a:pt x="345" y="199"/>
                </a:lnTo>
                <a:lnTo>
                  <a:pt x="342" y="185"/>
                </a:lnTo>
                <a:lnTo>
                  <a:pt x="342" y="171"/>
                </a:lnTo>
                <a:lnTo>
                  <a:pt x="345" y="159"/>
                </a:lnTo>
                <a:lnTo>
                  <a:pt x="348" y="148"/>
                </a:lnTo>
                <a:lnTo>
                  <a:pt x="351" y="142"/>
                </a:lnTo>
                <a:lnTo>
                  <a:pt x="354" y="137"/>
                </a:lnTo>
                <a:lnTo>
                  <a:pt x="354" y="134"/>
                </a:lnTo>
                <a:lnTo>
                  <a:pt x="351" y="134"/>
                </a:lnTo>
                <a:lnTo>
                  <a:pt x="348" y="139"/>
                </a:lnTo>
                <a:lnTo>
                  <a:pt x="342" y="145"/>
                </a:lnTo>
                <a:lnTo>
                  <a:pt x="339" y="151"/>
                </a:lnTo>
                <a:lnTo>
                  <a:pt x="331" y="159"/>
                </a:lnTo>
                <a:lnTo>
                  <a:pt x="322" y="171"/>
                </a:lnTo>
                <a:lnTo>
                  <a:pt x="314" y="182"/>
                </a:lnTo>
                <a:lnTo>
                  <a:pt x="305" y="193"/>
                </a:lnTo>
                <a:lnTo>
                  <a:pt x="294" y="202"/>
                </a:lnTo>
                <a:lnTo>
                  <a:pt x="283" y="213"/>
                </a:lnTo>
                <a:lnTo>
                  <a:pt x="274" y="219"/>
                </a:lnTo>
                <a:lnTo>
                  <a:pt x="266" y="227"/>
                </a:lnTo>
                <a:lnTo>
                  <a:pt x="254" y="233"/>
                </a:lnTo>
                <a:lnTo>
                  <a:pt x="246" y="239"/>
                </a:lnTo>
                <a:lnTo>
                  <a:pt x="237" y="239"/>
                </a:lnTo>
                <a:lnTo>
                  <a:pt x="235" y="239"/>
                </a:lnTo>
                <a:lnTo>
                  <a:pt x="226" y="233"/>
                </a:lnTo>
                <a:lnTo>
                  <a:pt x="223" y="227"/>
                </a:lnTo>
                <a:lnTo>
                  <a:pt x="220" y="219"/>
                </a:lnTo>
                <a:lnTo>
                  <a:pt x="220" y="213"/>
                </a:lnTo>
                <a:lnTo>
                  <a:pt x="220" y="205"/>
                </a:lnTo>
                <a:lnTo>
                  <a:pt x="223" y="196"/>
                </a:lnTo>
                <a:lnTo>
                  <a:pt x="223" y="185"/>
                </a:lnTo>
                <a:lnTo>
                  <a:pt x="226" y="179"/>
                </a:lnTo>
                <a:lnTo>
                  <a:pt x="229" y="168"/>
                </a:lnTo>
                <a:lnTo>
                  <a:pt x="232" y="159"/>
                </a:lnTo>
                <a:lnTo>
                  <a:pt x="235" y="151"/>
                </a:lnTo>
                <a:lnTo>
                  <a:pt x="237" y="148"/>
                </a:lnTo>
                <a:lnTo>
                  <a:pt x="243" y="137"/>
                </a:lnTo>
                <a:lnTo>
                  <a:pt x="246" y="134"/>
                </a:lnTo>
                <a:lnTo>
                  <a:pt x="243" y="134"/>
                </a:lnTo>
                <a:lnTo>
                  <a:pt x="240" y="139"/>
                </a:lnTo>
                <a:lnTo>
                  <a:pt x="235" y="145"/>
                </a:lnTo>
                <a:lnTo>
                  <a:pt x="226" y="154"/>
                </a:lnTo>
                <a:lnTo>
                  <a:pt x="218" y="162"/>
                </a:lnTo>
                <a:lnTo>
                  <a:pt x="209" y="173"/>
                </a:lnTo>
                <a:lnTo>
                  <a:pt x="198" y="185"/>
                </a:lnTo>
                <a:lnTo>
                  <a:pt x="186" y="196"/>
                </a:lnTo>
                <a:lnTo>
                  <a:pt x="175" y="208"/>
                </a:lnTo>
                <a:lnTo>
                  <a:pt x="164" y="216"/>
                </a:lnTo>
                <a:lnTo>
                  <a:pt x="153" y="225"/>
                </a:lnTo>
                <a:lnTo>
                  <a:pt x="141" y="236"/>
                </a:lnTo>
                <a:lnTo>
                  <a:pt x="130" y="239"/>
                </a:lnTo>
                <a:lnTo>
                  <a:pt x="119" y="244"/>
                </a:lnTo>
                <a:lnTo>
                  <a:pt x="113" y="244"/>
                </a:lnTo>
                <a:lnTo>
                  <a:pt x="107" y="242"/>
                </a:lnTo>
                <a:lnTo>
                  <a:pt x="99" y="233"/>
                </a:lnTo>
                <a:lnTo>
                  <a:pt x="96" y="227"/>
                </a:lnTo>
                <a:lnTo>
                  <a:pt x="96" y="219"/>
                </a:lnTo>
                <a:lnTo>
                  <a:pt x="96" y="210"/>
                </a:lnTo>
                <a:lnTo>
                  <a:pt x="96" y="202"/>
                </a:lnTo>
                <a:lnTo>
                  <a:pt x="99" y="193"/>
                </a:lnTo>
                <a:lnTo>
                  <a:pt x="102" y="185"/>
                </a:lnTo>
                <a:lnTo>
                  <a:pt x="107" y="176"/>
                </a:lnTo>
                <a:lnTo>
                  <a:pt x="110" y="168"/>
                </a:lnTo>
                <a:lnTo>
                  <a:pt x="116" y="159"/>
                </a:lnTo>
                <a:lnTo>
                  <a:pt x="121" y="154"/>
                </a:lnTo>
                <a:lnTo>
                  <a:pt x="127" y="148"/>
                </a:lnTo>
                <a:lnTo>
                  <a:pt x="133" y="139"/>
                </a:lnTo>
                <a:lnTo>
                  <a:pt x="136" y="137"/>
                </a:lnTo>
                <a:lnTo>
                  <a:pt x="127" y="137"/>
                </a:lnTo>
                <a:lnTo>
                  <a:pt x="121" y="139"/>
                </a:lnTo>
                <a:lnTo>
                  <a:pt x="113" y="151"/>
                </a:lnTo>
                <a:lnTo>
                  <a:pt x="104" y="156"/>
                </a:lnTo>
                <a:lnTo>
                  <a:pt x="99" y="162"/>
                </a:lnTo>
                <a:lnTo>
                  <a:pt x="87" y="171"/>
                </a:lnTo>
                <a:lnTo>
                  <a:pt x="82" y="182"/>
                </a:lnTo>
                <a:lnTo>
                  <a:pt x="70" y="188"/>
                </a:lnTo>
                <a:lnTo>
                  <a:pt x="65" y="193"/>
                </a:lnTo>
                <a:lnTo>
                  <a:pt x="56" y="199"/>
                </a:lnTo>
                <a:lnTo>
                  <a:pt x="48" y="205"/>
                </a:lnTo>
                <a:lnTo>
                  <a:pt x="42" y="208"/>
                </a:lnTo>
                <a:lnTo>
                  <a:pt x="34" y="210"/>
                </a:lnTo>
                <a:lnTo>
                  <a:pt x="31" y="208"/>
                </a:lnTo>
                <a:lnTo>
                  <a:pt x="28" y="205"/>
                </a:lnTo>
                <a:lnTo>
                  <a:pt x="25" y="199"/>
                </a:lnTo>
                <a:lnTo>
                  <a:pt x="25" y="193"/>
                </a:lnTo>
                <a:lnTo>
                  <a:pt x="25" y="185"/>
                </a:lnTo>
                <a:lnTo>
                  <a:pt x="31" y="179"/>
                </a:lnTo>
                <a:lnTo>
                  <a:pt x="34" y="171"/>
                </a:lnTo>
                <a:lnTo>
                  <a:pt x="39" y="162"/>
                </a:lnTo>
                <a:lnTo>
                  <a:pt x="45" y="154"/>
                </a:lnTo>
                <a:lnTo>
                  <a:pt x="53" y="145"/>
                </a:lnTo>
                <a:lnTo>
                  <a:pt x="59" y="137"/>
                </a:lnTo>
                <a:lnTo>
                  <a:pt x="65" y="128"/>
                </a:lnTo>
                <a:lnTo>
                  <a:pt x="76" y="120"/>
                </a:lnTo>
                <a:lnTo>
                  <a:pt x="85" y="111"/>
                </a:lnTo>
                <a:lnTo>
                  <a:pt x="90" y="105"/>
                </a:lnTo>
                <a:lnTo>
                  <a:pt x="99" y="97"/>
                </a:lnTo>
                <a:lnTo>
                  <a:pt x="107" y="88"/>
                </a:lnTo>
                <a:lnTo>
                  <a:pt x="116" y="85"/>
                </a:lnTo>
                <a:lnTo>
                  <a:pt x="121" y="80"/>
                </a:lnTo>
                <a:lnTo>
                  <a:pt x="130" y="74"/>
                </a:lnTo>
                <a:lnTo>
                  <a:pt x="136" y="66"/>
                </a:lnTo>
                <a:lnTo>
                  <a:pt x="144" y="60"/>
                </a:lnTo>
                <a:lnTo>
                  <a:pt x="153" y="54"/>
                </a:lnTo>
                <a:lnTo>
                  <a:pt x="161" y="49"/>
                </a:lnTo>
                <a:lnTo>
                  <a:pt x="172" y="43"/>
                </a:lnTo>
                <a:lnTo>
                  <a:pt x="184" y="37"/>
                </a:lnTo>
                <a:lnTo>
                  <a:pt x="186" y="34"/>
                </a:lnTo>
                <a:lnTo>
                  <a:pt x="192" y="31"/>
                </a:lnTo>
                <a:lnTo>
                  <a:pt x="198" y="29"/>
                </a:lnTo>
                <a:lnTo>
                  <a:pt x="206" y="29"/>
                </a:lnTo>
                <a:lnTo>
                  <a:pt x="212" y="26"/>
                </a:lnTo>
                <a:lnTo>
                  <a:pt x="220" y="23"/>
                </a:lnTo>
                <a:lnTo>
                  <a:pt x="226" y="23"/>
                </a:lnTo>
                <a:lnTo>
                  <a:pt x="237" y="23"/>
                </a:lnTo>
                <a:lnTo>
                  <a:pt x="246" y="20"/>
                </a:lnTo>
                <a:lnTo>
                  <a:pt x="254" y="20"/>
                </a:lnTo>
                <a:lnTo>
                  <a:pt x="263" y="20"/>
                </a:lnTo>
                <a:lnTo>
                  <a:pt x="274" y="20"/>
                </a:lnTo>
                <a:lnTo>
                  <a:pt x="286" y="20"/>
                </a:lnTo>
                <a:lnTo>
                  <a:pt x="297" y="20"/>
                </a:lnTo>
                <a:lnTo>
                  <a:pt x="311" y="20"/>
                </a:lnTo>
                <a:lnTo>
                  <a:pt x="322" y="23"/>
                </a:lnTo>
                <a:lnTo>
                  <a:pt x="334" y="23"/>
                </a:lnTo>
                <a:lnTo>
                  <a:pt x="348" y="23"/>
                </a:lnTo>
                <a:lnTo>
                  <a:pt x="359" y="26"/>
                </a:lnTo>
                <a:lnTo>
                  <a:pt x="371" y="29"/>
                </a:lnTo>
                <a:lnTo>
                  <a:pt x="379" y="29"/>
                </a:lnTo>
                <a:lnTo>
                  <a:pt x="390" y="31"/>
                </a:lnTo>
                <a:lnTo>
                  <a:pt x="399" y="34"/>
                </a:lnTo>
                <a:lnTo>
                  <a:pt x="410" y="37"/>
                </a:lnTo>
                <a:lnTo>
                  <a:pt x="419" y="40"/>
                </a:lnTo>
                <a:lnTo>
                  <a:pt x="427" y="43"/>
                </a:lnTo>
                <a:lnTo>
                  <a:pt x="436" y="43"/>
                </a:lnTo>
                <a:lnTo>
                  <a:pt x="444" y="49"/>
                </a:lnTo>
                <a:lnTo>
                  <a:pt x="450" y="51"/>
                </a:lnTo>
                <a:lnTo>
                  <a:pt x="458" y="54"/>
                </a:lnTo>
                <a:lnTo>
                  <a:pt x="464" y="57"/>
                </a:lnTo>
                <a:lnTo>
                  <a:pt x="470" y="63"/>
                </a:lnTo>
                <a:lnTo>
                  <a:pt x="478" y="66"/>
                </a:lnTo>
                <a:lnTo>
                  <a:pt x="490" y="74"/>
                </a:lnTo>
                <a:lnTo>
                  <a:pt x="495" y="77"/>
                </a:lnTo>
                <a:lnTo>
                  <a:pt x="504" y="83"/>
                </a:lnTo>
                <a:lnTo>
                  <a:pt x="512" y="91"/>
                </a:lnTo>
                <a:lnTo>
                  <a:pt x="515" y="94"/>
                </a:lnTo>
                <a:lnTo>
                  <a:pt x="563" y="94"/>
                </a:lnTo>
                <a:lnTo>
                  <a:pt x="560" y="91"/>
                </a:lnTo>
                <a:lnTo>
                  <a:pt x="549" y="83"/>
                </a:lnTo>
                <a:lnTo>
                  <a:pt x="541" y="77"/>
                </a:lnTo>
                <a:lnTo>
                  <a:pt x="532" y="71"/>
                </a:lnTo>
                <a:lnTo>
                  <a:pt x="521" y="66"/>
                </a:lnTo>
                <a:lnTo>
                  <a:pt x="509" y="57"/>
                </a:lnTo>
                <a:lnTo>
                  <a:pt x="501" y="54"/>
                </a:lnTo>
                <a:lnTo>
                  <a:pt x="492" y="51"/>
                </a:lnTo>
                <a:lnTo>
                  <a:pt x="487" y="46"/>
                </a:lnTo>
                <a:lnTo>
                  <a:pt x="478" y="43"/>
                </a:lnTo>
                <a:lnTo>
                  <a:pt x="470" y="40"/>
                </a:lnTo>
                <a:lnTo>
                  <a:pt x="458" y="34"/>
                </a:lnTo>
                <a:lnTo>
                  <a:pt x="447" y="31"/>
                </a:lnTo>
                <a:lnTo>
                  <a:pt x="439" y="29"/>
                </a:lnTo>
                <a:lnTo>
                  <a:pt x="427" y="26"/>
                </a:lnTo>
                <a:lnTo>
                  <a:pt x="416" y="23"/>
                </a:lnTo>
                <a:lnTo>
                  <a:pt x="405" y="17"/>
                </a:lnTo>
                <a:lnTo>
                  <a:pt x="393" y="14"/>
                </a:lnTo>
                <a:lnTo>
                  <a:pt x="385" y="12"/>
                </a:lnTo>
                <a:lnTo>
                  <a:pt x="379" y="12"/>
                </a:lnTo>
                <a:lnTo>
                  <a:pt x="373" y="12"/>
                </a:lnTo>
                <a:lnTo>
                  <a:pt x="365" y="12"/>
                </a:lnTo>
                <a:lnTo>
                  <a:pt x="354" y="9"/>
                </a:lnTo>
                <a:lnTo>
                  <a:pt x="339" y="6"/>
                </a:lnTo>
                <a:lnTo>
                  <a:pt x="334" y="3"/>
                </a:lnTo>
                <a:lnTo>
                  <a:pt x="325" y="3"/>
                </a:lnTo>
                <a:lnTo>
                  <a:pt x="317" y="0"/>
                </a:lnTo>
                <a:lnTo>
                  <a:pt x="311" y="0"/>
                </a:lnTo>
                <a:lnTo>
                  <a:pt x="297" y="0"/>
                </a:lnTo>
                <a:lnTo>
                  <a:pt x="286" y="0"/>
                </a:lnTo>
                <a:lnTo>
                  <a:pt x="271" y="0"/>
                </a:lnTo>
                <a:lnTo>
                  <a:pt x="260" y="0"/>
                </a:lnTo>
                <a:lnTo>
                  <a:pt x="249" y="0"/>
                </a:lnTo>
                <a:lnTo>
                  <a:pt x="240" y="3"/>
                </a:lnTo>
                <a:lnTo>
                  <a:pt x="229" y="3"/>
                </a:lnTo>
                <a:lnTo>
                  <a:pt x="220" y="3"/>
                </a:lnTo>
                <a:lnTo>
                  <a:pt x="209" y="6"/>
                </a:lnTo>
                <a:lnTo>
                  <a:pt x="201" y="9"/>
                </a:lnTo>
                <a:lnTo>
                  <a:pt x="192" y="12"/>
                </a:lnTo>
                <a:lnTo>
                  <a:pt x="184" y="12"/>
                </a:lnTo>
                <a:lnTo>
                  <a:pt x="178" y="17"/>
                </a:lnTo>
                <a:lnTo>
                  <a:pt x="172" y="20"/>
                </a:lnTo>
                <a:lnTo>
                  <a:pt x="164" y="23"/>
                </a:lnTo>
                <a:lnTo>
                  <a:pt x="155" y="26"/>
                </a:lnTo>
                <a:lnTo>
                  <a:pt x="150" y="29"/>
                </a:lnTo>
                <a:lnTo>
                  <a:pt x="144" y="31"/>
                </a:lnTo>
                <a:lnTo>
                  <a:pt x="133" y="40"/>
                </a:lnTo>
                <a:lnTo>
                  <a:pt x="124" y="49"/>
                </a:lnTo>
                <a:lnTo>
                  <a:pt x="116" y="54"/>
                </a:lnTo>
                <a:lnTo>
                  <a:pt x="110" y="63"/>
                </a:lnTo>
                <a:lnTo>
                  <a:pt x="102" y="68"/>
                </a:lnTo>
                <a:lnTo>
                  <a:pt x="96" y="74"/>
                </a:lnTo>
                <a:lnTo>
                  <a:pt x="87" y="80"/>
                </a:lnTo>
                <a:lnTo>
                  <a:pt x="82" y="85"/>
                </a:lnTo>
                <a:lnTo>
                  <a:pt x="76" y="94"/>
                </a:lnTo>
                <a:lnTo>
                  <a:pt x="70" y="100"/>
                </a:lnTo>
                <a:lnTo>
                  <a:pt x="62" y="108"/>
                </a:lnTo>
                <a:lnTo>
                  <a:pt x="56" y="117"/>
                </a:lnTo>
                <a:lnTo>
                  <a:pt x="48" y="125"/>
                </a:lnTo>
                <a:lnTo>
                  <a:pt x="39" y="134"/>
                </a:lnTo>
                <a:lnTo>
                  <a:pt x="34" y="139"/>
                </a:lnTo>
                <a:lnTo>
                  <a:pt x="25" y="148"/>
                </a:lnTo>
                <a:lnTo>
                  <a:pt x="19" y="156"/>
                </a:lnTo>
                <a:lnTo>
                  <a:pt x="14" y="165"/>
                </a:lnTo>
                <a:lnTo>
                  <a:pt x="8" y="173"/>
                </a:lnTo>
                <a:lnTo>
                  <a:pt x="5" y="182"/>
                </a:lnTo>
                <a:lnTo>
                  <a:pt x="2" y="188"/>
                </a:lnTo>
                <a:lnTo>
                  <a:pt x="2" y="196"/>
                </a:lnTo>
                <a:lnTo>
                  <a:pt x="0" y="205"/>
                </a:lnTo>
                <a:lnTo>
                  <a:pt x="0" y="213"/>
                </a:lnTo>
                <a:lnTo>
                  <a:pt x="0" y="219"/>
                </a:lnTo>
                <a:lnTo>
                  <a:pt x="2" y="225"/>
                </a:lnTo>
                <a:lnTo>
                  <a:pt x="8" y="225"/>
                </a:lnTo>
                <a:lnTo>
                  <a:pt x="14" y="227"/>
                </a:lnTo>
                <a:lnTo>
                  <a:pt x="22" y="227"/>
                </a:lnTo>
                <a:lnTo>
                  <a:pt x="28" y="227"/>
                </a:lnTo>
                <a:lnTo>
                  <a:pt x="34" y="225"/>
                </a:lnTo>
                <a:lnTo>
                  <a:pt x="42" y="225"/>
                </a:lnTo>
                <a:lnTo>
                  <a:pt x="51" y="222"/>
                </a:lnTo>
                <a:lnTo>
                  <a:pt x="59" y="216"/>
                </a:lnTo>
                <a:lnTo>
                  <a:pt x="65" y="213"/>
                </a:lnTo>
                <a:lnTo>
                  <a:pt x="70" y="208"/>
                </a:lnTo>
                <a:lnTo>
                  <a:pt x="76" y="205"/>
                </a:lnTo>
                <a:lnTo>
                  <a:pt x="76" y="208"/>
                </a:lnTo>
                <a:lnTo>
                  <a:pt x="76" y="213"/>
                </a:lnTo>
                <a:lnTo>
                  <a:pt x="73" y="219"/>
                </a:lnTo>
                <a:lnTo>
                  <a:pt x="73" y="230"/>
                </a:lnTo>
                <a:lnTo>
                  <a:pt x="73" y="239"/>
                </a:lnTo>
                <a:lnTo>
                  <a:pt x="76" y="250"/>
                </a:lnTo>
                <a:lnTo>
                  <a:pt x="85" y="259"/>
                </a:lnTo>
                <a:lnTo>
                  <a:pt x="96" y="267"/>
                </a:lnTo>
                <a:lnTo>
                  <a:pt x="102" y="267"/>
                </a:lnTo>
                <a:lnTo>
                  <a:pt x="110" y="267"/>
                </a:lnTo>
                <a:lnTo>
                  <a:pt x="119" y="267"/>
                </a:lnTo>
                <a:lnTo>
                  <a:pt x="127" y="264"/>
                </a:lnTo>
                <a:lnTo>
                  <a:pt x="133" y="259"/>
                </a:lnTo>
                <a:lnTo>
                  <a:pt x="141" y="256"/>
                </a:lnTo>
                <a:lnTo>
                  <a:pt x="153" y="250"/>
                </a:lnTo>
                <a:lnTo>
                  <a:pt x="161" y="244"/>
                </a:lnTo>
                <a:lnTo>
                  <a:pt x="167" y="239"/>
                </a:lnTo>
                <a:lnTo>
                  <a:pt x="175" y="233"/>
                </a:lnTo>
                <a:lnTo>
                  <a:pt x="181" y="227"/>
                </a:lnTo>
                <a:lnTo>
                  <a:pt x="189" y="225"/>
                </a:lnTo>
                <a:lnTo>
                  <a:pt x="198" y="216"/>
                </a:lnTo>
                <a:lnTo>
                  <a:pt x="201" y="213"/>
                </a:lnTo>
                <a:lnTo>
                  <a:pt x="201" y="216"/>
                </a:lnTo>
                <a:lnTo>
                  <a:pt x="201" y="222"/>
                </a:lnTo>
                <a:lnTo>
                  <a:pt x="201" y="227"/>
                </a:lnTo>
                <a:lnTo>
                  <a:pt x="203" y="236"/>
                </a:lnTo>
                <a:lnTo>
                  <a:pt x="203" y="244"/>
                </a:lnTo>
                <a:lnTo>
                  <a:pt x="209" y="253"/>
                </a:lnTo>
                <a:lnTo>
                  <a:pt x="215" y="259"/>
                </a:lnTo>
                <a:lnTo>
                  <a:pt x="226" y="264"/>
                </a:lnTo>
                <a:lnTo>
                  <a:pt x="232" y="262"/>
                </a:lnTo>
                <a:lnTo>
                  <a:pt x="237" y="262"/>
                </a:lnTo>
                <a:lnTo>
                  <a:pt x="246" y="259"/>
                </a:lnTo>
                <a:lnTo>
                  <a:pt x="254" y="256"/>
                </a:lnTo>
                <a:lnTo>
                  <a:pt x="260" y="250"/>
                </a:lnTo>
                <a:lnTo>
                  <a:pt x="269" y="247"/>
                </a:lnTo>
                <a:lnTo>
                  <a:pt x="277" y="239"/>
                </a:lnTo>
                <a:lnTo>
                  <a:pt x="286" y="236"/>
                </a:lnTo>
                <a:lnTo>
                  <a:pt x="291" y="227"/>
                </a:lnTo>
                <a:lnTo>
                  <a:pt x="300" y="222"/>
                </a:lnTo>
                <a:lnTo>
                  <a:pt x="305" y="216"/>
                </a:lnTo>
                <a:lnTo>
                  <a:pt x="311" y="213"/>
                </a:lnTo>
                <a:lnTo>
                  <a:pt x="320" y="205"/>
                </a:lnTo>
                <a:lnTo>
                  <a:pt x="322" y="202"/>
                </a:lnTo>
                <a:lnTo>
                  <a:pt x="322" y="208"/>
                </a:lnTo>
                <a:lnTo>
                  <a:pt x="322" y="213"/>
                </a:lnTo>
                <a:lnTo>
                  <a:pt x="322" y="222"/>
                </a:lnTo>
                <a:lnTo>
                  <a:pt x="325" y="227"/>
                </a:lnTo>
                <a:lnTo>
                  <a:pt x="331" y="236"/>
                </a:lnTo>
                <a:lnTo>
                  <a:pt x="337" y="239"/>
                </a:lnTo>
                <a:lnTo>
                  <a:pt x="345" y="242"/>
                </a:lnTo>
                <a:lnTo>
                  <a:pt x="354" y="239"/>
                </a:lnTo>
                <a:lnTo>
                  <a:pt x="362" y="236"/>
                </a:lnTo>
                <a:lnTo>
                  <a:pt x="371" y="227"/>
                </a:lnTo>
                <a:lnTo>
                  <a:pt x="385" y="219"/>
                </a:lnTo>
                <a:lnTo>
                  <a:pt x="388" y="213"/>
                </a:lnTo>
                <a:lnTo>
                  <a:pt x="396" y="210"/>
                </a:lnTo>
                <a:lnTo>
                  <a:pt x="402" y="205"/>
                </a:lnTo>
                <a:lnTo>
                  <a:pt x="410" y="199"/>
                </a:lnTo>
                <a:lnTo>
                  <a:pt x="416" y="193"/>
                </a:lnTo>
                <a:lnTo>
                  <a:pt x="424" y="188"/>
                </a:lnTo>
                <a:lnTo>
                  <a:pt x="430" y="182"/>
                </a:lnTo>
                <a:lnTo>
                  <a:pt x="439" y="176"/>
                </a:lnTo>
                <a:lnTo>
                  <a:pt x="450" y="165"/>
                </a:lnTo>
                <a:lnTo>
                  <a:pt x="464" y="154"/>
                </a:lnTo>
                <a:lnTo>
                  <a:pt x="475" y="142"/>
                </a:lnTo>
                <a:lnTo>
                  <a:pt x="487" y="134"/>
                </a:lnTo>
                <a:lnTo>
                  <a:pt x="495" y="125"/>
                </a:lnTo>
                <a:lnTo>
                  <a:pt x="501" y="120"/>
                </a:lnTo>
                <a:lnTo>
                  <a:pt x="507" y="114"/>
                </a:lnTo>
                <a:lnTo>
                  <a:pt x="509" y="114"/>
                </a:lnTo>
                <a:lnTo>
                  <a:pt x="484" y="9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7" name="Freeform 27"/>
          <p:cNvSpPr>
            <a:spLocks/>
          </p:cNvSpPr>
          <p:nvPr/>
        </p:nvSpPr>
        <p:spPr bwMode="auto">
          <a:xfrm>
            <a:off x="6935788" y="4668838"/>
            <a:ext cx="823912" cy="493712"/>
          </a:xfrm>
          <a:custGeom>
            <a:avLst/>
            <a:gdLst>
              <a:gd name="T0" fmla="*/ 2147483647 w 601"/>
              <a:gd name="T1" fmla="*/ 2147483647 h 353"/>
              <a:gd name="T2" fmla="*/ 2147483647 w 601"/>
              <a:gd name="T3" fmla="*/ 2147483647 h 353"/>
              <a:gd name="T4" fmla="*/ 2147483647 w 601"/>
              <a:gd name="T5" fmla="*/ 2147483647 h 353"/>
              <a:gd name="T6" fmla="*/ 2147483647 w 601"/>
              <a:gd name="T7" fmla="*/ 2147483647 h 353"/>
              <a:gd name="T8" fmla="*/ 2147483647 w 601"/>
              <a:gd name="T9" fmla="*/ 2147483647 h 353"/>
              <a:gd name="T10" fmla="*/ 2147483647 w 601"/>
              <a:gd name="T11" fmla="*/ 2147483647 h 353"/>
              <a:gd name="T12" fmla="*/ 2147483647 w 601"/>
              <a:gd name="T13" fmla="*/ 2147483647 h 353"/>
              <a:gd name="T14" fmla="*/ 2147483647 w 601"/>
              <a:gd name="T15" fmla="*/ 2147483647 h 353"/>
              <a:gd name="T16" fmla="*/ 2147483647 w 601"/>
              <a:gd name="T17" fmla="*/ 2147483647 h 353"/>
              <a:gd name="T18" fmla="*/ 2147483647 w 601"/>
              <a:gd name="T19" fmla="*/ 2147483647 h 353"/>
              <a:gd name="T20" fmla="*/ 2147483647 w 601"/>
              <a:gd name="T21" fmla="*/ 2147483647 h 353"/>
              <a:gd name="T22" fmla="*/ 2147483647 w 601"/>
              <a:gd name="T23" fmla="*/ 2147483647 h 353"/>
              <a:gd name="T24" fmla="*/ 2147483647 w 601"/>
              <a:gd name="T25" fmla="*/ 2147483647 h 353"/>
              <a:gd name="T26" fmla="*/ 2147483647 w 601"/>
              <a:gd name="T27" fmla="*/ 2147483647 h 353"/>
              <a:gd name="T28" fmla="*/ 2147483647 w 601"/>
              <a:gd name="T29" fmla="*/ 2147483647 h 353"/>
              <a:gd name="T30" fmla="*/ 2147483647 w 601"/>
              <a:gd name="T31" fmla="*/ 2147483647 h 353"/>
              <a:gd name="T32" fmla="*/ 2147483647 w 601"/>
              <a:gd name="T33" fmla="*/ 2147483647 h 353"/>
              <a:gd name="T34" fmla="*/ 2147483647 w 601"/>
              <a:gd name="T35" fmla="*/ 2147483647 h 353"/>
              <a:gd name="T36" fmla="*/ 2147483647 w 601"/>
              <a:gd name="T37" fmla="*/ 2147483647 h 353"/>
              <a:gd name="T38" fmla="*/ 2147483647 w 601"/>
              <a:gd name="T39" fmla="*/ 2147483647 h 353"/>
              <a:gd name="T40" fmla="*/ 2147483647 w 601"/>
              <a:gd name="T41" fmla="*/ 2147483647 h 353"/>
              <a:gd name="T42" fmla="*/ 2147483647 w 601"/>
              <a:gd name="T43" fmla="*/ 2147483647 h 353"/>
              <a:gd name="T44" fmla="*/ 2147483647 w 601"/>
              <a:gd name="T45" fmla="*/ 2147483647 h 353"/>
              <a:gd name="T46" fmla="*/ 2147483647 w 601"/>
              <a:gd name="T47" fmla="*/ 2147483647 h 353"/>
              <a:gd name="T48" fmla="*/ 2147483647 w 601"/>
              <a:gd name="T49" fmla="*/ 2147483647 h 353"/>
              <a:gd name="T50" fmla="*/ 2147483647 w 601"/>
              <a:gd name="T51" fmla="*/ 2147483647 h 353"/>
              <a:gd name="T52" fmla="*/ 2147483647 w 601"/>
              <a:gd name="T53" fmla="*/ 2147483647 h 353"/>
              <a:gd name="T54" fmla="*/ 2147483647 w 601"/>
              <a:gd name="T55" fmla="*/ 2147483647 h 353"/>
              <a:gd name="T56" fmla="*/ 2147483647 w 601"/>
              <a:gd name="T57" fmla="*/ 2147483647 h 353"/>
              <a:gd name="T58" fmla="*/ 2147483647 w 601"/>
              <a:gd name="T59" fmla="*/ 2147483647 h 353"/>
              <a:gd name="T60" fmla="*/ 2147483647 w 601"/>
              <a:gd name="T61" fmla="*/ 2147483647 h 353"/>
              <a:gd name="T62" fmla="*/ 2147483647 w 601"/>
              <a:gd name="T63" fmla="*/ 2147483647 h 353"/>
              <a:gd name="T64" fmla="*/ 2147483647 w 601"/>
              <a:gd name="T65" fmla="*/ 2147483647 h 353"/>
              <a:gd name="T66" fmla="*/ 2147483647 w 601"/>
              <a:gd name="T67" fmla="*/ 2147483647 h 353"/>
              <a:gd name="T68" fmla="*/ 2147483647 w 601"/>
              <a:gd name="T69" fmla="*/ 2147483647 h 353"/>
              <a:gd name="T70" fmla="*/ 2147483647 w 601"/>
              <a:gd name="T71" fmla="*/ 2147483647 h 353"/>
              <a:gd name="T72" fmla="*/ 2147483647 w 601"/>
              <a:gd name="T73" fmla="*/ 2147483647 h 353"/>
              <a:gd name="T74" fmla="*/ 2147483647 w 601"/>
              <a:gd name="T75" fmla="*/ 2147483647 h 353"/>
              <a:gd name="T76" fmla="*/ 2147483647 w 601"/>
              <a:gd name="T77" fmla="*/ 2147483647 h 353"/>
              <a:gd name="T78" fmla="*/ 2147483647 w 601"/>
              <a:gd name="T79" fmla="*/ 2147483647 h 353"/>
              <a:gd name="T80" fmla="*/ 2147483647 w 601"/>
              <a:gd name="T81" fmla="*/ 2147483647 h 353"/>
              <a:gd name="T82" fmla="*/ 2147483647 w 601"/>
              <a:gd name="T83" fmla="*/ 2147483647 h 353"/>
              <a:gd name="T84" fmla="*/ 2147483647 w 601"/>
              <a:gd name="T85" fmla="*/ 2147483647 h 353"/>
              <a:gd name="T86" fmla="*/ 2147483647 w 601"/>
              <a:gd name="T87" fmla="*/ 2147483647 h 353"/>
              <a:gd name="T88" fmla="*/ 2147483647 w 601"/>
              <a:gd name="T89" fmla="*/ 2147483647 h 353"/>
              <a:gd name="T90" fmla="*/ 2147483647 w 601"/>
              <a:gd name="T91" fmla="*/ 2147483647 h 353"/>
              <a:gd name="T92" fmla="*/ 2147483647 w 601"/>
              <a:gd name="T93" fmla="*/ 2147483647 h 353"/>
              <a:gd name="T94" fmla="*/ 2147483647 w 601"/>
              <a:gd name="T95" fmla="*/ 2147483647 h 353"/>
              <a:gd name="T96" fmla="*/ 2147483647 w 601"/>
              <a:gd name="T97" fmla="*/ 2147483647 h 353"/>
              <a:gd name="T98" fmla="*/ 2147483647 w 601"/>
              <a:gd name="T99" fmla="*/ 2147483647 h 353"/>
              <a:gd name="T100" fmla="*/ 2147483647 w 601"/>
              <a:gd name="T101" fmla="*/ 2147483647 h 353"/>
              <a:gd name="T102" fmla="*/ 2147483647 w 601"/>
              <a:gd name="T103" fmla="*/ 2147483647 h 353"/>
              <a:gd name="T104" fmla="*/ 2147483647 w 601"/>
              <a:gd name="T105" fmla="*/ 2147483647 h 353"/>
              <a:gd name="T106" fmla="*/ 2147483647 w 601"/>
              <a:gd name="T107" fmla="*/ 2147483647 h 353"/>
              <a:gd name="T108" fmla="*/ 2147483647 w 601"/>
              <a:gd name="T109" fmla="*/ 2147483647 h 353"/>
              <a:gd name="T110" fmla="*/ 2147483647 w 601"/>
              <a:gd name="T111" fmla="*/ 2147483647 h 353"/>
              <a:gd name="T112" fmla="*/ 2147483647 w 601"/>
              <a:gd name="T113" fmla="*/ 2147483647 h 353"/>
              <a:gd name="T114" fmla="*/ 2147483647 w 601"/>
              <a:gd name="T115" fmla="*/ 2147483647 h 353"/>
              <a:gd name="T116" fmla="*/ 2147483647 w 601"/>
              <a:gd name="T117" fmla="*/ 2147483647 h 353"/>
              <a:gd name="T118" fmla="*/ 2147483647 w 601"/>
              <a:gd name="T119" fmla="*/ 2147483647 h 353"/>
              <a:gd name="T120" fmla="*/ 2147483647 w 601"/>
              <a:gd name="T121" fmla="*/ 2147483647 h 35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1"/>
              <a:gd name="T184" fmla="*/ 0 h 353"/>
              <a:gd name="T185" fmla="*/ 601 w 601"/>
              <a:gd name="T186" fmla="*/ 353 h 35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1" h="353">
                <a:moveTo>
                  <a:pt x="357" y="111"/>
                </a:moveTo>
                <a:lnTo>
                  <a:pt x="354" y="108"/>
                </a:lnTo>
                <a:lnTo>
                  <a:pt x="352" y="108"/>
                </a:lnTo>
                <a:lnTo>
                  <a:pt x="346" y="108"/>
                </a:lnTo>
                <a:lnTo>
                  <a:pt x="337" y="108"/>
                </a:lnTo>
                <a:lnTo>
                  <a:pt x="329" y="106"/>
                </a:lnTo>
                <a:lnTo>
                  <a:pt x="318" y="106"/>
                </a:lnTo>
                <a:lnTo>
                  <a:pt x="306" y="106"/>
                </a:lnTo>
                <a:lnTo>
                  <a:pt x="295" y="106"/>
                </a:lnTo>
                <a:lnTo>
                  <a:pt x="281" y="106"/>
                </a:lnTo>
                <a:lnTo>
                  <a:pt x="269" y="106"/>
                </a:lnTo>
                <a:lnTo>
                  <a:pt x="255" y="106"/>
                </a:lnTo>
                <a:lnTo>
                  <a:pt x="244" y="106"/>
                </a:lnTo>
                <a:lnTo>
                  <a:pt x="233" y="106"/>
                </a:lnTo>
                <a:lnTo>
                  <a:pt x="224" y="106"/>
                </a:lnTo>
                <a:lnTo>
                  <a:pt x="213" y="108"/>
                </a:lnTo>
                <a:lnTo>
                  <a:pt x="207" y="111"/>
                </a:lnTo>
                <a:lnTo>
                  <a:pt x="199" y="111"/>
                </a:lnTo>
                <a:lnTo>
                  <a:pt x="190" y="114"/>
                </a:lnTo>
                <a:lnTo>
                  <a:pt x="179" y="117"/>
                </a:lnTo>
                <a:lnTo>
                  <a:pt x="168" y="123"/>
                </a:lnTo>
                <a:lnTo>
                  <a:pt x="156" y="128"/>
                </a:lnTo>
                <a:lnTo>
                  <a:pt x="142" y="134"/>
                </a:lnTo>
                <a:lnTo>
                  <a:pt x="128" y="142"/>
                </a:lnTo>
                <a:lnTo>
                  <a:pt x="117" y="151"/>
                </a:lnTo>
                <a:lnTo>
                  <a:pt x="108" y="154"/>
                </a:lnTo>
                <a:lnTo>
                  <a:pt x="102" y="159"/>
                </a:lnTo>
                <a:lnTo>
                  <a:pt x="94" y="162"/>
                </a:lnTo>
                <a:lnTo>
                  <a:pt x="88" y="168"/>
                </a:lnTo>
                <a:lnTo>
                  <a:pt x="77" y="174"/>
                </a:lnTo>
                <a:lnTo>
                  <a:pt x="66" y="185"/>
                </a:lnTo>
                <a:lnTo>
                  <a:pt x="54" y="194"/>
                </a:lnTo>
                <a:lnTo>
                  <a:pt x="46" y="202"/>
                </a:lnTo>
                <a:lnTo>
                  <a:pt x="37" y="211"/>
                </a:lnTo>
                <a:lnTo>
                  <a:pt x="32" y="219"/>
                </a:lnTo>
                <a:lnTo>
                  <a:pt x="23" y="233"/>
                </a:lnTo>
                <a:lnTo>
                  <a:pt x="20" y="245"/>
                </a:lnTo>
                <a:lnTo>
                  <a:pt x="20" y="253"/>
                </a:lnTo>
                <a:lnTo>
                  <a:pt x="23" y="262"/>
                </a:lnTo>
                <a:lnTo>
                  <a:pt x="29" y="265"/>
                </a:lnTo>
                <a:lnTo>
                  <a:pt x="34" y="267"/>
                </a:lnTo>
                <a:lnTo>
                  <a:pt x="43" y="265"/>
                </a:lnTo>
                <a:lnTo>
                  <a:pt x="49" y="262"/>
                </a:lnTo>
                <a:lnTo>
                  <a:pt x="51" y="259"/>
                </a:lnTo>
                <a:lnTo>
                  <a:pt x="60" y="253"/>
                </a:lnTo>
                <a:lnTo>
                  <a:pt x="66" y="248"/>
                </a:lnTo>
                <a:lnTo>
                  <a:pt x="77" y="242"/>
                </a:lnTo>
                <a:lnTo>
                  <a:pt x="88" y="236"/>
                </a:lnTo>
                <a:lnTo>
                  <a:pt x="102" y="228"/>
                </a:lnTo>
                <a:lnTo>
                  <a:pt x="114" y="219"/>
                </a:lnTo>
                <a:lnTo>
                  <a:pt x="125" y="213"/>
                </a:lnTo>
                <a:lnTo>
                  <a:pt x="136" y="205"/>
                </a:lnTo>
                <a:lnTo>
                  <a:pt x="151" y="199"/>
                </a:lnTo>
                <a:lnTo>
                  <a:pt x="159" y="194"/>
                </a:lnTo>
                <a:lnTo>
                  <a:pt x="170" y="188"/>
                </a:lnTo>
                <a:lnTo>
                  <a:pt x="179" y="182"/>
                </a:lnTo>
                <a:lnTo>
                  <a:pt x="185" y="179"/>
                </a:lnTo>
                <a:lnTo>
                  <a:pt x="187" y="177"/>
                </a:lnTo>
                <a:lnTo>
                  <a:pt x="190" y="177"/>
                </a:lnTo>
                <a:lnTo>
                  <a:pt x="199" y="191"/>
                </a:lnTo>
                <a:lnTo>
                  <a:pt x="196" y="191"/>
                </a:lnTo>
                <a:lnTo>
                  <a:pt x="193" y="196"/>
                </a:lnTo>
                <a:lnTo>
                  <a:pt x="187" y="199"/>
                </a:lnTo>
                <a:lnTo>
                  <a:pt x="185" y="208"/>
                </a:lnTo>
                <a:lnTo>
                  <a:pt x="179" y="216"/>
                </a:lnTo>
                <a:lnTo>
                  <a:pt x="170" y="225"/>
                </a:lnTo>
                <a:lnTo>
                  <a:pt x="165" y="233"/>
                </a:lnTo>
                <a:lnTo>
                  <a:pt x="159" y="245"/>
                </a:lnTo>
                <a:lnTo>
                  <a:pt x="153" y="253"/>
                </a:lnTo>
                <a:lnTo>
                  <a:pt x="148" y="265"/>
                </a:lnTo>
                <a:lnTo>
                  <a:pt x="145" y="270"/>
                </a:lnTo>
                <a:lnTo>
                  <a:pt x="145" y="282"/>
                </a:lnTo>
                <a:lnTo>
                  <a:pt x="145" y="287"/>
                </a:lnTo>
                <a:lnTo>
                  <a:pt x="148" y="293"/>
                </a:lnTo>
                <a:lnTo>
                  <a:pt x="153" y="293"/>
                </a:lnTo>
                <a:lnTo>
                  <a:pt x="162" y="296"/>
                </a:lnTo>
                <a:lnTo>
                  <a:pt x="173" y="293"/>
                </a:lnTo>
                <a:lnTo>
                  <a:pt x="185" y="287"/>
                </a:lnTo>
                <a:lnTo>
                  <a:pt x="196" y="282"/>
                </a:lnTo>
                <a:lnTo>
                  <a:pt x="207" y="273"/>
                </a:lnTo>
                <a:lnTo>
                  <a:pt x="219" y="265"/>
                </a:lnTo>
                <a:lnTo>
                  <a:pt x="230" y="256"/>
                </a:lnTo>
                <a:lnTo>
                  <a:pt x="241" y="248"/>
                </a:lnTo>
                <a:lnTo>
                  <a:pt x="252" y="239"/>
                </a:lnTo>
                <a:lnTo>
                  <a:pt x="261" y="230"/>
                </a:lnTo>
                <a:lnTo>
                  <a:pt x="269" y="222"/>
                </a:lnTo>
                <a:lnTo>
                  <a:pt x="275" y="213"/>
                </a:lnTo>
                <a:lnTo>
                  <a:pt x="284" y="208"/>
                </a:lnTo>
                <a:lnTo>
                  <a:pt x="295" y="196"/>
                </a:lnTo>
                <a:lnTo>
                  <a:pt x="298" y="194"/>
                </a:lnTo>
                <a:lnTo>
                  <a:pt x="298" y="208"/>
                </a:lnTo>
                <a:lnTo>
                  <a:pt x="295" y="213"/>
                </a:lnTo>
                <a:lnTo>
                  <a:pt x="292" y="216"/>
                </a:lnTo>
                <a:lnTo>
                  <a:pt x="289" y="225"/>
                </a:lnTo>
                <a:lnTo>
                  <a:pt x="284" y="233"/>
                </a:lnTo>
                <a:lnTo>
                  <a:pt x="281" y="245"/>
                </a:lnTo>
                <a:lnTo>
                  <a:pt x="275" y="256"/>
                </a:lnTo>
                <a:lnTo>
                  <a:pt x="272" y="267"/>
                </a:lnTo>
                <a:lnTo>
                  <a:pt x="269" y="276"/>
                </a:lnTo>
                <a:lnTo>
                  <a:pt x="267" y="287"/>
                </a:lnTo>
                <a:lnTo>
                  <a:pt x="264" y="296"/>
                </a:lnTo>
                <a:lnTo>
                  <a:pt x="264" y="304"/>
                </a:lnTo>
                <a:lnTo>
                  <a:pt x="264" y="310"/>
                </a:lnTo>
                <a:lnTo>
                  <a:pt x="267" y="316"/>
                </a:lnTo>
                <a:lnTo>
                  <a:pt x="269" y="319"/>
                </a:lnTo>
                <a:lnTo>
                  <a:pt x="278" y="319"/>
                </a:lnTo>
                <a:lnTo>
                  <a:pt x="286" y="316"/>
                </a:lnTo>
                <a:lnTo>
                  <a:pt x="295" y="310"/>
                </a:lnTo>
                <a:lnTo>
                  <a:pt x="306" y="304"/>
                </a:lnTo>
                <a:lnTo>
                  <a:pt x="315" y="296"/>
                </a:lnTo>
                <a:lnTo>
                  <a:pt x="323" y="287"/>
                </a:lnTo>
                <a:lnTo>
                  <a:pt x="335" y="279"/>
                </a:lnTo>
                <a:lnTo>
                  <a:pt x="343" y="270"/>
                </a:lnTo>
                <a:lnTo>
                  <a:pt x="352" y="262"/>
                </a:lnTo>
                <a:lnTo>
                  <a:pt x="360" y="250"/>
                </a:lnTo>
                <a:lnTo>
                  <a:pt x="369" y="239"/>
                </a:lnTo>
                <a:lnTo>
                  <a:pt x="374" y="230"/>
                </a:lnTo>
                <a:lnTo>
                  <a:pt x="380" y="225"/>
                </a:lnTo>
                <a:lnTo>
                  <a:pt x="383" y="216"/>
                </a:lnTo>
                <a:lnTo>
                  <a:pt x="388" y="213"/>
                </a:lnTo>
                <a:lnTo>
                  <a:pt x="391" y="211"/>
                </a:lnTo>
                <a:lnTo>
                  <a:pt x="403" y="219"/>
                </a:lnTo>
                <a:lnTo>
                  <a:pt x="400" y="222"/>
                </a:lnTo>
                <a:lnTo>
                  <a:pt x="397" y="228"/>
                </a:lnTo>
                <a:lnTo>
                  <a:pt x="394" y="239"/>
                </a:lnTo>
                <a:lnTo>
                  <a:pt x="391" y="250"/>
                </a:lnTo>
                <a:lnTo>
                  <a:pt x="388" y="262"/>
                </a:lnTo>
                <a:lnTo>
                  <a:pt x="388" y="273"/>
                </a:lnTo>
                <a:lnTo>
                  <a:pt x="391" y="282"/>
                </a:lnTo>
                <a:lnTo>
                  <a:pt x="397" y="287"/>
                </a:lnTo>
                <a:lnTo>
                  <a:pt x="403" y="290"/>
                </a:lnTo>
                <a:lnTo>
                  <a:pt x="411" y="290"/>
                </a:lnTo>
                <a:lnTo>
                  <a:pt x="422" y="284"/>
                </a:lnTo>
                <a:lnTo>
                  <a:pt x="437" y="282"/>
                </a:lnTo>
                <a:lnTo>
                  <a:pt x="448" y="270"/>
                </a:lnTo>
                <a:lnTo>
                  <a:pt x="459" y="262"/>
                </a:lnTo>
                <a:lnTo>
                  <a:pt x="468" y="250"/>
                </a:lnTo>
                <a:lnTo>
                  <a:pt x="476" y="239"/>
                </a:lnTo>
                <a:lnTo>
                  <a:pt x="479" y="233"/>
                </a:lnTo>
                <a:lnTo>
                  <a:pt x="482" y="225"/>
                </a:lnTo>
                <a:lnTo>
                  <a:pt x="488" y="216"/>
                </a:lnTo>
                <a:lnTo>
                  <a:pt x="490" y="211"/>
                </a:lnTo>
                <a:lnTo>
                  <a:pt x="496" y="205"/>
                </a:lnTo>
                <a:lnTo>
                  <a:pt x="502" y="196"/>
                </a:lnTo>
                <a:lnTo>
                  <a:pt x="507" y="191"/>
                </a:lnTo>
                <a:lnTo>
                  <a:pt x="513" y="185"/>
                </a:lnTo>
                <a:lnTo>
                  <a:pt x="524" y="174"/>
                </a:lnTo>
                <a:lnTo>
                  <a:pt x="536" y="168"/>
                </a:lnTo>
                <a:lnTo>
                  <a:pt x="547" y="162"/>
                </a:lnTo>
                <a:lnTo>
                  <a:pt x="556" y="162"/>
                </a:lnTo>
                <a:lnTo>
                  <a:pt x="561" y="157"/>
                </a:lnTo>
                <a:lnTo>
                  <a:pt x="567" y="157"/>
                </a:lnTo>
                <a:lnTo>
                  <a:pt x="573" y="157"/>
                </a:lnTo>
                <a:lnTo>
                  <a:pt x="581" y="159"/>
                </a:lnTo>
                <a:lnTo>
                  <a:pt x="592" y="159"/>
                </a:lnTo>
                <a:lnTo>
                  <a:pt x="601" y="162"/>
                </a:lnTo>
                <a:lnTo>
                  <a:pt x="595" y="162"/>
                </a:lnTo>
                <a:lnTo>
                  <a:pt x="590" y="165"/>
                </a:lnTo>
                <a:lnTo>
                  <a:pt x="578" y="168"/>
                </a:lnTo>
                <a:lnTo>
                  <a:pt x="567" y="177"/>
                </a:lnTo>
                <a:lnTo>
                  <a:pt x="553" y="182"/>
                </a:lnTo>
                <a:lnTo>
                  <a:pt x="541" y="191"/>
                </a:lnTo>
                <a:lnTo>
                  <a:pt x="533" y="196"/>
                </a:lnTo>
                <a:lnTo>
                  <a:pt x="527" y="205"/>
                </a:lnTo>
                <a:lnTo>
                  <a:pt x="519" y="211"/>
                </a:lnTo>
                <a:lnTo>
                  <a:pt x="513" y="225"/>
                </a:lnTo>
                <a:lnTo>
                  <a:pt x="507" y="228"/>
                </a:lnTo>
                <a:lnTo>
                  <a:pt x="505" y="236"/>
                </a:lnTo>
                <a:lnTo>
                  <a:pt x="502" y="242"/>
                </a:lnTo>
                <a:lnTo>
                  <a:pt x="496" y="250"/>
                </a:lnTo>
                <a:lnTo>
                  <a:pt x="488" y="262"/>
                </a:lnTo>
                <a:lnTo>
                  <a:pt x="479" y="276"/>
                </a:lnTo>
                <a:lnTo>
                  <a:pt x="471" y="287"/>
                </a:lnTo>
                <a:lnTo>
                  <a:pt x="462" y="296"/>
                </a:lnTo>
                <a:lnTo>
                  <a:pt x="448" y="301"/>
                </a:lnTo>
                <a:lnTo>
                  <a:pt x="437" y="307"/>
                </a:lnTo>
                <a:lnTo>
                  <a:pt x="425" y="313"/>
                </a:lnTo>
                <a:lnTo>
                  <a:pt x="414" y="319"/>
                </a:lnTo>
                <a:lnTo>
                  <a:pt x="403" y="321"/>
                </a:lnTo>
                <a:lnTo>
                  <a:pt x="394" y="321"/>
                </a:lnTo>
                <a:lnTo>
                  <a:pt x="388" y="319"/>
                </a:lnTo>
                <a:lnTo>
                  <a:pt x="383" y="316"/>
                </a:lnTo>
                <a:lnTo>
                  <a:pt x="377" y="304"/>
                </a:lnTo>
                <a:lnTo>
                  <a:pt x="377" y="296"/>
                </a:lnTo>
                <a:lnTo>
                  <a:pt x="374" y="284"/>
                </a:lnTo>
                <a:lnTo>
                  <a:pt x="377" y="273"/>
                </a:lnTo>
                <a:lnTo>
                  <a:pt x="377" y="262"/>
                </a:lnTo>
                <a:lnTo>
                  <a:pt x="377" y="253"/>
                </a:lnTo>
                <a:lnTo>
                  <a:pt x="380" y="248"/>
                </a:lnTo>
                <a:lnTo>
                  <a:pt x="377" y="248"/>
                </a:lnTo>
                <a:lnTo>
                  <a:pt x="374" y="250"/>
                </a:lnTo>
                <a:lnTo>
                  <a:pt x="369" y="256"/>
                </a:lnTo>
                <a:lnTo>
                  <a:pt x="366" y="265"/>
                </a:lnTo>
                <a:lnTo>
                  <a:pt x="357" y="270"/>
                </a:lnTo>
                <a:lnTo>
                  <a:pt x="349" y="282"/>
                </a:lnTo>
                <a:lnTo>
                  <a:pt x="340" y="293"/>
                </a:lnTo>
                <a:lnTo>
                  <a:pt x="332" y="304"/>
                </a:lnTo>
                <a:lnTo>
                  <a:pt x="323" y="316"/>
                </a:lnTo>
                <a:lnTo>
                  <a:pt x="312" y="327"/>
                </a:lnTo>
                <a:lnTo>
                  <a:pt x="303" y="333"/>
                </a:lnTo>
                <a:lnTo>
                  <a:pt x="292" y="341"/>
                </a:lnTo>
                <a:lnTo>
                  <a:pt x="284" y="347"/>
                </a:lnTo>
                <a:lnTo>
                  <a:pt x="272" y="353"/>
                </a:lnTo>
                <a:lnTo>
                  <a:pt x="267" y="353"/>
                </a:lnTo>
                <a:lnTo>
                  <a:pt x="261" y="353"/>
                </a:lnTo>
                <a:lnTo>
                  <a:pt x="252" y="347"/>
                </a:lnTo>
                <a:lnTo>
                  <a:pt x="247" y="341"/>
                </a:lnTo>
                <a:lnTo>
                  <a:pt x="244" y="336"/>
                </a:lnTo>
                <a:lnTo>
                  <a:pt x="241" y="327"/>
                </a:lnTo>
                <a:lnTo>
                  <a:pt x="241" y="319"/>
                </a:lnTo>
                <a:lnTo>
                  <a:pt x="241" y="310"/>
                </a:lnTo>
                <a:lnTo>
                  <a:pt x="241" y="301"/>
                </a:lnTo>
                <a:lnTo>
                  <a:pt x="244" y="293"/>
                </a:lnTo>
                <a:lnTo>
                  <a:pt x="247" y="282"/>
                </a:lnTo>
                <a:lnTo>
                  <a:pt x="250" y="273"/>
                </a:lnTo>
                <a:lnTo>
                  <a:pt x="252" y="267"/>
                </a:lnTo>
                <a:lnTo>
                  <a:pt x="252" y="262"/>
                </a:lnTo>
                <a:lnTo>
                  <a:pt x="258" y="250"/>
                </a:lnTo>
                <a:lnTo>
                  <a:pt x="261" y="248"/>
                </a:lnTo>
                <a:lnTo>
                  <a:pt x="258" y="248"/>
                </a:lnTo>
                <a:lnTo>
                  <a:pt x="255" y="250"/>
                </a:lnTo>
                <a:lnTo>
                  <a:pt x="250" y="253"/>
                </a:lnTo>
                <a:lnTo>
                  <a:pt x="241" y="262"/>
                </a:lnTo>
                <a:lnTo>
                  <a:pt x="233" y="267"/>
                </a:lnTo>
                <a:lnTo>
                  <a:pt x="224" y="276"/>
                </a:lnTo>
                <a:lnTo>
                  <a:pt x="216" y="282"/>
                </a:lnTo>
                <a:lnTo>
                  <a:pt x="204" y="293"/>
                </a:lnTo>
                <a:lnTo>
                  <a:pt x="193" y="301"/>
                </a:lnTo>
                <a:lnTo>
                  <a:pt x="182" y="307"/>
                </a:lnTo>
                <a:lnTo>
                  <a:pt x="170" y="316"/>
                </a:lnTo>
                <a:lnTo>
                  <a:pt x="159" y="321"/>
                </a:lnTo>
                <a:lnTo>
                  <a:pt x="148" y="324"/>
                </a:lnTo>
                <a:lnTo>
                  <a:pt x="139" y="327"/>
                </a:lnTo>
                <a:lnTo>
                  <a:pt x="134" y="327"/>
                </a:lnTo>
                <a:lnTo>
                  <a:pt x="125" y="327"/>
                </a:lnTo>
                <a:lnTo>
                  <a:pt x="119" y="324"/>
                </a:lnTo>
                <a:lnTo>
                  <a:pt x="117" y="319"/>
                </a:lnTo>
                <a:lnTo>
                  <a:pt x="117" y="313"/>
                </a:lnTo>
                <a:lnTo>
                  <a:pt x="117" y="304"/>
                </a:lnTo>
                <a:lnTo>
                  <a:pt x="117" y="296"/>
                </a:lnTo>
                <a:lnTo>
                  <a:pt x="117" y="290"/>
                </a:lnTo>
                <a:lnTo>
                  <a:pt x="117" y="282"/>
                </a:lnTo>
                <a:lnTo>
                  <a:pt x="122" y="273"/>
                </a:lnTo>
                <a:lnTo>
                  <a:pt x="125" y="265"/>
                </a:lnTo>
                <a:lnTo>
                  <a:pt x="125" y="256"/>
                </a:lnTo>
                <a:lnTo>
                  <a:pt x="128" y="248"/>
                </a:lnTo>
                <a:lnTo>
                  <a:pt x="134" y="242"/>
                </a:lnTo>
                <a:lnTo>
                  <a:pt x="136" y="233"/>
                </a:lnTo>
                <a:lnTo>
                  <a:pt x="139" y="230"/>
                </a:lnTo>
                <a:lnTo>
                  <a:pt x="136" y="233"/>
                </a:lnTo>
                <a:lnTo>
                  <a:pt x="128" y="239"/>
                </a:lnTo>
                <a:lnTo>
                  <a:pt x="122" y="245"/>
                </a:lnTo>
                <a:lnTo>
                  <a:pt x="117" y="250"/>
                </a:lnTo>
                <a:lnTo>
                  <a:pt x="108" y="256"/>
                </a:lnTo>
                <a:lnTo>
                  <a:pt x="102" y="265"/>
                </a:lnTo>
                <a:lnTo>
                  <a:pt x="94" y="270"/>
                </a:lnTo>
                <a:lnTo>
                  <a:pt x="85" y="276"/>
                </a:lnTo>
                <a:lnTo>
                  <a:pt x="80" y="282"/>
                </a:lnTo>
                <a:lnTo>
                  <a:pt x="74" y="287"/>
                </a:lnTo>
                <a:lnTo>
                  <a:pt x="60" y="293"/>
                </a:lnTo>
                <a:lnTo>
                  <a:pt x="51" y="299"/>
                </a:lnTo>
                <a:lnTo>
                  <a:pt x="43" y="296"/>
                </a:lnTo>
                <a:lnTo>
                  <a:pt x="37" y="296"/>
                </a:lnTo>
                <a:lnTo>
                  <a:pt x="29" y="293"/>
                </a:lnTo>
                <a:lnTo>
                  <a:pt x="20" y="287"/>
                </a:lnTo>
                <a:lnTo>
                  <a:pt x="12" y="282"/>
                </a:lnTo>
                <a:lnTo>
                  <a:pt x="6" y="273"/>
                </a:lnTo>
                <a:lnTo>
                  <a:pt x="0" y="262"/>
                </a:lnTo>
                <a:lnTo>
                  <a:pt x="0" y="253"/>
                </a:lnTo>
                <a:lnTo>
                  <a:pt x="0" y="245"/>
                </a:lnTo>
                <a:lnTo>
                  <a:pt x="0" y="239"/>
                </a:lnTo>
                <a:lnTo>
                  <a:pt x="3" y="228"/>
                </a:lnTo>
                <a:lnTo>
                  <a:pt x="9" y="219"/>
                </a:lnTo>
                <a:lnTo>
                  <a:pt x="12" y="208"/>
                </a:lnTo>
                <a:lnTo>
                  <a:pt x="20" y="199"/>
                </a:lnTo>
                <a:lnTo>
                  <a:pt x="29" y="188"/>
                </a:lnTo>
                <a:lnTo>
                  <a:pt x="40" y="177"/>
                </a:lnTo>
                <a:lnTo>
                  <a:pt x="49" y="165"/>
                </a:lnTo>
                <a:lnTo>
                  <a:pt x="63" y="154"/>
                </a:lnTo>
                <a:lnTo>
                  <a:pt x="68" y="148"/>
                </a:lnTo>
                <a:lnTo>
                  <a:pt x="74" y="142"/>
                </a:lnTo>
                <a:lnTo>
                  <a:pt x="83" y="137"/>
                </a:lnTo>
                <a:lnTo>
                  <a:pt x="91" y="134"/>
                </a:lnTo>
                <a:lnTo>
                  <a:pt x="100" y="128"/>
                </a:lnTo>
                <a:lnTo>
                  <a:pt x="108" y="123"/>
                </a:lnTo>
                <a:lnTo>
                  <a:pt x="117" y="120"/>
                </a:lnTo>
                <a:lnTo>
                  <a:pt x="125" y="114"/>
                </a:lnTo>
                <a:lnTo>
                  <a:pt x="136" y="111"/>
                </a:lnTo>
                <a:lnTo>
                  <a:pt x="148" y="106"/>
                </a:lnTo>
                <a:lnTo>
                  <a:pt x="156" y="103"/>
                </a:lnTo>
                <a:lnTo>
                  <a:pt x="168" y="100"/>
                </a:lnTo>
                <a:lnTo>
                  <a:pt x="165" y="100"/>
                </a:lnTo>
                <a:lnTo>
                  <a:pt x="159" y="97"/>
                </a:lnTo>
                <a:lnTo>
                  <a:pt x="148" y="91"/>
                </a:lnTo>
                <a:lnTo>
                  <a:pt x="136" y="88"/>
                </a:lnTo>
                <a:lnTo>
                  <a:pt x="125" y="80"/>
                </a:lnTo>
                <a:lnTo>
                  <a:pt x="117" y="74"/>
                </a:lnTo>
                <a:lnTo>
                  <a:pt x="111" y="66"/>
                </a:lnTo>
                <a:lnTo>
                  <a:pt x="111" y="57"/>
                </a:lnTo>
                <a:lnTo>
                  <a:pt x="114" y="46"/>
                </a:lnTo>
                <a:lnTo>
                  <a:pt x="119" y="35"/>
                </a:lnTo>
                <a:lnTo>
                  <a:pt x="128" y="26"/>
                </a:lnTo>
                <a:lnTo>
                  <a:pt x="136" y="15"/>
                </a:lnTo>
                <a:lnTo>
                  <a:pt x="145" y="6"/>
                </a:lnTo>
                <a:lnTo>
                  <a:pt x="153" y="3"/>
                </a:lnTo>
                <a:lnTo>
                  <a:pt x="159" y="0"/>
                </a:lnTo>
                <a:lnTo>
                  <a:pt x="165" y="3"/>
                </a:lnTo>
                <a:lnTo>
                  <a:pt x="168" y="6"/>
                </a:lnTo>
                <a:lnTo>
                  <a:pt x="168" y="15"/>
                </a:lnTo>
                <a:lnTo>
                  <a:pt x="165" y="20"/>
                </a:lnTo>
                <a:lnTo>
                  <a:pt x="165" y="26"/>
                </a:lnTo>
                <a:lnTo>
                  <a:pt x="162" y="26"/>
                </a:lnTo>
                <a:lnTo>
                  <a:pt x="156" y="35"/>
                </a:lnTo>
                <a:lnTo>
                  <a:pt x="151" y="43"/>
                </a:lnTo>
                <a:lnTo>
                  <a:pt x="153" y="54"/>
                </a:lnTo>
                <a:lnTo>
                  <a:pt x="156" y="57"/>
                </a:lnTo>
                <a:lnTo>
                  <a:pt x="162" y="63"/>
                </a:lnTo>
                <a:lnTo>
                  <a:pt x="170" y="69"/>
                </a:lnTo>
                <a:lnTo>
                  <a:pt x="182" y="74"/>
                </a:lnTo>
                <a:lnTo>
                  <a:pt x="190" y="80"/>
                </a:lnTo>
                <a:lnTo>
                  <a:pt x="199" y="83"/>
                </a:lnTo>
                <a:lnTo>
                  <a:pt x="204" y="86"/>
                </a:lnTo>
                <a:lnTo>
                  <a:pt x="207" y="86"/>
                </a:lnTo>
                <a:lnTo>
                  <a:pt x="210" y="86"/>
                </a:lnTo>
                <a:lnTo>
                  <a:pt x="219" y="83"/>
                </a:lnTo>
                <a:lnTo>
                  <a:pt x="224" y="80"/>
                </a:lnTo>
                <a:lnTo>
                  <a:pt x="230" y="80"/>
                </a:lnTo>
                <a:lnTo>
                  <a:pt x="238" y="80"/>
                </a:lnTo>
                <a:lnTo>
                  <a:pt x="250" y="80"/>
                </a:lnTo>
                <a:lnTo>
                  <a:pt x="258" y="77"/>
                </a:lnTo>
                <a:lnTo>
                  <a:pt x="269" y="77"/>
                </a:lnTo>
                <a:lnTo>
                  <a:pt x="281" y="77"/>
                </a:lnTo>
                <a:lnTo>
                  <a:pt x="292" y="77"/>
                </a:lnTo>
                <a:lnTo>
                  <a:pt x="303" y="77"/>
                </a:lnTo>
                <a:lnTo>
                  <a:pt x="318" y="80"/>
                </a:lnTo>
                <a:lnTo>
                  <a:pt x="329" y="80"/>
                </a:lnTo>
                <a:lnTo>
                  <a:pt x="343" y="83"/>
                </a:lnTo>
                <a:lnTo>
                  <a:pt x="354" y="86"/>
                </a:lnTo>
                <a:lnTo>
                  <a:pt x="366" y="88"/>
                </a:lnTo>
                <a:lnTo>
                  <a:pt x="377" y="88"/>
                </a:lnTo>
                <a:lnTo>
                  <a:pt x="388" y="91"/>
                </a:lnTo>
                <a:lnTo>
                  <a:pt x="397" y="94"/>
                </a:lnTo>
                <a:lnTo>
                  <a:pt x="408" y="97"/>
                </a:lnTo>
                <a:lnTo>
                  <a:pt x="414" y="100"/>
                </a:lnTo>
                <a:lnTo>
                  <a:pt x="422" y="100"/>
                </a:lnTo>
                <a:lnTo>
                  <a:pt x="431" y="103"/>
                </a:lnTo>
                <a:lnTo>
                  <a:pt x="434" y="106"/>
                </a:lnTo>
                <a:lnTo>
                  <a:pt x="439" y="106"/>
                </a:lnTo>
                <a:lnTo>
                  <a:pt x="445" y="108"/>
                </a:lnTo>
                <a:lnTo>
                  <a:pt x="445" y="111"/>
                </a:lnTo>
                <a:lnTo>
                  <a:pt x="445" y="117"/>
                </a:lnTo>
                <a:lnTo>
                  <a:pt x="437" y="117"/>
                </a:lnTo>
                <a:lnTo>
                  <a:pt x="425" y="117"/>
                </a:lnTo>
                <a:lnTo>
                  <a:pt x="417" y="117"/>
                </a:lnTo>
                <a:lnTo>
                  <a:pt x="411" y="117"/>
                </a:lnTo>
                <a:lnTo>
                  <a:pt x="403" y="114"/>
                </a:lnTo>
                <a:lnTo>
                  <a:pt x="394" y="114"/>
                </a:lnTo>
                <a:lnTo>
                  <a:pt x="388" y="114"/>
                </a:lnTo>
                <a:lnTo>
                  <a:pt x="380" y="111"/>
                </a:lnTo>
                <a:lnTo>
                  <a:pt x="371" y="111"/>
                </a:lnTo>
                <a:lnTo>
                  <a:pt x="369" y="111"/>
                </a:lnTo>
                <a:lnTo>
                  <a:pt x="360" y="111"/>
                </a:lnTo>
                <a:lnTo>
                  <a:pt x="357" y="1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8" name="Freeform 26"/>
          <p:cNvSpPr>
            <a:spLocks/>
          </p:cNvSpPr>
          <p:nvPr/>
        </p:nvSpPr>
        <p:spPr bwMode="auto">
          <a:xfrm>
            <a:off x="5064125" y="4237038"/>
            <a:ext cx="4867275" cy="2971800"/>
          </a:xfrm>
          <a:custGeom>
            <a:avLst/>
            <a:gdLst>
              <a:gd name="T0" fmla="*/ 2147483647 w 3549"/>
              <a:gd name="T1" fmla="*/ 2147483647 h 2127"/>
              <a:gd name="T2" fmla="*/ 2147483647 w 3549"/>
              <a:gd name="T3" fmla="*/ 2147483647 h 2127"/>
              <a:gd name="T4" fmla="*/ 2147483647 w 3549"/>
              <a:gd name="T5" fmla="*/ 2147483647 h 2127"/>
              <a:gd name="T6" fmla="*/ 2147483647 w 3549"/>
              <a:gd name="T7" fmla="*/ 2147483647 h 2127"/>
              <a:gd name="T8" fmla="*/ 2147483647 w 3549"/>
              <a:gd name="T9" fmla="*/ 2147483647 h 2127"/>
              <a:gd name="T10" fmla="*/ 2147483647 w 3549"/>
              <a:gd name="T11" fmla="*/ 2147483647 h 2127"/>
              <a:gd name="T12" fmla="*/ 2147483647 w 3549"/>
              <a:gd name="T13" fmla="*/ 2147483647 h 2127"/>
              <a:gd name="T14" fmla="*/ 2147483647 w 3549"/>
              <a:gd name="T15" fmla="*/ 2147483647 h 2127"/>
              <a:gd name="T16" fmla="*/ 2147483647 w 3549"/>
              <a:gd name="T17" fmla="*/ 2147483647 h 2127"/>
              <a:gd name="T18" fmla="*/ 2147483647 w 3549"/>
              <a:gd name="T19" fmla="*/ 2147483647 h 2127"/>
              <a:gd name="T20" fmla="*/ 2147483647 w 3549"/>
              <a:gd name="T21" fmla="*/ 2147483647 h 2127"/>
              <a:gd name="T22" fmla="*/ 2147483647 w 3549"/>
              <a:gd name="T23" fmla="*/ 2147483647 h 2127"/>
              <a:gd name="T24" fmla="*/ 2147483647 w 3549"/>
              <a:gd name="T25" fmla="*/ 2147483647 h 2127"/>
              <a:gd name="T26" fmla="*/ 2147483647 w 3549"/>
              <a:gd name="T27" fmla="*/ 2147483647 h 2127"/>
              <a:gd name="T28" fmla="*/ 2147483647 w 3549"/>
              <a:gd name="T29" fmla="*/ 2147483647 h 2127"/>
              <a:gd name="T30" fmla="*/ 2147483647 w 3549"/>
              <a:gd name="T31" fmla="*/ 2147483647 h 2127"/>
              <a:gd name="T32" fmla="*/ 2147483647 w 3549"/>
              <a:gd name="T33" fmla="*/ 2147483647 h 2127"/>
              <a:gd name="T34" fmla="*/ 2147483647 w 3549"/>
              <a:gd name="T35" fmla="*/ 2147483647 h 2127"/>
              <a:gd name="T36" fmla="*/ 2147483647 w 3549"/>
              <a:gd name="T37" fmla="*/ 2147483647 h 2127"/>
              <a:gd name="T38" fmla="*/ 2147483647 w 3549"/>
              <a:gd name="T39" fmla="*/ 2147483647 h 2127"/>
              <a:gd name="T40" fmla="*/ 2147483647 w 3549"/>
              <a:gd name="T41" fmla="*/ 2147483647 h 2127"/>
              <a:gd name="T42" fmla="*/ 2147483647 w 3549"/>
              <a:gd name="T43" fmla="*/ 2147483647 h 2127"/>
              <a:gd name="T44" fmla="*/ 2147483647 w 3549"/>
              <a:gd name="T45" fmla="*/ 2147483647 h 2127"/>
              <a:gd name="T46" fmla="*/ 2147483647 w 3549"/>
              <a:gd name="T47" fmla="*/ 2147483647 h 2127"/>
              <a:gd name="T48" fmla="*/ 2147483647 w 3549"/>
              <a:gd name="T49" fmla="*/ 2147483647 h 2127"/>
              <a:gd name="T50" fmla="*/ 2147483647 w 3549"/>
              <a:gd name="T51" fmla="*/ 2147483647 h 2127"/>
              <a:gd name="T52" fmla="*/ 2147483647 w 3549"/>
              <a:gd name="T53" fmla="*/ 2147483647 h 2127"/>
              <a:gd name="T54" fmla="*/ 2147483647 w 3549"/>
              <a:gd name="T55" fmla="*/ 2147483647 h 2127"/>
              <a:gd name="T56" fmla="*/ 2147483647 w 3549"/>
              <a:gd name="T57" fmla="*/ 2147483647 h 2127"/>
              <a:gd name="T58" fmla="*/ 2147483647 w 3549"/>
              <a:gd name="T59" fmla="*/ 2147483647 h 2127"/>
              <a:gd name="T60" fmla="*/ 2147483647 w 3549"/>
              <a:gd name="T61" fmla="*/ 2147483647 h 2127"/>
              <a:gd name="T62" fmla="*/ 2147483647 w 3549"/>
              <a:gd name="T63" fmla="*/ 2147483647 h 2127"/>
              <a:gd name="T64" fmla="*/ 2147483647 w 3549"/>
              <a:gd name="T65" fmla="*/ 2147483647 h 2127"/>
              <a:gd name="T66" fmla="*/ 2147483647 w 3549"/>
              <a:gd name="T67" fmla="*/ 2147483647 h 2127"/>
              <a:gd name="T68" fmla="*/ 2147483647 w 3549"/>
              <a:gd name="T69" fmla="*/ 2147483647 h 2127"/>
              <a:gd name="T70" fmla="*/ 2147483647 w 3549"/>
              <a:gd name="T71" fmla="*/ 2147483647 h 2127"/>
              <a:gd name="T72" fmla="*/ 2147483647 w 3549"/>
              <a:gd name="T73" fmla="*/ 2147483647 h 2127"/>
              <a:gd name="T74" fmla="*/ 2147483647 w 3549"/>
              <a:gd name="T75" fmla="*/ 2147483647 h 2127"/>
              <a:gd name="T76" fmla="*/ 2147483647 w 3549"/>
              <a:gd name="T77" fmla="*/ 2147483647 h 2127"/>
              <a:gd name="T78" fmla="*/ 2147483647 w 3549"/>
              <a:gd name="T79" fmla="*/ 2147483647 h 2127"/>
              <a:gd name="T80" fmla="*/ 2147483647 w 3549"/>
              <a:gd name="T81" fmla="*/ 2147483647 h 2127"/>
              <a:gd name="T82" fmla="*/ 2147483647 w 3549"/>
              <a:gd name="T83" fmla="*/ 2147483647 h 2127"/>
              <a:gd name="T84" fmla="*/ 2147483647 w 3549"/>
              <a:gd name="T85" fmla="*/ 2147483647 h 2127"/>
              <a:gd name="T86" fmla="*/ 2147483647 w 3549"/>
              <a:gd name="T87" fmla="*/ 2147483647 h 2127"/>
              <a:gd name="T88" fmla="*/ 2147483647 w 3549"/>
              <a:gd name="T89" fmla="*/ 2147483647 h 2127"/>
              <a:gd name="T90" fmla="*/ 2147483647 w 3549"/>
              <a:gd name="T91" fmla="*/ 2147483647 h 2127"/>
              <a:gd name="T92" fmla="*/ 2147483647 w 3549"/>
              <a:gd name="T93" fmla="*/ 2147483647 h 2127"/>
              <a:gd name="T94" fmla="*/ 2147483647 w 3549"/>
              <a:gd name="T95" fmla="*/ 2147483647 h 2127"/>
              <a:gd name="T96" fmla="*/ 2147483647 w 3549"/>
              <a:gd name="T97" fmla="*/ 2147483647 h 2127"/>
              <a:gd name="T98" fmla="*/ 2147483647 w 3549"/>
              <a:gd name="T99" fmla="*/ 2147483647 h 2127"/>
              <a:gd name="T100" fmla="*/ 2147483647 w 3549"/>
              <a:gd name="T101" fmla="*/ 2147483647 h 2127"/>
              <a:gd name="T102" fmla="*/ 2147483647 w 3549"/>
              <a:gd name="T103" fmla="*/ 2147483647 h 2127"/>
              <a:gd name="T104" fmla="*/ 2147483647 w 3549"/>
              <a:gd name="T105" fmla="*/ 2147483647 h 2127"/>
              <a:gd name="T106" fmla="*/ 2147483647 w 3549"/>
              <a:gd name="T107" fmla="*/ 2147483647 h 2127"/>
              <a:gd name="T108" fmla="*/ 2147483647 w 3549"/>
              <a:gd name="T109" fmla="*/ 2147483647 h 2127"/>
              <a:gd name="T110" fmla="*/ 2147483647 w 3549"/>
              <a:gd name="T111" fmla="*/ 2147483647 h 2127"/>
              <a:gd name="T112" fmla="*/ 2147483647 w 3549"/>
              <a:gd name="T113" fmla="*/ 2147483647 h 2127"/>
              <a:gd name="T114" fmla="*/ 2147483647 w 3549"/>
              <a:gd name="T115" fmla="*/ 2147483647 h 2127"/>
              <a:gd name="T116" fmla="*/ 2147483647 w 3549"/>
              <a:gd name="T117" fmla="*/ 2147483647 h 2127"/>
              <a:gd name="T118" fmla="*/ 2147483647 w 3549"/>
              <a:gd name="T119" fmla="*/ 2147483647 h 21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549"/>
              <a:gd name="T181" fmla="*/ 0 h 2127"/>
              <a:gd name="T182" fmla="*/ 3549 w 3549"/>
              <a:gd name="T183" fmla="*/ 2127 h 212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549" h="2127">
                <a:moveTo>
                  <a:pt x="1790" y="420"/>
                </a:moveTo>
                <a:lnTo>
                  <a:pt x="1793" y="420"/>
                </a:lnTo>
                <a:lnTo>
                  <a:pt x="1799" y="420"/>
                </a:lnTo>
                <a:lnTo>
                  <a:pt x="1807" y="423"/>
                </a:lnTo>
                <a:lnTo>
                  <a:pt x="1816" y="423"/>
                </a:lnTo>
                <a:lnTo>
                  <a:pt x="1824" y="426"/>
                </a:lnTo>
                <a:lnTo>
                  <a:pt x="1836" y="429"/>
                </a:lnTo>
                <a:lnTo>
                  <a:pt x="1850" y="432"/>
                </a:lnTo>
                <a:lnTo>
                  <a:pt x="1858" y="434"/>
                </a:lnTo>
                <a:lnTo>
                  <a:pt x="1870" y="440"/>
                </a:lnTo>
                <a:lnTo>
                  <a:pt x="1881" y="443"/>
                </a:lnTo>
                <a:lnTo>
                  <a:pt x="1892" y="446"/>
                </a:lnTo>
                <a:lnTo>
                  <a:pt x="1901" y="451"/>
                </a:lnTo>
                <a:lnTo>
                  <a:pt x="1909" y="457"/>
                </a:lnTo>
                <a:lnTo>
                  <a:pt x="1915" y="463"/>
                </a:lnTo>
                <a:lnTo>
                  <a:pt x="1921" y="468"/>
                </a:lnTo>
                <a:lnTo>
                  <a:pt x="2062" y="486"/>
                </a:lnTo>
                <a:lnTo>
                  <a:pt x="2059" y="486"/>
                </a:lnTo>
                <a:lnTo>
                  <a:pt x="2056" y="488"/>
                </a:lnTo>
                <a:lnTo>
                  <a:pt x="2051" y="494"/>
                </a:lnTo>
                <a:lnTo>
                  <a:pt x="2045" y="500"/>
                </a:lnTo>
                <a:lnTo>
                  <a:pt x="2034" y="505"/>
                </a:lnTo>
                <a:lnTo>
                  <a:pt x="2025" y="514"/>
                </a:lnTo>
                <a:lnTo>
                  <a:pt x="2011" y="525"/>
                </a:lnTo>
                <a:lnTo>
                  <a:pt x="2000" y="537"/>
                </a:lnTo>
                <a:lnTo>
                  <a:pt x="1991" y="539"/>
                </a:lnTo>
                <a:lnTo>
                  <a:pt x="1983" y="548"/>
                </a:lnTo>
                <a:lnTo>
                  <a:pt x="1977" y="551"/>
                </a:lnTo>
                <a:lnTo>
                  <a:pt x="1969" y="559"/>
                </a:lnTo>
                <a:lnTo>
                  <a:pt x="1960" y="565"/>
                </a:lnTo>
                <a:lnTo>
                  <a:pt x="1952" y="571"/>
                </a:lnTo>
                <a:lnTo>
                  <a:pt x="1943" y="579"/>
                </a:lnTo>
                <a:lnTo>
                  <a:pt x="1935" y="588"/>
                </a:lnTo>
                <a:lnTo>
                  <a:pt x="1926" y="593"/>
                </a:lnTo>
                <a:lnTo>
                  <a:pt x="1915" y="602"/>
                </a:lnTo>
                <a:lnTo>
                  <a:pt x="1906" y="608"/>
                </a:lnTo>
                <a:lnTo>
                  <a:pt x="1898" y="616"/>
                </a:lnTo>
                <a:lnTo>
                  <a:pt x="1887" y="625"/>
                </a:lnTo>
                <a:lnTo>
                  <a:pt x="1878" y="633"/>
                </a:lnTo>
                <a:lnTo>
                  <a:pt x="1870" y="642"/>
                </a:lnTo>
                <a:lnTo>
                  <a:pt x="1861" y="650"/>
                </a:lnTo>
                <a:lnTo>
                  <a:pt x="1850" y="656"/>
                </a:lnTo>
                <a:lnTo>
                  <a:pt x="1841" y="664"/>
                </a:lnTo>
                <a:lnTo>
                  <a:pt x="1830" y="673"/>
                </a:lnTo>
                <a:lnTo>
                  <a:pt x="1819" y="681"/>
                </a:lnTo>
                <a:lnTo>
                  <a:pt x="1810" y="687"/>
                </a:lnTo>
                <a:lnTo>
                  <a:pt x="1802" y="699"/>
                </a:lnTo>
                <a:lnTo>
                  <a:pt x="1790" y="704"/>
                </a:lnTo>
                <a:lnTo>
                  <a:pt x="1785" y="713"/>
                </a:lnTo>
                <a:lnTo>
                  <a:pt x="1773" y="721"/>
                </a:lnTo>
                <a:lnTo>
                  <a:pt x="1765" y="730"/>
                </a:lnTo>
                <a:lnTo>
                  <a:pt x="1756" y="738"/>
                </a:lnTo>
                <a:lnTo>
                  <a:pt x="1748" y="747"/>
                </a:lnTo>
                <a:lnTo>
                  <a:pt x="1736" y="752"/>
                </a:lnTo>
                <a:lnTo>
                  <a:pt x="1731" y="761"/>
                </a:lnTo>
                <a:lnTo>
                  <a:pt x="1722" y="770"/>
                </a:lnTo>
                <a:lnTo>
                  <a:pt x="1714" y="778"/>
                </a:lnTo>
                <a:lnTo>
                  <a:pt x="1705" y="784"/>
                </a:lnTo>
                <a:lnTo>
                  <a:pt x="1700" y="789"/>
                </a:lnTo>
                <a:lnTo>
                  <a:pt x="1691" y="795"/>
                </a:lnTo>
                <a:lnTo>
                  <a:pt x="1685" y="804"/>
                </a:lnTo>
                <a:lnTo>
                  <a:pt x="1671" y="815"/>
                </a:lnTo>
                <a:lnTo>
                  <a:pt x="1660" y="829"/>
                </a:lnTo>
                <a:lnTo>
                  <a:pt x="1651" y="841"/>
                </a:lnTo>
                <a:lnTo>
                  <a:pt x="1643" y="849"/>
                </a:lnTo>
                <a:lnTo>
                  <a:pt x="1637" y="860"/>
                </a:lnTo>
                <a:lnTo>
                  <a:pt x="1634" y="869"/>
                </a:lnTo>
                <a:lnTo>
                  <a:pt x="1634" y="866"/>
                </a:lnTo>
                <a:lnTo>
                  <a:pt x="1632" y="866"/>
                </a:lnTo>
                <a:lnTo>
                  <a:pt x="1626" y="866"/>
                </a:lnTo>
                <a:lnTo>
                  <a:pt x="1620" y="866"/>
                </a:lnTo>
                <a:lnTo>
                  <a:pt x="1612" y="863"/>
                </a:lnTo>
                <a:lnTo>
                  <a:pt x="1603" y="863"/>
                </a:lnTo>
                <a:lnTo>
                  <a:pt x="1592" y="860"/>
                </a:lnTo>
                <a:lnTo>
                  <a:pt x="1581" y="860"/>
                </a:lnTo>
                <a:lnTo>
                  <a:pt x="1564" y="860"/>
                </a:lnTo>
                <a:lnTo>
                  <a:pt x="1550" y="858"/>
                </a:lnTo>
                <a:lnTo>
                  <a:pt x="1533" y="858"/>
                </a:lnTo>
                <a:lnTo>
                  <a:pt x="1516" y="855"/>
                </a:lnTo>
                <a:lnTo>
                  <a:pt x="1496" y="852"/>
                </a:lnTo>
                <a:lnTo>
                  <a:pt x="1479" y="852"/>
                </a:lnTo>
                <a:lnTo>
                  <a:pt x="1456" y="849"/>
                </a:lnTo>
                <a:lnTo>
                  <a:pt x="1436" y="849"/>
                </a:lnTo>
                <a:lnTo>
                  <a:pt x="1411" y="846"/>
                </a:lnTo>
                <a:lnTo>
                  <a:pt x="1385" y="843"/>
                </a:lnTo>
                <a:lnTo>
                  <a:pt x="1360" y="841"/>
                </a:lnTo>
                <a:lnTo>
                  <a:pt x="1334" y="838"/>
                </a:lnTo>
                <a:lnTo>
                  <a:pt x="1306" y="838"/>
                </a:lnTo>
                <a:lnTo>
                  <a:pt x="1278" y="835"/>
                </a:lnTo>
                <a:lnTo>
                  <a:pt x="1249" y="832"/>
                </a:lnTo>
                <a:lnTo>
                  <a:pt x="1224" y="829"/>
                </a:lnTo>
                <a:lnTo>
                  <a:pt x="1193" y="826"/>
                </a:lnTo>
                <a:lnTo>
                  <a:pt x="1162" y="826"/>
                </a:lnTo>
                <a:lnTo>
                  <a:pt x="1130" y="821"/>
                </a:lnTo>
                <a:lnTo>
                  <a:pt x="1099" y="821"/>
                </a:lnTo>
                <a:lnTo>
                  <a:pt x="1068" y="818"/>
                </a:lnTo>
                <a:lnTo>
                  <a:pt x="1034" y="815"/>
                </a:lnTo>
                <a:lnTo>
                  <a:pt x="1003" y="812"/>
                </a:lnTo>
                <a:lnTo>
                  <a:pt x="972" y="812"/>
                </a:lnTo>
                <a:lnTo>
                  <a:pt x="938" y="806"/>
                </a:lnTo>
                <a:lnTo>
                  <a:pt x="904" y="806"/>
                </a:lnTo>
                <a:lnTo>
                  <a:pt x="870" y="804"/>
                </a:lnTo>
                <a:lnTo>
                  <a:pt x="836" y="801"/>
                </a:lnTo>
                <a:lnTo>
                  <a:pt x="802" y="798"/>
                </a:lnTo>
                <a:lnTo>
                  <a:pt x="771" y="798"/>
                </a:lnTo>
                <a:lnTo>
                  <a:pt x="737" y="795"/>
                </a:lnTo>
                <a:lnTo>
                  <a:pt x="703" y="795"/>
                </a:lnTo>
                <a:lnTo>
                  <a:pt x="669" y="792"/>
                </a:lnTo>
                <a:lnTo>
                  <a:pt x="635" y="789"/>
                </a:lnTo>
                <a:lnTo>
                  <a:pt x="601" y="787"/>
                </a:lnTo>
                <a:lnTo>
                  <a:pt x="567" y="787"/>
                </a:lnTo>
                <a:lnTo>
                  <a:pt x="536" y="784"/>
                </a:lnTo>
                <a:lnTo>
                  <a:pt x="504" y="784"/>
                </a:lnTo>
                <a:lnTo>
                  <a:pt x="473" y="781"/>
                </a:lnTo>
                <a:lnTo>
                  <a:pt x="442" y="781"/>
                </a:lnTo>
                <a:lnTo>
                  <a:pt x="411" y="781"/>
                </a:lnTo>
                <a:lnTo>
                  <a:pt x="380" y="778"/>
                </a:lnTo>
                <a:lnTo>
                  <a:pt x="351" y="778"/>
                </a:lnTo>
                <a:lnTo>
                  <a:pt x="323" y="778"/>
                </a:lnTo>
                <a:lnTo>
                  <a:pt x="295" y="778"/>
                </a:lnTo>
                <a:lnTo>
                  <a:pt x="267" y="778"/>
                </a:lnTo>
                <a:lnTo>
                  <a:pt x="241" y="778"/>
                </a:lnTo>
                <a:lnTo>
                  <a:pt x="216" y="778"/>
                </a:lnTo>
                <a:lnTo>
                  <a:pt x="190" y="778"/>
                </a:lnTo>
                <a:lnTo>
                  <a:pt x="167" y="778"/>
                </a:lnTo>
                <a:lnTo>
                  <a:pt x="145" y="778"/>
                </a:lnTo>
                <a:lnTo>
                  <a:pt x="122" y="781"/>
                </a:lnTo>
                <a:lnTo>
                  <a:pt x="102" y="781"/>
                </a:lnTo>
                <a:lnTo>
                  <a:pt x="85" y="784"/>
                </a:lnTo>
                <a:lnTo>
                  <a:pt x="65" y="784"/>
                </a:lnTo>
                <a:lnTo>
                  <a:pt x="51" y="787"/>
                </a:lnTo>
                <a:lnTo>
                  <a:pt x="485" y="457"/>
                </a:lnTo>
                <a:lnTo>
                  <a:pt x="677" y="460"/>
                </a:lnTo>
                <a:lnTo>
                  <a:pt x="700" y="437"/>
                </a:lnTo>
                <a:lnTo>
                  <a:pt x="530" y="437"/>
                </a:lnTo>
                <a:lnTo>
                  <a:pt x="1283" y="139"/>
                </a:lnTo>
                <a:lnTo>
                  <a:pt x="1300" y="102"/>
                </a:lnTo>
                <a:lnTo>
                  <a:pt x="470" y="420"/>
                </a:lnTo>
                <a:lnTo>
                  <a:pt x="459" y="451"/>
                </a:lnTo>
                <a:lnTo>
                  <a:pt x="456" y="451"/>
                </a:lnTo>
                <a:lnTo>
                  <a:pt x="453" y="454"/>
                </a:lnTo>
                <a:lnTo>
                  <a:pt x="445" y="457"/>
                </a:lnTo>
                <a:lnTo>
                  <a:pt x="439" y="466"/>
                </a:lnTo>
                <a:lnTo>
                  <a:pt x="428" y="471"/>
                </a:lnTo>
                <a:lnTo>
                  <a:pt x="417" y="480"/>
                </a:lnTo>
                <a:lnTo>
                  <a:pt x="408" y="483"/>
                </a:lnTo>
                <a:lnTo>
                  <a:pt x="400" y="491"/>
                </a:lnTo>
                <a:lnTo>
                  <a:pt x="394" y="494"/>
                </a:lnTo>
                <a:lnTo>
                  <a:pt x="388" y="503"/>
                </a:lnTo>
                <a:lnTo>
                  <a:pt x="377" y="505"/>
                </a:lnTo>
                <a:lnTo>
                  <a:pt x="368" y="514"/>
                </a:lnTo>
                <a:lnTo>
                  <a:pt x="360" y="517"/>
                </a:lnTo>
                <a:lnTo>
                  <a:pt x="351" y="525"/>
                </a:lnTo>
                <a:lnTo>
                  <a:pt x="340" y="531"/>
                </a:lnTo>
                <a:lnTo>
                  <a:pt x="332" y="537"/>
                </a:lnTo>
                <a:lnTo>
                  <a:pt x="320" y="545"/>
                </a:lnTo>
                <a:lnTo>
                  <a:pt x="312" y="554"/>
                </a:lnTo>
                <a:lnTo>
                  <a:pt x="301" y="559"/>
                </a:lnTo>
                <a:lnTo>
                  <a:pt x="292" y="568"/>
                </a:lnTo>
                <a:lnTo>
                  <a:pt x="281" y="576"/>
                </a:lnTo>
                <a:lnTo>
                  <a:pt x="272" y="582"/>
                </a:lnTo>
                <a:lnTo>
                  <a:pt x="261" y="591"/>
                </a:lnTo>
                <a:lnTo>
                  <a:pt x="250" y="599"/>
                </a:lnTo>
                <a:lnTo>
                  <a:pt x="238" y="605"/>
                </a:lnTo>
                <a:lnTo>
                  <a:pt x="230" y="613"/>
                </a:lnTo>
                <a:lnTo>
                  <a:pt x="218" y="622"/>
                </a:lnTo>
                <a:lnTo>
                  <a:pt x="207" y="630"/>
                </a:lnTo>
                <a:lnTo>
                  <a:pt x="196" y="636"/>
                </a:lnTo>
                <a:lnTo>
                  <a:pt x="184" y="645"/>
                </a:lnTo>
                <a:lnTo>
                  <a:pt x="173" y="653"/>
                </a:lnTo>
                <a:lnTo>
                  <a:pt x="165" y="659"/>
                </a:lnTo>
                <a:lnTo>
                  <a:pt x="153" y="667"/>
                </a:lnTo>
                <a:lnTo>
                  <a:pt x="145" y="676"/>
                </a:lnTo>
                <a:lnTo>
                  <a:pt x="133" y="681"/>
                </a:lnTo>
                <a:lnTo>
                  <a:pt x="122" y="690"/>
                </a:lnTo>
                <a:lnTo>
                  <a:pt x="114" y="696"/>
                </a:lnTo>
                <a:lnTo>
                  <a:pt x="105" y="704"/>
                </a:lnTo>
                <a:lnTo>
                  <a:pt x="94" y="710"/>
                </a:lnTo>
                <a:lnTo>
                  <a:pt x="85" y="716"/>
                </a:lnTo>
                <a:lnTo>
                  <a:pt x="80" y="721"/>
                </a:lnTo>
                <a:lnTo>
                  <a:pt x="71" y="730"/>
                </a:lnTo>
                <a:lnTo>
                  <a:pt x="63" y="735"/>
                </a:lnTo>
                <a:lnTo>
                  <a:pt x="54" y="741"/>
                </a:lnTo>
                <a:lnTo>
                  <a:pt x="48" y="744"/>
                </a:lnTo>
                <a:lnTo>
                  <a:pt x="40" y="752"/>
                </a:lnTo>
                <a:lnTo>
                  <a:pt x="29" y="761"/>
                </a:lnTo>
                <a:lnTo>
                  <a:pt x="20" y="770"/>
                </a:lnTo>
                <a:lnTo>
                  <a:pt x="12" y="775"/>
                </a:lnTo>
                <a:lnTo>
                  <a:pt x="6" y="784"/>
                </a:lnTo>
                <a:lnTo>
                  <a:pt x="0" y="787"/>
                </a:lnTo>
                <a:lnTo>
                  <a:pt x="3" y="789"/>
                </a:lnTo>
                <a:lnTo>
                  <a:pt x="3" y="795"/>
                </a:lnTo>
                <a:lnTo>
                  <a:pt x="6" y="804"/>
                </a:lnTo>
                <a:lnTo>
                  <a:pt x="6" y="812"/>
                </a:lnTo>
                <a:lnTo>
                  <a:pt x="12" y="818"/>
                </a:lnTo>
                <a:lnTo>
                  <a:pt x="14" y="823"/>
                </a:lnTo>
                <a:lnTo>
                  <a:pt x="17" y="829"/>
                </a:lnTo>
                <a:lnTo>
                  <a:pt x="23" y="829"/>
                </a:lnTo>
                <a:lnTo>
                  <a:pt x="31" y="829"/>
                </a:lnTo>
                <a:lnTo>
                  <a:pt x="34" y="826"/>
                </a:lnTo>
                <a:lnTo>
                  <a:pt x="40" y="826"/>
                </a:lnTo>
                <a:lnTo>
                  <a:pt x="48" y="826"/>
                </a:lnTo>
                <a:lnTo>
                  <a:pt x="60" y="826"/>
                </a:lnTo>
                <a:lnTo>
                  <a:pt x="63" y="823"/>
                </a:lnTo>
                <a:lnTo>
                  <a:pt x="71" y="823"/>
                </a:lnTo>
                <a:lnTo>
                  <a:pt x="80" y="823"/>
                </a:lnTo>
                <a:lnTo>
                  <a:pt x="88" y="823"/>
                </a:lnTo>
                <a:lnTo>
                  <a:pt x="94" y="823"/>
                </a:lnTo>
                <a:lnTo>
                  <a:pt x="105" y="823"/>
                </a:lnTo>
                <a:lnTo>
                  <a:pt x="114" y="823"/>
                </a:lnTo>
                <a:lnTo>
                  <a:pt x="125" y="823"/>
                </a:lnTo>
                <a:lnTo>
                  <a:pt x="133" y="821"/>
                </a:lnTo>
                <a:lnTo>
                  <a:pt x="145" y="821"/>
                </a:lnTo>
                <a:lnTo>
                  <a:pt x="156" y="821"/>
                </a:lnTo>
                <a:lnTo>
                  <a:pt x="167" y="821"/>
                </a:lnTo>
                <a:lnTo>
                  <a:pt x="179" y="818"/>
                </a:lnTo>
                <a:lnTo>
                  <a:pt x="190" y="818"/>
                </a:lnTo>
                <a:lnTo>
                  <a:pt x="201" y="818"/>
                </a:lnTo>
                <a:lnTo>
                  <a:pt x="216" y="818"/>
                </a:lnTo>
                <a:lnTo>
                  <a:pt x="227" y="818"/>
                </a:lnTo>
                <a:lnTo>
                  <a:pt x="241" y="818"/>
                </a:lnTo>
                <a:lnTo>
                  <a:pt x="252" y="818"/>
                </a:lnTo>
                <a:lnTo>
                  <a:pt x="269" y="818"/>
                </a:lnTo>
                <a:lnTo>
                  <a:pt x="284" y="818"/>
                </a:lnTo>
                <a:lnTo>
                  <a:pt x="295" y="818"/>
                </a:lnTo>
                <a:lnTo>
                  <a:pt x="309" y="818"/>
                </a:lnTo>
                <a:lnTo>
                  <a:pt x="326" y="818"/>
                </a:lnTo>
                <a:lnTo>
                  <a:pt x="337" y="815"/>
                </a:lnTo>
                <a:lnTo>
                  <a:pt x="351" y="815"/>
                </a:lnTo>
                <a:lnTo>
                  <a:pt x="366" y="815"/>
                </a:lnTo>
                <a:lnTo>
                  <a:pt x="380" y="815"/>
                </a:lnTo>
                <a:lnTo>
                  <a:pt x="394" y="815"/>
                </a:lnTo>
                <a:lnTo>
                  <a:pt x="408" y="815"/>
                </a:lnTo>
                <a:lnTo>
                  <a:pt x="422" y="815"/>
                </a:lnTo>
                <a:lnTo>
                  <a:pt x="436" y="815"/>
                </a:lnTo>
                <a:lnTo>
                  <a:pt x="451" y="815"/>
                </a:lnTo>
                <a:lnTo>
                  <a:pt x="465" y="815"/>
                </a:lnTo>
                <a:lnTo>
                  <a:pt x="479" y="815"/>
                </a:lnTo>
                <a:lnTo>
                  <a:pt x="493" y="815"/>
                </a:lnTo>
                <a:lnTo>
                  <a:pt x="504" y="815"/>
                </a:lnTo>
                <a:lnTo>
                  <a:pt x="519" y="815"/>
                </a:lnTo>
                <a:lnTo>
                  <a:pt x="533" y="815"/>
                </a:lnTo>
                <a:lnTo>
                  <a:pt x="547" y="815"/>
                </a:lnTo>
                <a:lnTo>
                  <a:pt x="558" y="815"/>
                </a:lnTo>
                <a:lnTo>
                  <a:pt x="570" y="815"/>
                </a:lnTo>
                <a:lnTo>
                  <a:pt x="584" y="815"/>
                </a:lnTo>
                <a:lnTo>
                  <a:pt x="595" y="815"/>
                </a:lnTo>
                <a:lnTo>
                  <a:pt x="606" y="815"/>
                </a:lnTo>
                <a:lnTo>
                  <a:pt x="618" y="815"/>
                </a:lnTo>
                <a:lnTo>
                  <a:pt x="629" y="815"/>
                </a:lnTo>
                <a:lnTo>
                  <a:pt x="640" y="815"/>
                </a:lnTo>
                <a:lnTo>
                  <a:pt x="652" y="815"/>
                </a:lnTo>
                <a:lnTo>
                  <a:pt x="660" y="815"/>
                </a:lnTo>
                <a:lnTo>
                  <a:pt x="672" y="815"/>
                </a:lnTo>
                <a:lnTo>
                  <a:pt x="680" y="815"/>
                </a:lnTo>
                <a:lnTo>
                  <a:pt x="689" y="815"/>
                </a:lnTo>
                <a:lnTo>
                  <a:pt x="697" y="818"/>
                </a:lnTo>
                <a:lnTo>
                  <a:pt x="706" y="818"/>
                </a:lnTo>
                <a:lnTo>
                  <a:pt x="714" y="818"/>
                </a:lnTo>
                <a:lnTo>
                  <a:pt x="720" y="818"/>
                </a:lnTo>
                <a:lnTo>
                  <a:pt x="728" y="818"/>
                </a:lnTo>
                <a:lnTo>
                  <a:pt x="734" y="818"/>
                </a:lnTo>
                <a:lnTo>
                  <a:pt x="745" y="818"/>
                </a:lnTo>
                <a:lnTo>
                  <a:pt x="754" y="818"/>
                </a:lnTo>
                <a:lnTo>
                  <a:pt x="765" y="821"/>
                </a:lnTo>
                <a:lnTo>
                  <a:pt x="776" y="821"/>
                </a:lnTo>
                <a:lnTo>
                  <a:pt x="790" y="823"/>
                </a:lnTo>
                <a:lnTo>
                  <a:pt x="802" y="823"/>
                </a:lnTo>
                <a:lnTo>
                  <a:pt x="813" y="823"/>
                </a:lnTo>
                <a:lnTo>
                  <a:pt x="830" y="823"/>
                </a:lnTo>
                <a:lnTo>
                  <a:pt x="844" y="826"/>
                </a:lnTo>
                <a:lnTo>
                  <a:pt x="858" y="826"/>
                </a:lnTo>
                <a:lnTo>
                  <a:pt x="873" y="826"/>
                </a:lnTo>
                <a:lnTo>
                  <a:pt x="890" y="826"/>
                </a:lnTo>
                <a:lnTo>
                  <a:pt x="907" y="829"/>
                </a:lnTo>
                <a:lnTo>
                  <a:pt x="921" y="829"/>
                </a:lnTo>
                <a:lnTo>
                  <a:pt x="941" y="832"/>
                </a:lnTo>
                <a:lnTo>
                  <a:pt x="955" y="832"/>
                </a:lnTo>
                <a:lnTo>
                  <a:pt x="975" y="835"/>
                </a:lnTo>
                <a:lnTo>
                  <a:pt x="992" y="835"/>
                </a:lnTo>
                <a:lnTo>
                  <a:pt x="1011" y="835"/>
                </a:lnTo>
                <a:lnTo>
                  <a:pt x="1028" y="838"/>
                </a:lnTo>
                <a:lnTo>
                  <a:pt x="1048" y="838"/>
                </a:lnTo>
                <a:lnTo>
                  <a:pt x="1065" y="841"/>
                </a:lnTo>
                <a:lnTo>
                  <a:pt x="1085" y="841"/>
                </a:lnTo>
                <a:lnTo>
                  <a:pt x="1105" y="843"/>
                </a:lnTo>
                <a:lnTo>
                  <a:pt x="1125" y="846"/>
                </a:lnTo>
                <a:lnTo>
                  <a:pt x="1142" y="846"/>
                </a:lnTo>
                <a:lnTo>
                  <a:pt x="1162" y="849"/>
                </a:lnTo>
                <a:lnTo>
                  <a:pt x="1181" y="849"/>
                </a:lnTo>
                <a:lnTo>
                  <a:pt x="1201" y="852"/>
                </a:lnTo>
                <a:lnTo>
                  <a:pt x="1221" y="852"/>
                </a:lnTo>
                <a:lnTo>
                  <a:pt x="1238" y="855"/>
                </a:lnTo>
                <a:lnTo>
                  <a:pt x="1258" y="858"/>
                </a:lnTo>
                <a:lnTo>
                  <a:pt x="1278" y="860"/>
                </a:lnTo>
                <a:lnTo>
                  <a:pt x="1295" y="860"/>
                </a:lnTo>
                <a:lnTo>
                  <a:pt x="1312" y="860"/>
                </a:lnTo>
                <a:lnTo>
                  <a:pt x="1331" y="863"/>
                </a:lnTo>
                <a:lnTo>
                  <a:pt x="1351" y="866"/>
                </a:lnTo>
                <a:lnTo>
                  <a:pt x="1365" y="866"/>
                </a:lnTo>
                <a:lnTo>
                  <a:pt x="1385" y="869"/>
                </a:lnTo>
                <a:lnTo>
                  <a:pt x="1402" y="872"/>
                </a:lnTo>
                <a:lnTo>
                  <a:pt x="1419" y="872"/>
                </a:lnTo>
                <a:lnTo>
                  <a:pt x="1436" y="875"/>
                </a:lnTo>
                <a:lnTo>
                  <a:pt x="1450" y="877"/>
                </a:lnTo>
                <a:lnTo>
                  <a:pt x="1467" y="877"/>
                </a:lnTo>
                <a:lnTo>
                  <a:pt x="1482" y="880"/>
                </a:lnTo>
                <a:lnTo>
                  <a:pt x="1496" y="880"/>
                </a:lnTo>
                <a:lnTo>
                  <a:pt x="1510" y="883"/>
                </a:lnTo>
                <a:lnTo>
                  <a:pt x="1521" y="886"/>
                </a:lnTo>
                <a:lnTo>
                  <a:pt x="1535" y="889"/>
                </a:lnTo>
                <a:lnTo>
                  <a:pt x="1547" y="889"/>
                </a:lnTo>
                <a:lnTo>
                  <a:pt x="1561" y="892"/>
                </a:lnTo>
                <a:lnTo>
                  <a:pt x="1572" y="892"/>
                </a:lnTo>
                <a:lnTo>
                  <a:pt x="1584" y="894"/>
                </a:lnTo>
                <a:lnTo>
                  <a:pt x="1592" y="897"/>
                </a:lnTo>
                <a:lnTo>
                  <a:pt x="1600" y="900"/>
                </a:lnTo>
                <a:lnTo>
                  <a:pt x="1606" y="900"/>
                </a:lnTo>
                <a:lnTo>
                  <a:pt x="1615" y="903"/>
                </a:lnTo>
                <a:lnTo>
                  <a:pt x="1620" y="903"/>
                </a:lnTo>
                <a:lnTo>
                  <a:pt x="1629" y="906"/>
                </a:lnTo>
                <a:lnTo>
                  <a:pt x="1632" y="909"/>
                </a:lnTo>
                <a:lnTo>
                  <a:pt x="1637" y="912"/>
                </a:lnTo>
                <a:lnTo>
                  <a:pt x="1637" y="909"/>
                </a:lnTo>
                <a:lnTo>
                  <a:pt x="1643" y="903"/>
                </a:lnTo>
                <a:lnTo>
                  <a:pt x="1649" y="897"/>
                </a:lnTo>
                <a:lnTo>
                  <a:pt x="1660" y="892"/>
                </a:lnTo>
                <a:lnTo>
                  <a:pt x="1666" y="883"/>
                </a:lnTo>
                <a:lnTo>
                  <a:pt x="1671" y="877"/>
                </a:lnTo>
                <a:lnTo>
                  <a:pt x="1680" y="872"/>
                </a:lnTo>
                <a:lnTo>
                  <a:pt x="1685" y="863"/>
                </a:lnTo>
                <a:lnTo>
                  <a:pt x="1694" y="855"/>
                </a:lnTo>
                <a:lnTo>
                  <a:pt x="1702" y="849"/>
                </a:lnTo>
                <a:lnTo>
                  <a:pt x="1711" y="838"/>
                </a:lnTo>
                <a:lnTo>
                  <a:pt x="1722" y="829"/>
                </a:lnTo>
                <a:lnTo>
                  <a:pt x="1725" y="821"/>
                </a:lnTo>
                <a:lnTo>
                  <a:pt x="1734" y="815"/>
                </a:lnTo>
                <a:lnTo>
                  <a:pt x="1739" y="806"/>
                </a:lnTo>
                <a:lnTo>
                  <a:pt x="1751" y="798"/>
                </a:lnTo>
                <a:lnTo>
                  <a:pt x="1762" y="787"/>
                </a:lnTo>
                <a:lnTo>
                  <a:pt x="1773" y="778"/>
                </a:lnTo>
                <a:lnTo>
                  <a:pt x="1779" y="772"/>
                </a:lnTo>
                <a:lnTo>
                  <a:pt x="1785" y="767"/>
                </a:lnTo>
                <a:lnTo>
                  <a:pt x="1793" y="761"/>
                </a:lnTo>
                <a:lnTo>
                  <a:pt x="1799" y="755"/>
                </a:lnTo>
                <a:lnTo>
                  <a:pt x="1807" y="747"/>
                </a:lnTo>
                <a:lnTo>
                  <a:pt x="1813" y="741"/>
                </a:lnTo>
                <a:lnTo>
                  <a:pt x="1819" y="735"/>
                </a:lnTo>
                <a:lnTo>
                  <a:pt x="1827" y="730"/>
                </a:lnTo>
                <a:lnTo>
                  <a:pt x="1836" y="721"/>
                </a:lnTo>
                <a:lnTo>
                  <a:pt x="1841" y="716"/>
                </a:lnTo>
                <a:lnTo>
                  <a:pt x="1850" y="710"/>
                </a:lnTo>
                <a:lnTo>
                  <a:pt x="1858" y="701"/>
                </a:lnTo>
                <a:lnTo>
                  <a:pt x="1867" y="696"/>
                </a:lnTo>
                <a:lnTo>
                  <a:pt x="1872" y="687"/>
                </a:lnTo>
                <a:lnTo>
                  <a:pt x="1884" y="679"/>
                </a:lnTo>
                <a:lnTo>
                  <a:pt x="1892" y="673"/>
                </a:lnTo>
                <a:lnTo>
                  <a:pt x="1898" y="667"/>
                </a:lnTo>
                <a:lnTo>
                  <a:pt x="1906" y="659"/>
                </a:lnTo>
                <a:lnTo>
                  <a:pt x="1915" y="653"/>
                </a:lnTo>
                <a:lnTo>
                  <a:pt x="1926" y="645"/>
                </a:lnTo>
                <a:lnTo>
                  <a:pt x="1932" y="639"/>
                </a:lnTo>
                <a:lnTo>
                  <a:pt x="1940" y="630"/>
                </a:lnTo>
                <a:lnTo>
                  <a:pt x="1946" y="625"/>
                </a:lnTo>
                <a:lnTo>
                  <a:pt x="1957" y="616"/>
                </a:lnTo>
                <a:lnTo>
                  <a:pt x="1963" y="610"/>
                </a:lnTo>
                <a:lnTo>
                  <a:pt x="1972" y="602"/>
                </a:lnTo>
                <a:lnTo>
                  <a:pt x="1977" y="596"/>
                </a:lnTo>
                <a:lnTo>
                  <a:pt x="1986" y="591"/>
                </a:lnTo>
                <a:lnTo>
                  <a:pt x="1991" y="582"/>
                </a:lnTo>
                <a:lnTo>
                  <a:pt x="2000" y="579"/>
                </a:lnTo>
                <a:lnTo>
                  <a:pt x="2008" y="571"/>
                </a:lnTo>
                <a:lnTo>
                  <a:pt x="2014" y="565"/>
                </a:lnTo>
                <a:lnTo>
                  <a:pt x="2028" y="554"/>
                </a:lnTo>
                <a:lnTo>
                  <a:pt x="2039" y="545"/>
                </a:lnTo>
                <a:lnTo>
                  <a:pt x="2051" y="534"/>
                </a:lnTo>
                <a:lnTo>
                  <a:pt x="2059" y="525"/>
                </a:lnTo>
                <a:lnTo>
                  <a:pt x="2068" y="520"/>
                </a:lnTo>
                <a:lnTo>
                  <a:pt x="2076" y="514"/>
                </a:lnTo>
                <a:lnTo>
                  <a:pt x="2088" y="505"/>
                </a:lnTo>
                <a:lnTo>
                  <a:pt x="2093" y="503"/>
                </a:lnTo>
                <a:lnTo>
                  <a:pt x="2090" y="505"/>
                </a:lnTo>
                <a:lnTo>
                  <a:pt x="2090" y="514"/>
                </a:lnTo>
                <a:lnTo>
                  <a:pt x="2090" y="520"/>
                </a:lnTo>
                <a:lnTo>
                  <a:pt x="2090" y="528"/>
                </a:lnTo>
                <a:lnTo>
                  <a:pt x="2088" y="537"/>
                </a:lnTo>
                <a:lnTo>
                  <a:pt x="2088" y="548"/>
                </a:lnTo>
                <a:lnTo>
                  <a:pt x="2088" y="559"/>
                </a:lnTo>
                <a:lnTo>
                  <a:pt x="2085" y="571"/>
                </a:lnTo>
                <a:lnTo>
                  <a:pt x="2085" y="585"/>
                </a:lnTo>
                <a:lnTo>
                  <a:pt x="2082" y="602"/>
                </a:lnTo>
                <a:lnTo>
                  <a:pt x="2082" y="616"/>
                </a:lnTo>
                <a:lnTo>
                  <a:pt x="2082" y="636"/>
                </a:lnTo>
                <a:lnTo>
                  <a:pt x="2079" y="653"/>
                </a:lnTo>
                <a:lnTo>
                  <a:pt x="2079" y="673"/>
                </a:lnTo>
                <a:lnTo>
                  <a:pt x="2076" y="690"/>
                </a:lnTo>
                <a:lnTo>
                  <a:pt x="2076" y="713"/>
                </a:lnTo>
                <a:lnTo>
                  <a:pt x="2073" y="733"/>
                </a:lnTo>
                <a:lnTo>
                  <a:pt x="2073" y="755"/>
                </a:lnTo>
                <a:lnTo>
                  <a:pt x="2071" y="778"/>
                </a:lnTo>
                <a:lnTo>
                  <a:pt x="2071" y="804"/>
                </a:lnTo>
                <a:lnTo>
                  <a:pt x="2068" y="826"/>
                </a:lnTo>
                <a:lnTo>
                  <a:pt x="2068" y="852"/>
                </a:lnTo>
                <a:lnTo>
                  <a:pt x="2065" y="877"/>
                </a:lnTo>
                <a:lnTo>
                  <a:pt x="2065" y="903"/>
                </a:lnTo>
                <a:lnTo>
                  <a:pt x="2062" y="929"/>
                </a:lnTo>
                <a:lnTo>
                  <a:pt x="2062" y="957"/>
                </a:lnTo>
                <a:lnTo>
                  <a:pt x="2059" y="983"/>
                </a:lnTo>
                <a:lnTo>
                  <a:pt x="2059" y="1011"/>
                </a:lnTo>
                <a:lnTo>
                  <a:pt x="2056" y="1039"/>
                </a:lnTo>
                <a:lnTo>
                  <a:pt x="2056" y="1068"/>
                </a:lnTo>
                <a:lnTo>
                  <a:pt x="2054" y="1096"/>
                </a:lnTo>
                <a:lnTo>
                  <a:pt x="2054" y="1125"/>
                </a:lnTo>
                <a:lnTo>
                  <a:pt x="2051" y="1150"/>
                </a:lnTo>
                <a:lnTo>
                  <a:pt x="2051" y="1181"/>
                </a:lnTo>
                <a:lnTo>
                  <a:pt x="2048" y="1207"/>
                </a:lnTo>
                <a:lnTo>
                  <a:pt x="2048" y="1235"/>
                </a:lnTo>
                <a:lnTo>
                  <a:pt x="2045" y="1267"/>
                </a:lnTo>
                <a:lnTo>
                  <a:pt x="2045" y="1295"/>
                </a:lnTo>
                <a:lnTo>
                  <a:pt x="2042" y="1320"/>
                </a:lnTo>
                <a:lnTo>
                  <a:pt x="2042" y="1349"/>
                </a:lnTo>
                <a:lnTo>
                  <a:pt x="2042" y="1377"/>
                </a:lnTo>
                <a:lnTo>
                  <a:pt x="2042" y="1406"/>
                </a:lnTo>
                <a:lnTo>
                  <a:pt x="2039" y="1431"/>
                </a:lnTo>
                <a:lnTo>
                  <a:pt x="2039" y="1460"/>
                </a:lnTo>
                <a:lnTo>
                  <a:pt x="2039" y="1485"/>
                </a:lnTo>
                <a:lnTo>
                  <a:pt x="2039" y="1514"/>
                </a:lnTo>
                <a:lnTo>
                  <a:pt x="2037" y="1536"/>
                </a:lnTo>
                <a:lnTo>
                  <a:pt x="2037" y="1562"/>
                </a:lnTo>
                <a:lnTo>
                  <a:pt x="2037" y="1587"/>
                </a:lnTo>
                <a:lnTo>
                  <a:pt x="2037" y="1610"/>
                </a:lnTo>
                <a:lnTo>
                  <a:pt x="2037" y="1633"/>
                </a:lnTo>
                <a:lnTo>
                  <a:pt x="2037" y="1656"/>
                </a:lnTo>
                <a:lnTo>
                  <a:pt x="2037" y="1678"/>
                </a:lnTo>
                <a:lnTo>
                  <a:pt x="2037" y="1701"/>
                </a:lnTo>
                <a:lnTo>
                  <a:pt x="2037" y="1718"/>
                </a:lnTo>
                <a:lnTo>
                  <a:pt x="2037" y="1741"/>
                </a:lnTo>
                <a:lnTo>
                  <a:pt x="2037" y="1758"/>
                </a:lnTo>
                <a:lnTo>
                  <a:pt x="2039" y="1775"/>
                </a:lnTo>
                <a:lnTo>
                  <a:pt x="2039" y="1792"/>
                </a:lnTo>
                <a:lnTo>
                  <a:pt x="2039" y="1806"/>
                </a:lnTo>
                <a:lnTo>
                  <a:pt x="2042" y="1820"/>
                </a:lnTo>
                <a:lnTo>
                  <a:pt x="2042" y="1834"/>
                </a:lnTo>
                <a:lnTo>
                  <a:pt x="2042" y="1846"/>
                </a:lnTo>
                <a:lnTo>
                  <a:pt x="2045" y="1857"/>
                </a:lnTo>
                <a:lnTo>
                  <a:pt x="2045" y="1869"/>
                </a:lnTo>
                <a:lnTo>
                  <a:pt x="2045" y="1880"/>
                </a:lnTo>
                <a:lnTo>
                  <a:pt x="2045" y="1891"/>
                </a:lnTo>
                <a:lnTo>
                  <a:pt x="2048" y="1903"/>
                </a:lnTo>
                <a:lnTo>
                  <a:pt x="2048" y="1911"/>
                </a:lnTo>
                <a:lnTo>
                  <a:pt x="2051" y="1923"/>
                </a:lnTo>
                <a:lnTo>
                  <a:pt x="2051" y="1934"/>
                </a:lnTo>
                <a:lnTo>
                  <a:pt x="2051" y="1942"/>
                </a:lnTo>
                <a:lnTo>
                  <a:pt x="2051" y="1951"/>
                </a:lnTo>
                <a:lnTo>
                  <a:pt x="2051" y="1959"/>
                </a:lnTo>
                <a:lnTo>
                  <a:pt x="2051" y="1965"/>
                </a:lnTo>
                <a:lnTo>
                  <a:pt x="2051" y="1976"/>
                </a:lnTo>
                <a:lnTo>
                  <a:pt x="2051" y="1982"/>
                </a:lnTo>
                <a:lnTo>
                  <a:pt x="2054" y="1991"/>
                </a:lnTo>
                <a:lnTo>
                  <a:pt x="2054" y="1999"/>
                </a:lnTo>
                <a:lnTo>
                  <a:pt x="2054" y="2005"/>
                </a:lnTo>
                <a:lnTo>
                  <a:pt x="2054" y="2011"/>
                </a:lnTo>
                <a:lnTo>
                  <a:pt x="2054" y="2019"/>
                </a:lnTo>
                <a:lnTo>
                  <a:pt x="2054" y="2030"/>
                </a:lnTo>
                <a:lnTo>
                  <a:pt x="2054" y="2042"/>
                </a:lnTo>
                <a:lnTo>
                  <a:pt x="2054" y="2050"/>
                </a:lnTo>
                <a:lnTo>
                  <a:pt x="2054" y="2062"/>
                </a:lnTo>
                <a:lnTo>
                  <a:pt x="2054" y="2067"/>
                </a:lnTo>
                <a:lnTo>
                  <a:pt x="2056" y="2076"/>
                </a:lnTo>
                <a:lnTo>
                  <a:pt x="2054" y="2087"/>
                </a:lnTo>
                <a:lnTo>
                  <a:pt x="2054" y="2099"/>
                </a:lnTo>
                <a:lnTo>
                  <a:pt x="2054" y="2104"/>
                </a:lnTo>
                <a:lnTo>
                  <a:pt x="2054" y="2113"/>
                </a:lnTo>
                <a:lnTo>
                  <a:pt x="2054" y="2116"/>
                </a:lnTo>
                <a:lnTo>
                  <a:pt x="2054" y="2118"/>
                </a:lnTo>
                <a:lnTo>
                  <a:pt x="2056" y="2118"/>
                </a:lnTo>
                <a:lnTo>
                  <a:pt x="2062" y="2121"/>
                </a:lnTo>
                <a:lnTo>
                  <a:pt x="2073" y="2124"/>
                </a:lnTo>
                <a:lnTo>
                  <a:pt x="2085" y="2127"/>
                </a:lnTo>
                <a:lnTo>
                  <a:pt x="2093" y="2127"/>
                </a:lnTo>
                <a:lnTo>
                  <a:pt x="2105" y="2127"/>
                </a:lnTo>
                <a:lnTo>
                  <a:pt x="2107" y="2124"/>
                </a:lnTo>
                <a:lnTo>
                  <a:pt x="2107" y="2118"/>
                </a:lnTo>
                <a:lnTo>
                  <a:pt x="2105" y="2113"/>
                </a:lnTo>
                <a:lnTo>
                  <a:pt x="2105" y="2104"/>
                </a:lnTo>
                <a:lnTo>
                  <a:pt x="2105" y="2093"/>
                </a:lnTo>
                <a:lnTo>
                  <a:pt x="2105" y="2087"/>
                </a:lnTo>
                <a:lnTo>
                  <a:pt x="2102" y="2076"/>
                </a:lnTo>
                <a:lnTo>
                  <a:pt x="2102" y="2067"/>
                </a:lnTo>
                <a:lnTo>
                  <a:pt x="2099" y="2053"/>
                </a:lnTo>
                <a:lnTo>
                  <a:pt x="2099" y="2042"/>
                </a:lnTo>
                <a:lnTo>
                  <a:pt x="2096" y="2025"/>
                </a:lnTo>
                <a:lnTo>
                  <a:pt x="2096" y="2011"/>
                </a:lnTo>
                <a:lnTo>
                  <a:pt x="2096" y="1996"/>
                </a:lnTo>
                <a:lnTo>
                  <a:pt x="2093" y="1976"/>
                </a:lnTo>
                <a:lnTo>
                  <a:pt x="2093" y="1959"/>
                </a:lnTo>
                <a:lnTo>
                  <a:pt x="2093" y="1942"/>
                </a:lnTo>
                <a:lnTo>
                  <a:pt x="2090" y="1920"/>
                </a:lnTo>
                <a:lnTo>
                  <a:pt x="2090" y="1900"/>
                </a:lnTo>
                <a:lnTo>
                  <a:pt x="2088" y="1877"/>
                </a:lnTo>
                <a:lnTo>
                  <a:pt x="2088" y="1854"/>
                </a:lnTo>
                <a:lnTo>
                  <a:pt x="2088" y="1832"/>
                </a:lnTo>
                <a:lnTo>
                  <a:pt x="2085" y="1806"/>
                </a:lnTo>
                <a:lnTo>
                  <a:pt x="2085" y="1783"/>
                </a:lnTo>
                <a:lnTo>
                  <a:pt x="2085" y="1758"/>
                </a:lnTo>
                <a:lnTo>
                  <a:pt x="2082" y="1729"/>
                </a:lnTo>
                <a:lnTo>
                  <a:pt x="2082" y="1704"/>
                </a:lnTo>
                <a:lnTo>
                  <a:pt x="2082" y="1675"/>
                </a:lnTo>
                <a:lnTo>
                  <a:pt x="2082" y="1647"/>
                </a:lnTo>
                <a:lnTo>
                  <a:pt x="2079" y="1619"/>
                </a:lnTo>
                <a:lnTo>
                  <a:pt x="2079" y="1590"/>
                </a:lnTo>
                <a:lnTo>
                  <a:pt x="2079" y="1562"/>
                </a:lnTo>
                <a:lnTo>
                  <a:pt x="2079" y="1533"/>
                </a:lnTo>
                <a:lnTo>
                  <a:pt x="2079" y="1502"/>
                </a:lnTo>
                <a:lnTo>
                  <a:pt x="2079" y="1471"/>
                </a:lnTo>
                <a:lnTo>
                  <a:pt x="2076" y="1440"/>
                </a:lnTo>
                <a:lnTo>
                  <a:pt x="2076" y="1409"/>
                </a:lnTo>
                <a:lnTo>
                  <a:pt x="2076" y="1374"/>
                </a:lnTo>
                <a:lnTo>
                  <a:pt x="2076" y="1343"/>
                </a:lnTo>
                <a:lnTo>
                  <a:pt x="2076" y="1312"/>
                </a:lnTo>
                <a:lnTo>
                  <a:pt x="2079" y="1281"/>
                </a:lnTo>
                <a:lnTo>
                  <a:pt x="2079" y="1247"/>
                </a:lnTo>
                <a:lnTo>
                  <a:pt x="2079" y="1215"/>
                </a:lnTo>
                <a:lnTo>
                  <a:pt x="2079" y="1181"/>
                </a:lnTo>
                <a:lnTo>
                  <a:pt x="2082" y="1150"/>
                </a:lnTo>
                <a:lnTo>
                  <a:pt x="2082" y="1116"/>
                </a:lnTo>
                <a:lnTo>
                  <a:pt x="2082" y="1085"/>
                </a:lnTo>
                <a:lnTo>
                  <a:pt x="2085" y="1051"/>
                </a:lnTo>
                <a:lnTo>
                  <a:pt x="2088" y="1019"/>
                </a:lnTo>
                <a:lnTo>
                  <a:pt x="2088" y="985"/>
                </a:lnTo>
                <a:lnTo>
                  <a:pt x="2090" y="954"/>
                </a:lnTo>
                <a:lnTo>
                  <a:pt x="2090" y="920"/>
                </a:lnTo>
                <a:lnTo>
                  <a:pt x="2093" y="889"/>
                </a:lnTo>
                <a:lnTo>
                  <a:pt x="2096" y="858"/>
                </a:lnTo>
                <a:lnTo>
                  <a:pt x="2099" y="826"/>
                </a:lnTo>
                <a:lnTo>
                  <a:pt x="2102" y="795"/>
                </a:lnTo>
                <a:lnTo>
                  <a:pt x="2105" y="764"/>
                </a:lnTo>
                <a:lnTo>
                  <a:pt x="2107" y="733"/>
                </a:lnTo>
                <a:lnTo>
                  <a:pt x="2113" y="701"/>
                </a:lnTo>
                <a:lnTo>
                  <a:pt x="2116" y="673"/>
                </a:lnTo>
                <a:lnTo>
                  <a:pt x="2122" y="645"/>
                </a:lnTo>
                <a:lnTo>
                  <a:pt x="2124" y="613"/>
                </a:lnTo>
                <a:lnTo>
                  <a:pt x="2130" y="588"/>
                </a:lnTo>
                <a:lnTo>
                  <a:pt x="2136" y="559"/>
                </a:lnTo>
                <a:lnTo>
                  <a:pt x="2141" y="534"/>
                </a:lnTo>
                <a:lnTo>
                  <a:pt x="2150" y="534"/>
                </a:lnTo>
                <a:lnTo>
                  <a:pt x="2153" y="534"/>
                </a:lnTo>
                <a:lnTo>
                  <a:pt x="2161" y="537"/>
                </a:lnTo>
                <a:lnTo>
                  <a:pt x="2167" y="537"/>
                </a:lnTo>
                <a:lnTo>
                  <a:pt x="2178" y="539"/>
                </a:lnTo>
                <a:lnTo>
                  <a:pt x="2184" y="539"/>
                </a:lnTo>
                <a:lnTo>
                  <a:pt x="2192" y="542"/>
                </a:lnTo>
                <a:lnTo>
                  <a:pt x="2204" y="545"/>
                </a:lnTo>
                <a:lnTo>
                  <a:pt x="2215" y="548"/>
                </a:lnTo>
                <a:lnTo>
                  <a:pt x="2226" y="551"/>
                </a:lnTo>
                <a:lnTo>
                  <a:pt x="2238" y="554"/>
                </a:lnTo>
                <a:lnTo>
                  <a:pt x="2249" y="557"/>
                </a:lnTo>
                <a:lnTo>
                  <a:pt x="2263" y="559"/>
                </a:lnTo>
                <a:lnTo>
                  <a:pt x="2275" y="562"/>
                </a:lnTo>
                <a:lnTo>
                  <a:pt x="2286" y="565"/>
                </a:lnTo>
                <a:lnTo>
                  <a:pt x="2297" y="568"/>
                </a:lnTo>
                <a:lnTo>
                  <a:pt x="2311" y="571"/>
                </a:lnTo>
                <a:lnTo>
                  <a:pt x="2323" y="574"/>
                </a:lnTo>
                <a:lnTo>
                  <a:pt x="2334" y="576"/>
                </a:lnTo>
                <a:lnTo>
                  <a:pt x="2348" y="579"/>
                </a:lnTo>
                <a:lnTo>
                  <a:pt x="2360" y="585"/>
                </a:lnTo>
                <a:lnTo>
                  <a:pt x="2371" y="588"/>
                </a:lnTo>
                <a:lnTo>
                  <a:pt x="2382" y="591"/>
                </a:lnTo>
                <a:lnTo>
                  <a:pt x="2391" y="593"/>
                </a:lnTo>
                <a:lnTo>
                  <a:pt x="2402" y="596"/>
                </a:lnTo>
                <a:lnTo>
                  <a:pt x="2411" y="599"/>
                </a:lnTo>
                <a:lnTo>
                  <a:pt x="2419" y="602"/>
                </a:lnTo>
                <a:lnTo>
                  <a:pt x="2425" y="608"/>
                </a:lnTo>
                <a:lnTo>
                  <a:pt x="2433" y="610"/>
                </a:lnTo>
                <a:lnTo>
                  <a:pt x="2439" y="613"/>
                </a:lnTo>
                <a:lnTo>
                  <a:pt x="2444" y="616"/>
                </a:lnTo>
                <a:lnTo>
                  <a:pt x="2453" y="622"/>
                </a:lnTo>
                <a:lnTo>
                  <a:pt x="2461" y="625"/>
                </a:lnTo>
                <a:lnTo>
                  <a:pt x="2467" y="630"/>
                </a:lnTo>
                <a:lnTo>
                  <a:pt x="2476" y="636"/>
                </a:lnTo>
                <a:lnTo>
                  <a:pt x="2487" y="642"/>
                </a:lnTo>
                <a:lnTo>
                  <a:pt x="2495" y="647"/>
                </a:lnTo>
                <a:lnTo>
                  <a:pt x="2504" y="653"/>
                </a:lnTo>
                <a:lnTo>
                  <a:pt x="2515" y="659"/>
                </a:lnTo>
                <a:lnTo>
                  <a:pt x="2524" y="667"/>
                </a:lnTo>
                <a:lnTo>
                  <a:pt x="2532" y="673"/>
                </a:lnTo>
                <a:lnTo>
                  <a:pt x="2541" y="679"/>
                </a:lnTo>
                <a:lnTo>
                  <a:pt x="2552" y="687"/>
                </a:lnTo>
                <a:lnTo>
                  <a:pt x="2561" y="693"/>
                </a:lnTo>
                <a:lnTo>
                  <a:pt x="2572" y="701"/>
                </a:lnTo>
                <a:lnTo>
                  <a:pt x="2580" y="707"/>
                </a:lnTo>
                <a:lnTo>
                  <a:pt x="2589" y="713"/>
                </a:lnTo>
                <a:lnTo>
                  <a:pt x="2597" y="718"/>
                </a:lnTo>
                <a:lnTo>
                  <a:pt x="2609" y="724"/>
                </a:lnTo>
                <a:lnTo>
                  <a:pt x="2617" y="730"/>
                </a:lnTo>
                <a:lnTo>
                  <a:pt x="2626" y="735"/>
                </a:lnTo>
                <a:lnTo>
                  <a:pt x="2634" y="741"/>
                </a:lnTo>
                <a:lnTo>
                  <a:pt x="2643" y="744"/>
                </a:lnTo>
                <a:lnTo>
                  <a:pt x="2648" y="747"/>
                </a:lnTo>
                <a:lnTo>
                  <a:pt x="2654" y="752"/>
                </a:lnTo>
                <a:lnTo>
                  <a:pt x="2663" y="752"/>
                </a:lnTo>
                <a:lnTo>
                  <a:pt x="2668" y="758"/>
                </a:lnTo>
                <a:lnTo>
                  <a:pt x="2680" y="761"/>
                </a:lnTo>
                <a:lnTo>
                  <a:pt x="2688" y="761"/>
                </a:lnTo>
                <a:lnTo>
                  <a:pt x="2691" y="758"/>
                </a:lnTo>
                <a:lnTo>
                  <a:pt x="2697" y="755"/>
                </a:lnTo>
                <a:lnTo>
                  <a:pt x="2702" y="750"/>
                </a:lnTo>
                <a:lnTo>
                  <a:pt x="2711" y="747"/>
                </a:lnTo>
                <a:lnTo>
                  <a:pt x="2719" y="741"/>
                </a:lnTo>
                <a:lnTo>
                  <a:pt x="2731" y="735"/>
                </a:lnTo>
                <a:lnTo>
                  <a:pt x="2739" y="727"/>
                </a:lnTo>
                <a:lnTo>
                  <a:pt x="2750" y="721"/>
                </a:lnTo>
                <a:lnTo>
                  <a:pt x="2762" y="713"/>
                </a:lnTo>
                <a:lnTo>
                  <a:pt x="2776" y="704"/>
                </a:lnTo>
                <a:lnTo>
                  <a:pt x="2784" y="699"/>
                </a:lnTo>
                <a:lnTo>
                  <a:pt x="2790" y="696"/>
                </a:lnTo>
                <a:lnTo>
                  <a:pt x="2799" y="690"/>
                </a:lnTo>
                <a:lnTo>
                  <a:pt x="2804" y="687"/>
                </a:lnTo>
                <a:lnTo>
                  <a:pt x="2813" y="681"/>
                </a:lnTo>
                <a:lnTo>
                  <a:pt x="2818" y="676"/>
                </a:lnTo>
                <a:lnTo>
                  <a:pt x="2827" y="670"/>
                </a:lnTo>
                <a:lnTo>
                  <a:pt x="2835" y="667"/>
                </a:lnTo>
                <a:lnTo>
                  <a:pt x="2841" y="662"/>
                </a:lnTo>
                <a:lnTo>
                  <a:pt x="2849" y="656"/>
                </a:lnTo>
                <a:lnTo>
                  <a:pt x="2858" y="653"/>
                </a:lnTo>
                <a:lnTo>
                  <a:pt x="2866" y="647"/>
                </a:lnTo>
                <a:lnTo>
                  <a:pt x="2875" y="642"/>
                </a:lnTo>
                <a:lnTo>
                  <a:pt x="2881" y="636"/>
                </a:lnTo>
                <a:lnTo>
                  <a:pt x="2889" y="633"/>
                </a:lnTo>
                <a:lnTo>
                  <a:pt x="2898" y="628"/>
                </a:lnTo>
                <a:lnTo>
                  <a:pt x="2903" y="622"/>
                </a:lnTo>
                <a:lnTo>
                  <a:pt x="2912" y="616"/>
                </a:lnTo>
                <a:lnTo>
                  <a:pt x="2920" y="610"/>
                </a:lnTo>
                <a:lnTo>
                  <a:pt x="2929" y="608"/>
                </a:lnTo>
                <a:lnTo>
                  <a:pt x="2937" y="602"/>
                </a:lnTo>
                <a:lnTo>
                  <a:pt x="2943" y="596"/>
                </a:lnTo>
                <a:lnTo>
                  <a:pt x="2951" y="591"/>
                </a:lnTo>
                <a:lnTo>
                  <a:pt x="2960" y="588"/>
                </a:lnTo>
                <a:lnTo>
                  <a:pt x="2966" y="582"/>
                </a:lnTo>
                <a:lnTo>
                  <a:pt x="2974" y="579"/>
                </a:lnTo>
                <a:lnTo>
                  <a:pt x="2983" y="574"/>
                </a:lnTo>
                <a:lnTo>
                  <a:pt x="2988" y="571"/>
                </a:lnTo>
                <a:lnTo>
                  <a:pt x="3002" y="562"/>
                </a:lnTo>
                <a:lnTo>
                  <a:pt x="3017" y="554"/>
                </a:lnTo>
                <a:lnTo>
                  <a:pt x="3028" y="548"/>
                </a:lnTo>
                <a:lnTo>
                  <a:pt x="3042" y="539"/>
                </a:lnTo>
                <a:lnTo>
                  <a:pt x="3051" y="534"/>
                </a:lnTo>
                <a:lnTo>
                  <a:pt x="3062" y="528"/>
                </a:lnTo>
                <a:lnTo>
                  <a:pt x="3070" y="525"/>
                </a:lnTo>
                <a:lnTo>
                  <a:pt x="3082" y="522"/>
                </a:lnTo>
                <a:lnTo>
                  <a:pt x="3090" y="520"/>
                </a:lnTo>
                <a:lnTo>
                  <a:pt x="3099" y="514"/>
                </a:lnTo>
                <a:lnTo>
                  <a:pt x="3110" y="508"/>
                </a:lnTo>
                <a:lnTo>
                  <a:pt x="3124" y="505"/>
                </a:lnTo>
                <a:lnTo>
                  <a:pt x="3130" y="500"/>
                </a:lnTo>
                <a:lnTo>
                  <a:pt x="3136" y="497"/>
                </a:lnTo>
                <a:lnTo>
                  <a:pt x="3144" y="494"/>
                </a:lnTo>
                <a:lnTo>
                  <a:pt x="3153" y="491"/>
                </a:lnTo>
                <a:lnTo>
                  <a:pt x="3161" y="486"/>
                </a:lnTo>
                <a:lnTo>
                  <a:pt x="3167" y="483"/>
                </a:lnTo>
                <a:lnTo>
                  <a:pt x="3175" y="480"/>
                </a:lnTo>
                <a:lnTo>
                  <a:pt x="3187" y="474"/>
                </a:lnTo>
                <a:lnTo>
                  <a:pt x="3192" y="471"/>
                </a:lnTo>
                <a:lnTo>
                  <a:pt x="3201" y="466"/>
                </a:lnTo>
                <a:lnTo>
                  <a:pt x="3209" y="463"/>
                </a:lnTo>
                <a:lnTo>
                  <a:pt x="3218" y="457"/>
                </a:lnTo>
                <a:lnTo>
                  <a:pt x="3229" y="451"/>
                </a:lnTo>
                <a:lnTo>
                  <a:pt x="3238" y="449"/>
                </a:lnTo>
                <a:lnTo>
                  <a:pt x="3246" y="443"/>
                </a:lnTo>
                <a:lnTo>
                  <a:pt x="3257" y="440"/>
                </a:lnTo>
                <a:lnTo>
                  <a:pt x="3266" y="434"/>
                </a:lnTo>
                <a:lnTo>
                  <a:pt x="3274" y="432"/>
                </a:lnTo>
                <a:lnTo>
                  <a:pt x="3283" y="426"/>
                </a:lnTo>
                <a:lnTo>
                  <a:pt x="3294" y="420"/>
                </a:lnTo>
                <a:lnTo>
                  <a:pt x="3303" y="417"/>
                </a:lnTo>
                <a:lnTo>
                  <a:pt x="3314" y="412"/>
                </a:lnTo>
                <a:lnTo>
                  <a:pt x="3322" y="406"/>
                </a:lnTo>
                <a:lnTo>
                  <a:pt x="3334" y="403"/>
                </a:lnTo>
                <a:lnTo>
                  <a:pt x="3342" y="397"/>
                </a:lnTo>
                <a:lnTo>
                  <a:pt x="3351" y="392"/>
                </a:lnTo>
                <a:lnTo>
                  <a:pt x="3359" y="389"/>
                </a:lnTo>
                <a:lnTo>
                  <a:pt x="3368" y="383"/>
                </a:lnTo>
                <a:lnTo>
                  <a:pt x="3376" y="378"/>
                </a:lnTo>
                <a:lnTo>
                  <a:pt x="3388" y="375"/>
                </a:lnTo>
                <a:lnTo>
                  <a:pt x="3393" y="369"/>
                </a:lnTo>
                <a:lnTo>
                  <a:pt x="3405" y="366"/>
                </a:lnTo>
                <a:lnTo>
                  <a:pt x="3410" y="361"/>
                </a:lnTo>
                <a:lnTo>
                  <a:pt x="3419" y="355"/>
                </a:lnTo>
                <a:lnTo>
                  <a:pt x="3427" y="352"/>
                </a:lnTo>
                <a:lnTo>
                  <a:pt x="3436" y="346"/>
                </a:lnTo>
                <a:lnTo>
                  <a:pt x="3444" y="344"/>
                </a:lnTo>
                <a:lnTo>
                  <a:pt x="3453" y="341"/>
                </a:lnTo>
                <a:lnTo>
                  <a:pt x="3458" y="335"/>
                </a:lnTo>
                <a:lnTo>
                  <a:pt x="3467" y="332"/>
                </a:lnTo>
                <a:lnTo>
                  <a:pt x="3478" y="324"/>
                </a:lnTo>
                <a:lnTo>
                  <a:pt x="3490" y="318"/>
                </a:lnTo>
                <a:lnTo>
                  <a:pt x="3501" y="312"/>
                </a:lnTo>
                <a:lnTo>
                  <a:pt x="3509" y="307"/>
                </a:lnTo>
                <a:lnTo>
                  <a:pt x="3518" y="301"/>
                </a:lnTo>
                <a:lnTo>
                  <a:pt x="3524" y="298"/>
                </a:lnTo>
                <a:lnTo>
                  <a:pt x="3529" y="295"/>
                </a:lnTo>
                <a:lnTo>
                  <a:pt x="3532" y="295"/>
                </a:lnTo>
                <a:lnTo>
                  <a:pt x="3535" y="287"/>
                </a:lnTo>
                <a:lnTo>
                  <a:pt x="3541" y="281"/>
                </a:lnTo>
                <a:lnTo>
                  <a:pt x="3543" y="273"/>
                </a:lnTo>
                <a:lnTo>
                  <a:pt x="3546" y="264"/>
                </a:lnTo>
                <a:lnTo>
                  <a:pt x="3546" y="258"/>
                </a:lnTo>
                <a:lnTo>
                  <a:pt x="3546" y="250"/>
                </a:lnTo>
                <a:lnTo>
                  <a:pt x="3546" y="247"/>
                </a:lnTo>
                <a:lnTo>
                  <a:pt x="3549" y="247"/>
                </a:lnTo>
                <a:lnTo>
                  <a:pt x="3546" y="247"/>
                </a:lnTo>
                <a:lnTo>
                  <a:pt x="3543" y="250"/>
                </a:lnTo>
                <a:lnTo>
                  <a:pt x="3535" y="256"/>
                </a:lnTo>
                <a:lnTo>
                  <a:pt x="3526" y="261"/>
                </a:lnTo>
                <a:lnTo>
                  <a:pt x="3521" y="267"/>
                </a:lnTo>
                <a:lnTo>
                  <a:pt x="3515" y="270"/>
                </a:lnTo>
                <a:lnTo>
                  <a:pt x="3507" y="275"/>
                </a:lnTo>
                <a:lnTo>
                  <a:pt x="3501" y="281"/>
                </a:lnTo>
                <a:lnTo>
                  <a:pt x="3492" y="287"/>
                </a:lnTo>
                <a:lnTo>
                  <a:pt x="3484" y="292"/>
                </a:lnTo>
                <a:lnTo>
                  <a:pt x="3475" y="298"/>
                </a:lnTo>
                <a:lnTo>
                  <a:pt x="3467" y="304"/>
                </a:lnTo>
                <a:lnTo>
                  <a:pt x="3461" y="307"/>
                </a:lnTo>
                <a:lnTo>
                  <a:pt x="3453" y="312"/>
                </a:lnTo>
                <a:lnTo>
                  <a:pt x="3444" y="315"/>
                </a:lnTo>
                <a:lnTo>
                  <a:pt x="3436" y="321"/>
                </a:lnTo>
                <a:lnTo>
                  <a:pt x="3422" y="324"/>
                </a:lnTo>
                <a:lnTo>
                  <a:pt x="3410" y="332"/>
                </a:lnTo>
                <a:lnTo>
                  <a:pt x="3399" y="338"/>
                </a:lnTo>
                <a:lnTo>
                  <a:pt x="3385" y="344"/>
                </a:lnTo>
                <a:lnTo>
                  <a:pt x="3376" y="346"/>
                </a:lnTo>
                <a:lnTo>
                  <a:pt x="3371" y="352"/>
                </a:lnTo>
                <a:lnTo>
                  <a:pt x="3362" y="355"/>
                </a:lnTo>
                <a:lnTo>
                  <a:pt x="3356" y="358"/>
                </a:lnTo>
                <a:lnTo>
                  <a:pt x="3345" y="361"/>
                </a:lnTo>
                <a:lnTo>
                  <a:pt x="3339" y="366"/>
                </a:lnTo>
                <a:lnTo>
                  <a:pt x="3331" y="369"/>
                </a:lnTo>
                <a:lnTo>
                  <a:pt x="3322" y="372"/>
                </a:lnTo>
                <a:lnTo>
                  <a:pt x="3314" y="378"/>
                </a:lnTo>
                <a:lnTo>
                  <a:pt x="3305" y="380"/>
                </a:lnTo>
                <a:lnTo>
                  <a:pt x="3297" y="383"/>
                </a:lnTo>
                <a:lnTo>
                  <a:pt x="3288" y="389"/>
                </a:lnTo>
                <a:lnTo>
                  <a:pt x="3280" y="392"/>
                </a:lnTo>
                <a:lnTo>
                  <a:pt x="3271" y="397"/>
                </a:lnTo>
                <a:lnTo>
                  <a:pt x="3263" y="400"/>
                </a:lnTo>
                <a:lnTo>
                  <a:pt x="3255" y="406"/>
                </a:lnTo>
                <a:lnTo>
                  <a:pt x="3246" y="409"/>
                </a:lnTo>
                <a:lnTo>
                  <a:pt x="3238" y="412"/>
                </a:lnTo>
                <a:lnTo>
                  <a:pt x="3229" y="417"/>
                </a:lnTo>
                <a:lnTo>
                  <a:pt x="3221" y="420"/>
                </a:lnTo>
                <a:lnTo>
                  <a:pt x="3212" y="423"/>
                </a:lnTo>
                <a:lnTo>
                  <a:pt x="3204" y="429"/>
                </a:lnTo>
                <a:lnTo>
                  <a:pt x="3195" y="432"/>
                </a:lnTo>
                <a:lnTo>
                  <a:pt x="3187" y="434"/>
                </a:lnTo>
                <a:lnTo>
                  <a:pt x="3178" y="437"/>
                </a:lnTo>
                <a:lnTo>
                  <a:pt x="3170" y="440"/>
                </a:lnTo>
                <a:lnTo>
                  <a:pt x="3161" y="446"/>
                </a:lnTo>
                <a:lnTo>
                  <a:pt x="3153" y="449"/>
                </a:lnTo>
                <a:lnTo>
                  <a:pt x="3147" y="451"/>
                </a:lnTo>
                <a:lnTo>
                  <a:pt x="3138" y="457"/>
                </a:lnTo>
                <a:lnTo>
                  <a:pt x="3133" y="460"/>
                </a:lnTo>
                <a:lnTo>
                  <a:pt x="3124" y="463"/>
                </a:lnTo>
                <a:lnTo>
                  <a:pt x="3119" y="466"/>
                </a:lnTo>
                <a:lnTo>
                  <a:pt x="3110" y="468"/>
                </a:lnTo>
                <a:lnTo>
                  <a:pt x="3104" y="471"/>
                </a:lnTo>
                <a:lnTo>
                  <a:pt x="3099" y="474"/>
                </a:lnTo>
                <a:lnTo>
                  <a:pt x="3087" y="480"/>
                </a:lnTo>
                <a:lnTo>
                  <a:pt x="3076" y="486"/>
                </a:lnTo>
                <a:lnTo>
                  <a:pt x="3068" y="488"/>
                </a:lnTo>
                <a:lnTo>
                  <a:pt x="3059" y="494"/>
                </a:lnTo>
                <a:lnTo>
                  <a:pt x="3053" y="497"/>
                </a:lnTo>
                <a:lnTo>
                  <a:pt x="3048" y="500"/>
                </a:lnTo>
                <a:lnTo>
                  <a:pt x="3042" y="503"/>
                </a:lnTo>
                <a:lnTo>
                  <a:pt x="3036" y="505"/>
                </a:lnTo>
                <a:lnTo>
                  <a:pt x="3028" y="508"/>
                </a:lnTo>
                <a:lnTo>
                  <a:pt x="3019" y="514"/>
                </a:lnTo>
                <a:lnTo>
                  <a:pt x="3008" y="520"/>
                </a:lnTo>
                <a:lnTo>
                  <a:pt x="2997" y="525"/>
                </a:lnTo>
                <a:lnTo>
                  <a:pt x="2985" y="534"/>
                </a:lnTo>
                <a:lnTo>
                  <a:pt x="2971" y="542"/>
                </a:lnTo>
                <a:lnTo>
                  <a:pt x="2963" y="548"/>
                </a:lnTo>
                <a:lnTo>
                  <a:pt x="2957" y="551"/>
                </a:lnTo>
                <a:lnTo>
                  <a:pt x="2949" y="554"/>
                </a:lnTo>
                <a:lnTo>
                  <a:pt x="2943" y="559"/>
                </a:lnTo>
                <a:lnTo>
                  <a:pt x="2934" y="562"/>
                </a:lnTo>
                <a:lnTo>
                  <a:pt x="2926" y="568"/>
                </a:lnTo>
                <a:lnTo>
                  <a:pt x="2920" y="574"/>
                </a:lnTo>
                <a:lnTo>
                  <a:pt x="2912" y="579"/>
                </a:lnTo>
                <a:lnTo>
                  <a:pt x="2903" y="582"/>
                </a:lnTo>
                <a:lnTo>
                  <a:pt x="2898" y="588"/>
                </a:lnTo>
                <a:lnTo>
                  <a:pt x="2889" y="591"/>
                </a:lnTo>
                <a:lnTo>
                  <a:pt x="2881" y="596"/>
                </a:lnTo>
                <a:lnTo>
                  <a:pt x="2872" y="602"/>
                </a:lnTo>
                <a:lnTo>
                  <a:pt x="2866" y="605"/>
                </a:lnTo>
                <a:lnTo>
                  <a:pt x="2858" y="610"/>
                </a:lnTo>
                <a:lnTo>
                  <a:pt x="2849" y="616"/>
                </a:lnTo>
                <a:lnTo>
                  <a:pt x="2841" y="622"/>
                </a:lnTo>
                <a:lnTo>
                  <a:pt x="2835" y="625"/>
                </a:lnTo>
                <a:lnTo>
                  <a:pt x="2827" y="630"/>
                </a:lnTo>
                <a:lnTo>
                  <a:pt x="2818" y="636"/>
                </a:lnTo>
                <a:lnTo>
                  <a:pt x="2810" y="639"/>
                </a:lnTo>
                <a:lnTo>
                  <a:pt x="2804" y="645"/>
                </a:lnTo>
                <a:lnTo>
                  <a:pt x="2796" y="650"/>
                </a:lnTo>
                <a:lnTo>
                  <a:pt x="2790" y="656"/>
                </a:lnTo>
                <a:lnTo>
                  <a:pt x="2782" y="659"/>
                </a:lnTo>
                <a:lnTo>
                  <a:pt x="2773" y="662"/>
                </a:lnTo>
                <a:lnTo>
                  <a:pt x="2767" y="667"/>
                </a:lnTo>
                <a:lnTo>
                  <a:pt x="2762" y="670"/>
                </a:lnTo>
                <a:lnTo>
                  <a:pt x="2750" y="679"/>
                </a:lnTo>
                <a:lnTo>
                  <a:pt x="2739" y="687"/>
                </a:lnTo>
                <a:lnTo>
                  <a:pt x="2728" y="693"/>
                </a:lnTo>
                <a:lnTo>
                  <a:pt x="2716" y="699"/>
                </a:lnTo>
                <a:lnTo>
                  <a:pt x="2708" y="704"/>
                </a:lnTo>
                <a:lnTo>
                  <a:pt x="2702" y="710"/>
                </a:lnTo>
                <a:lnTo>
                  <a:pt x="2691" y="716"/>
                </a:lnTo>
                <a:lnTo>
                  <a:pt x="2688" y="718"/>
                </a:lnTo>
                <a:lnTo>
                  <a:pt x="2685" y="716"/>
                </a:lnTo>
                <a:lnTo>
                  <a:pt x="2680" y="713"/>
                </a:lnTo>
                <a:lnTo>
                  <a:pt x="2668" y="707"/>
                </a:lnTo>
                <a:lnTo>
                  <a:pt x="2657" y="699"/>
                </a:lnTo>
                <a:lnTo>
                  <a:pt x="2648" y="696"/>
                </a:lnTo>
                <a:lnTo>
                  <a:pt x="2640" y="690"/>
                </a:lnTo>
                <a:lnTo>
                  <a:pt x="2631" y="684"/>
                </a:lnTo>
                <a:lnTo>
                  <a:pt x="2623" y="679"/>
                </a:lnTo>
                <a:lnTo>
                  <a:pt x="2612" y="673"/>
                </a:lnTo>
                <a:lnTo>
                  <a:pt x="2603" y="667"/>
                </a:lnTo>
                <a:lnTo>
                  <a:pt x="2592" y="662"/>
                </a:lnTo>
                <a:lnTo>
                  <a:pt x="2583" y="656"/>
                </a:lnTo>
                <a:lnTo>
                  <a:pt x="2572" y="650"/>
                </a:lnTo>
                <a:lnTo>
                  <a:pt x="2561" y="645"/>
                </a:lnTo>
                <a:lnTo>
                  <a:pt x="2549" y="636"/>
                </a:lnTo>
                <a:lnTo>
                  <a:pt x="2541" y="633"/>
                </a:lnTo>
                <a:lnTo>
                  <a:pt x="2529" y="625"/>
                </a:lnTo>
                <a:lnTo>
                  <a:pt x="2521" y="622"/>
                </a:lnTo>
                <a:lnTo>
                  <a:pt x="2510" y="613"/>
                </a:lnTo>
                <a:lnTo>
                  <a:pt x="2501" y="610"/>
                </a:lnTo>
                <a:lnTo>
                  <a:pt x="2493" y="602"/>
                </a:lnTo>
                <a:lnTo>
                  <a:pt x="2484" y="599"/>
                </a:lnTo>
                <a:lnTo>
                  <a:pt x="2476" y="593"/>
                </a:lnTo>
                <a:lnTo>
                  <a:pt x="2470" y="591"/>
                </a:lnTo>
                <a:lnTo>
                  <a:pt x="2456" y="582"/>
                </a:lnTo>
                <a:lnTo>
                  <a:pt x="2450" y="579"/>
                </a:lnTo>
                <a:lnTo>
                  <a:pt x="2444" y="574"/>
                </a:lnTo>
                <a:lnTo>
                  <a:pt x="2439" y="571"/>
                </a:lnTo>
                <a:lnTo>
                  <a:pt x="2433" y="571"/>
                </a:lnTo>
                <a:lnTo>
                  <a:pt x="2425" y="568"/>
                </a:lnTo>
                <a:lnTo>
                  <a:pt x="2416" y="562"/>
                </a:lnTo>
                <a:lnTo>
                  <a:pt x="2408" y="559"/>
                </a:lnTo>
                <a:lnTo>
                  <a:pt x="2399" y="557"/>
                </a:lnTo>
                <a:lnTo>
                  <a:pt x="2391" y="554"/>
                </a:lnTo>
                <a:lnTo>
                  <a:pt x="2379" y="551"/>
                </a:lnTo>
                <a:lnTo>
                  <a:pt x="2368" y="548"/>
                </a:lnTo>
                <a:lnTo>
                  <a:pt x="2357" y="542"/>
                </a:lnTo>
                <a:lnTo>
                  <a:pt x="2345" y="539"/>
                </a:lnTo>
                <a:lnTo>
                  <a:pt x="2334" y="537"/>
                </a:lnTo>
                <a:lnTo>
                  <a:pt x="2323" y="534"/>
                </a:lnTo>
                <a:lnTo>
                  <a:pt x="2311" y="528"/>
                </a:lnTo>
                <a:lnTo>
                  <a:pt x="2300" y="525"/>
                </a:lnTo>
                <a:lnTo>
                  <a:pt x="2289" y="522"/>
                </a:lnTo>
                <a:lnTo>
                  <a:pt x="2277" y="520"/>
                </a:lnTo>
                <a:lnTo>
                  <a:pt x="2266" y="514"/>
                </a:lnTo>
                <a:lnTo>
                  <a:pt x="2255" y="511"/>
                </a:lnTo>
                <a:lnTo>
                  <a:pt x="2243" y="508"/>
                </a:lnTo>
                <a:lnTo>
                  <a:pt x="2235" y="505"/>
                </a:lnTo>
                <a:lnTo>
                  <a:pt x="2226" y="503"/>
                </a:lnTo>
                <a:lnTo>
                  <a:pt x="2218" y="503"/>
                </a:lnTo>
                <a:lnTo>
                  <a:pt x="2209" y="500"/>
                </a:lnTo>
                <a:lnTo>
                  <a:pt x="2204" y="497"/>
                </a:lnTo>
                <a:lnTo>
                  <a:pt x="2195" y="494"/>
                </a:lnTo>
                <a:lnTo>
                  <a:pt x="2192" y="494"/>
                </a:lnTo>
                <a:lnTo>
                  <a:pt x="2184" y="494"/>
                </a:lnTo>
                <a:lnTo>
                  <a:pt x="2187" y="491"/>
                </a:lnTo>
                <a:lnTo>
                  <a:pt x="2192" y="486"/>
                </a:lnTo>
                <a:lnTo>
                  <a:pt x="2198" y="483"/>
                </a:lnTo>
                <a:lnTo>
                  <a:pt x="2207" y="480"/>
                </a:lnTo>
                <a:lnTo>
                  <a:pt x="2212" y="477"/>
                </a:lnTo>
                <a:lnTo>
                  <a:pt x="2224" y="474"/>
                </a:lnTo>
                <a:lnTo>
                  <a:pt x="2235" y="468"/>
                </a:lnTo>
                <a:lnTo>
                  <a:pt x="2246" y="463"/>
                </a:lnTo>
                <a:lnTo>
                  <a:pt x="2258" y="457"/>
                </a:lnTo>
                <a:lnTo>
                  <a:pt x="2275" y="451"/>
                </a:lnTo>
                <a:lnTo>
                  <a:pt x="2286" y="446"/>
                </a:lnTo>
                <a:lnTo>
                  <a:pt x="2303" y="440"/>
                </a:lnTo>
                <a:lnTo>
                  <a:pt x="2317" y="434"/>
                </a:lnTo>
                <a:lnTo>
                  <a:pt x="2337" y="429"/>
                </a:lnTo>
                <a:lnTo>
                  <a:pt x="2354" y="420"/>
                </a:lnTo>
                <a:lnTo>
                  <a:pt x="2371" y="412"/>
                </a:lnTo>
                <a:lnTo>
                  <a:pt x="2391" y="403"/>
                </a:lnTo>
                <a:lnTo>
                  <a:pt x="2411" y="395"/>
                </a:lnTo>
                <a:lnTo>
                  <a:pt x="2430" y="386"/>
                </a:lnTo>
                <a:lnTo>
                  <a:pt x="2450" y="378"/>
                </a:lnTo>
                <a:lnTo>
                  <a:pt x="2473" y="369"/>
                </a:lnTo>
                <a:lnTo>
                  <a:pt x="2495" y="361"/>
                </a:lnTo>
                <a:lnTo>
                  <a:pt x="2515" y="349"/>
                </a:lnTo>
                <a:lnTo>
                  <a:pt x="2538" y="341"/>
                </a:lnTo>
                <a:lnTo>
                  <a:pt x="2561" y="332"/>
                </a:lnTo>
                <a:lnTo>
                  <a:pt x="2583" y="324"/>
                </a:lnTo>
                <a:lnTo>
                  <a:pt x="2606" y="312"/>
                </a:lnTo>
                <a:lnTo>
                  <a:pt x="2629" y="304"/>
                </a:lnTo>
                <a:lnTo>
                  <a:pt x="2651" y="292"/>
                </a:lnTo>
                <a:lnTo>
                  <a:pt x="2677" y="284"/>
                </a:lnTo>
                <a:lnTo>
                  <a:pt x="2697" y="273"/>
                </a:lnTo>
                <a:lnTo>
                  <a:pt x="2719" y="264"/>
                </a:lnTo>
                <a:lnTo>
                  <a:pt x="2742" y="253"/>
                </a:lnTo>
                <a:lnTo>
                  <a:pt x="2767" y="244"/>
                </a:lnTo>
                <a:lnTo>
                  <a:pt x="2787" y="236"/>
                </a:lnTo>
                <a:lnTo>
                  <a:pt x="2810" y="224"/>
                </a:lnTo>
                <a:lnTo>
                  <a:pt x="2833" y="216"/>
                </a:lnTo>
                <a:lnTo>
                  <a:pt x="2855" y="207"/>
                </a:lnTo>
                <a:lnTo>
                  <a:pt x="2875" y="196"/>
                </a:lnTo>
                <a:lnTo>
                  <a:pt x="2895" y="187"/>
                </a:lnTo>
                <a:lnTo>
                  <a:pt x="2915" y="179"/>
                </a:lnTo>
                <a:lnTo>
                  <a:pt x="2937" y="170"/>
                </a:lnTo>
                <a:lnTo>
                  <a:pt x="2954" y="162"/>
                </a:lnTo>
                <a:lnTo>
                  <a:pt x="2974" y="153"/>
                </a:lnTo>
                <a:lnTo>
                  <a:pt x="2991" y="148"/>
                </a:lnTo>
                <a:lnTo>
                  <a:pt x="3011" y="142"/>
                </a:lnTo>
                <a:lnTo>
                  <a:pt x="3025" y="133"/>
                </a:lnTo>
                <a:lnTo>
                  <a:pt x="3042" y="125"/>
                </a:lnTo>
                <a:lnTo>
                  <a:pt x="3056" y="119"/>
                </a:lnTo>
                <a:lnTo>
                  <a:pt x="3070" y="111"/>
                </a:lnTo>
                <a:lnTo>
                  <a:pt x="3082" y="105"/>
                </a:lnTo>
                <a:lnTo>
                  <a:pt x="3096" y="99"/>
                </a:lnTo>
                <a:lnTo>
                  <a:pt x="3104" y="96"/>
                </a:lnTo>
                <a:lnTo>
                  <a:pt x="3116" y="91"/>
                </a:lnTo>
                <a:lnTo>
                  <a:pt x="3124" y="88"/>
                </a:lnTo>
                <a:lnTo>
                  <a:pt x="3133" y="82"/>
                </a:lnTo>
                <a:lnTo>
                  <a:pt x="3138" y="79"/>
                </a:lnTo>
                <a:lnTo>
                  <a:pt x="3144" y="77"/>
                </a:lnTo>
                <a:lnTo>
                  <a:pt x="3150" y="74"/>
                </a:lnTo>
                <a:lnTo>
                  <a:pt x="3153" y="74"/>
                </a:lnTo>
                <a:lnTo>
                  <a:pt x="3150" y="71"/>
                </a:lnTo>
                <a:lnTo>
                  <a:pt x="3147" y="71"/>
                </a:lnTo>
                <a:lnTo>
                  <a:pt x="3141" y="68"/>
                </a:lnTo>
                <a:lnTo>
                  <a:pt x="3136" y="68"/>
                </a:lnTo>
                <a:lnTo>
                  <a:pt x="3127" y="68"/>
                </a:lnTo>
                <a:lnTo>
                  <a:pt x="3119" y="68"/>
                </a:lnTo>
                <a:lnTo>
                  <a:pt x="3110" y="65"/>
                </a:lnTo>
                <a:lnTo>
                  <a:pt x="3099" y="65"/>
                </a:lnTo>
                <a:lnTo>
                  <a:pt x="3085" y="65"/>
                </a:lnTo>
                <a:lnTo>
                  <a:pt x="3073" y="62"/>
                </a:lnTo>
                <a:lnTo>
                  <a:pt x="3059" y="62"/>
                </a:lnTo>
                <a:lnTo>
                  <a:pt x="3042" y="62"/>
                </a:lnTo>
                <a:lnTo>
                  <a:pt x="3025" y="60"/>
                </a:lnTo>
                <a:lnTo>
                  <a:pt x="3008" y="57"/>
                </a:lnTo>
                <a:lnTo>
                  <a:pt x="2991" y="57"/>
                </a:lnTo>
                <a:lnTo>
                  <a:pt x="2974" y="57"/>
                </a:lnTo>
                <a:lnTo>
                  <a:pt x="2951" y="54"/>
                </a:lnTo>
                <a:lnTo>
                  <a:pt x="2932" y="54"/>
                </a:lnTo>
                <a:lnTo>
                  <a:pt x="2912" y="51"/>
                </a:lnTo>
                <a:lnTo>
                  <a:pt x="2889" y="51"/>
                </a:lnTo>
                <a:lnTo>
                  <a:pt x="2866" y="48"/>
                </a:lnTo>
                <a:lnTo>
                  <a:pt x="2844" y="45"/>
                </a:lnTo>
                <a:lnTo>
                  <a:pt x="2821" y="43"/>
                </a:lnTo>
                <a:lnTo>
                  <a:pt x="2799" y="43"/>
                </a:lnTo>
                <a:lnTo>
                  <a:pt x="2773" y="43"/>
                </a:lnTo>
                <a:lnTo>
                  <a:pt x="2750" y="40"/>
                </a:lnTo>
                <a:lnTo>
                  <a:pt x="2725" y="40"/>
                </a:lnTo>
                <a:lnTo>
                  <a:pt x="2699" y="37"/>
                </a:lnTo>
                <a:lnTo>
                  <a:pt x="2677" y="34"/>
                </a:lnTo>
                <a:lnTo>
                  <a:pt x="2651" y="34"/>
                </a:lnTo>
                <a:lnTo>
                  <a:pt x="2626" y="34"/>
                </a:lnTo>
                <a:lnTo>
                  <a:pt x="2603" y="34"/>
                </a:lnTo>
                <a:lnTo>
                  <a:pt x="2575" y="31"/>
                </a:lnTo>
                <a:lnTo>
                  <a:pt x="2549" y="28"/>
                </a:lnTo>
                <a:lnTo>
                  <a:pt x="2527" y="25"/>
                </a:lnTo>
                <a:lnTo>
                  <a:pt x="2501" y="25"/>
                </a:lnTo>
                <a:lnTo>
                  <a:pt x="2476" y="23"/>
                </a:lnTo>
                <a:lnTo>
                  <a:pt x="2453" y="23"/>
                </a:lnTo>
                <a:lnTo>
                  <a:pt x="2427" y="20"/>
                </a:lnTo>
                <a:lnTo>
                  <a:pt x="2405" y="20"/>
                </a:lnTo>
                <a:lnTo>
                  <a:pt x="2382" y="17"/>
                </a:lnTo>
                <a:lnTo>
                  <a:pt x="2360" y="17"/>
                </a:lnTo>
                <a:lnTo>
                  <a:pt x="2337" y="14"/>
                </a:lnTo>
                <a:lnTo>
                  <a:pt x="2314" y="14"/>
                </a:lnTo>
                <a:lnTo>
                  <a:pt x="2292" y="11"/>
                </a:lnTo>
                <a:lnTo>
                  <a:pt x="2272" y="11"/>
                </a:lnTo>
                <a:lnTo>
                  <a:pt x="2255" y="11"/>
                </a:lnTo>
                <a:lnTo>
                  <a:pt x="2235" y="11"/>
                </a:lnTo>
                <a:lnTo>
                  <a:pt x="2215" y="8"/>
                </a:lnTo>
                <a:lnTo>
                  <a:pt x="2198" y="8"/>
                </a:lnTo>
                <a:lnTo>
                  <a:pt x="2181" y="6"/>
                </a:lnTo>
                <a:lnTo>
                  <a:pt x="2167" y="6"/>
                </a:lnTo>
                <a:lnTo>
                  <a:pt x="2150" y="6"/>
                </a:lnTo>
                <a:lnTo>
                  <a:pt x="2136" y="3"/>
                </a:lnTo>
                <a:lnTo>
                  <a:pt x="2124" y="3"/>
                </a:lnTo>
                <a:lnTo>
                  <a:pt x="2116" y="3"/>
                </a:lnTo>
                <a:lnTo>
                  <a:pt x="2105" y="3"/>
                </a:lnTo>
                <a:lnTo>
                  <a:pt x="2093" y="0"/>
                </a:lnTo>
                <a:lnTo>
                  <a:pt x="2085" y="0"/>
                </a:lnTo>
                <a:lnTo>
                  <a:pt x="2082" y="0"/>
                </a:lnTo>
                <a:lnTo>
                  <a:pt x="2073" y="0"/>
                </a:lnTo>
                <a:lnTo>
                  <a:pt x="2071" y="0"/>
                </a:lnTo>
                <a:lnTo>
                  <a:pt x="2071" y="34"/>
                </a:lnTo>
                <a:lnTo>
                  <a:pt x="3034" y="99"/>
                </a:lnTo>
                <a:lnTo>
                  <a:pt x="2141" y="477"/>
                </a:lnTo>
                <a:lnTo>
                  <a:pt x="1943" y="454"/>
                </a:lnTo>
                <a:lnTo>
                  <a:pt x="1940" y="451"/>
                </a:lnTo>
                <a:lnTo>
                  <a:pt x="1938" y="451"/>
                </a:lnTo>
                <a:lnTo>
                  <a:pt x="1932" y="449"/>
                </a:lnTo>
                <a:lnTo>
                  <a:pt x="1926" y="446"/>
                </a:lnTo>
                <a:lnTo>
                  <a:pt x="1915" y="440"/>
                </a:lnTo>
                <a:lnTo>
                  <a:pt x="1904" y="434"/>
                </a:lnTo>
                <a:lnTo>
                  <a:pt x="1892" y="432"/>
                </a:lnTo>
                <a:lnTo>
                  <a:pt x="1881" y="426"/>
                </a:lnTo>
                <a:lnTo>
                  <a:pt x="1872" y="420"/>
                </a:lnTo>
                <a:lnTo>
                  <a:pt x="1864" y="420"/>
                </a:lnTo>
                <a:lnTo>
                  <a:pt x="1858" y="417"/>
                </a:lnTo>
                <a:lnTo>
                  <a:pt x="1850" y="415"/>
                </a:lnTo>
                <a:lnTo>
                  <a:pt x="1841" y="409"/>
                </a:lnTo>
                <a:lnTo>
                  <a:pt x="1833" y="409"/>
                </a:lnTo>
                <a:lnTo>
                  <a:pt x="1824" y="406"/>
                </a:lnTo>
                <a:lnTo>
                  <a:pt x="1819" y="406"/>
                </a:lnTo>
                <a:lnTo>
                  <a:pt x="1807" y="400"/>
                </a:lnTo>
                <a:lnTo>
                  <a:pt x="1799" y="400"/>
                </a:lnTo>
                <a:lnTo>
                  <a:pt x="1790" y="397"/>
                </a:lnTo>
                <a:lnTo>
                  <a:pt x="1782" y="397"/>
                </a:lnTo>
                <a:lnTo>
                  <a:pt x="1773" y="395"/>
                </a:lnTo>
                <a:lnTo>
                  <a:pt x="1765" y="395"/>
                </a:lnTo>
                <a:lnTo>
                  <a:pt x="1756" y="395"/>
                </a:lnTo>
                <a:lnTo>
                  <a:pt x="1748" y="395"/>
                </a:lnTo>
                <a:lnTo>
                  <a:pt x="1790" y="4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9" name="Freeform 25"/>
          <p:cNvSpPr>
            <a:spLocks/>
          </p:cNvSpPr>
          <p:nvPr/>
        </p:nvSpPr>
        <p:spPr bwMode="auto">
          <a:xfrm>
            <a:off x="6527800" y="4867275"/>
            <a:ext cx="533400" cy="41275"/>
          </a:xfrm>
          <a:custGeom>
            <a:avLst/>
            <a:gdLst>
              <a:gd name="T0" fmla="*/ 2147483647 w 388"/>
              <a:gd name="T1" fmla="*/ 0 h 29"/>
              <a:gd name="T2" fmla="*/ 2147483647 w 388"/>
              <a:gd name="T3" fmla="*/ 0 h 29"/>
              <a:gd name="T4" fmla="*/ 2147483647 w 388"/>
              <a:gd name="T5" fmla="*/ 0 h 29"/>
              <a:gd name="T6" fmla="*/ 2147483647 w 388"/>
              <a:gd name="T7" fmla="*/ 0 h 29"/>
              <a:gd name="T8" fmla="*/ 2147483647 w 388"/>
              <a:gd name="T9" fmla="*/ 2147483647 h 29"/>
              <a:gd name="T10" fmla="*/ 0 w 388"/>
              <a:gd name="T11" fmla="*/ 2147483647 h 29"/>
              <a:gd name="T12" fmla="*/ 2147483647 w 388"/>
              <a:gd name="T13" fmla="*/ 2147483647 h 29"/>
              <a:gd name="T14" fmla="*/ 2147483647 w 388"/>
              <a:gd name="T15" fmla="*/ 2147483647 h 29"/>
              <a:gd name="T16" fmla="*/ 2147483647 w 388"/>
              <a:gd name="T17" fmla="*/ 2147483647 h 29"/>
              <a:gd name="T18" fmla="*/ 2147483647 w 388"/>
              <a:gd name="T19" fmla="*/ 2147483647 h 29"/>
              <a:gd name="T20" fmla="*/ 2147483647 w 388"/>
              <a:gd name="T21" fmla="*/ 2147483647 h 29"/>
              <a:gd name="T22" fmla="*/ 2147483647 w 388"/>
              <a:gd name="T23" fmla="*/ 0 h 29"/>
              <a:gd name="T24" fmla="*/ 2147483647 w 388"/>
              <a:gd name="T25" fmla="*/ 0 h 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8"/>
              <a:gd name="T40" fmla="*/ 0 h 29"/>
              <a:gd name="T41" fmla="*/ 388 w 388"/>
              <a:gd name="T42" fmla="*/ 29 h 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8" h="29">
                <a:moveTo>
                  <a:pt x="34" y="0"/>
                </a:moveTo>
                <a:lnTo>
                  <a:pt x="28" y="0"/>
                </a:lnTo>
                <a:lnTo>
                  <a:pt x="20" y="0"/>
                </a:lnTo>
                <a:lnTo>
                  <a:pt x="9" y="0"/>
                </a:lnTo>
                <a:lnTo>
                  <a:pt x="3" y="9"/>
                </a:lnTo>
                <a:lnTo>
                  <a:pt x="0" y="17"/>
                </a:lnTo>
                <a:lnTo>
                  <a:pt x="6" y="23"/>
                </a:lnTo>
                <a:lnTo>
                  <a:pt x="11" y="26"/>
                </a:lnTo>
                <a:lnTo>
                  <a:pt x="14" y="29"/>
                </a:lnTo>
                <a:lnTo>
                  <a:pt x="346" y="29"/>
                </a:lnTo>
                <a:lnTo>
                  <a:pt x="388" y="6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0" name="Freeform 24"/>
          <p:cNvSpPr>
            <a:spLocks/>
          </p:cNvSpPr>
          <p:nvPr/>
        </p:nvSpPr>
        <p:spPr bwMode="auto">
          <a:xfrm>
            <a:off x="7927975" y="4879975"/>
            <a:ext cx="1506538" cy="2328863"/>
          </a:xfrm>
          <a:custGeom>
            <a:avLst/>
            <a:gdLst>
              <a:gd name="T0" fmla="*/ 2147483647 w 1099"/>
              <a:gd name="T1" fmla="*/ 2147483647 h 1667"/>
              <a:gd name="T2" fmla="*/ 2147483647 w 1099"/>
              <a:gd name="T3" fmla="*/ 2147483647 h 1667"/>
              <a:gd name="T4" fmla="*/ 2147483647 w 1099"/>
              <a:gd name="T5" fmla="*/ 2147483647 h 1667"/>
              <a:gd name="T6" fmla="*/ 2147483647 w 1099"/>
              <a:gd name="T7" fmla="*/ 2147483647 h 1667"/>
              <a:gd name="T8" fmla="*/ 2147483647 w 1099"/>
              <a:gd name="T9" fmla="*/ 2147483647 h 1667"/>
              <a:gd name="T10" fmla="*/ 2147483647 w 1099"/>
              <a:gd name="T11" fmla="*/ 2147483647 h 1667"/>
              <a:gd name="T12" fmla="*/ 2147483647 w 1099"/>
              <a:gd name="T13" fmla="*/ 2147483647 h 1667"/>
              <a:gd name="T14" fmla="*/ 2147483647 w 1099"/>
              <a:gd name="T15" fmla="*/ 2147483647 h 1667"/>
              <a:gd name="T16" fmla="*/ 2147483647 w 1099"/>
              <a:gd name="T17" fmla="*/ 2147483647 h 1667"/>
              <a:gd name="T18" fmla="*/ 2147483647 w 1099"/>
              <a:gd name="T19" fmla="*/ 2147483647 h 1667"/>
              <a:gd name="T20" fmla="*/ 2147483647 w 1099"/>
              <a:gd name="T21" fmla="*/ 2147483647 h 1667"/>
              <a:gd name="T22" fmla="*/ 2147483647 w 1099"/>
              <a:gd name="T23" fmla="*/ 2147483647 h 1667"/>
              <a:gd name="T24" fmla="*/ 2147483647 w 1099"/>
              <a:gd name="T25" fmla="*/ 2147483647 h 1667"/>
              <a:gd name="T26" fmla="*/ 2147483647 w 1099"/>
              <a:gd name="T27" fmla="*/ 2147483647 h 1667"/>
              <a:gd name="T28" fmla="*/ 2147483647 w 1099"/>
              <a:gd name="T29" fmla="*/ 2147483647 h 1667"/>
              <a:gd name="T30" fmla="*/ 2147483647 w 1099"/>
              <a:gd name="T31" fmla="*/ 2147483647 h 1667"/>
              <a:gd name="T32" fmla="*/ 2147483647 w 1099"/>
              <a:gd name="T33" fmla="*/ 2147483647 h 1667"/>
              <a:gd name="T34" fmla="*/ 2147483647 w 1099"/>
              <a:gd name="T35" fmla="*/ 2147483647 h 1667"/>
              <a:gd name="T36" fmla="*/ 2147483647 w 1099"/>
              <a:gd name="T37" fmla="*/ 2147483647 h 1667"/>
              <a:gd name="T38" fmla="*/ 2147483647 w 1099"/>
              <a:gd name="T39" fmla="*/ 2147483647 h 1667"/>
              <a:gd name="T40" fmla="*/ 2147483647 w 1099"/>
              <a:gd name="T41" fmla="*/ 2147483647 h 1667"/>
              <a:gd name="T42" fmla="*/ 2147483647 w 1099"/>
              <a:gd name="T43" fmla="*/ 2147483647 h 1667"/>
              <a:gd name="T44" fmla="*/ 2147483647 w 1099"/>
              <a:gd name="T45" fmla="*/ 2147483647 h 1667"/>
              <a:gd name="T46" fmla="*/ 2147483647 w 1099"/>
              <a:gd name="T47" fmla="*/ 2147483647 h 1667"/>
              <a:gd name="T48" fmla="*/ 2147483647 w 1099"/>
              <a:gd name="T49" fmla="*/ 2147483647 h 1667"/>
              <a:gd name="T50" fmla="*/ 2147483647 w 1099"/>
              <a:gd name="T51" fmla="*/ 2147483647 h 1667"/>
              <a:gd name="T52" fmla="*/ 2147483647 w 1099"/>
              <a:gd name="T53" fmla="*/ 2147483647 h 1667"/>
              <a:gd name="T54" fmla="*/ 2147483647 w 1099"/>
              <a:gd name="T55" fmla="*/ 2147483647 h 1667"/>
              <a:gd name="T56" fmla="*/ 2147483647 w 1099"/>
              <a:gd name="T57" fmla="*/ 2147483647 h 1667"/>
              <a:gd name="T58" fmla="*/ 2147483647 w 1099"/>
              <a:gd name="T59" fmla="*/ 2147483647 h 1667"/>
              <a:gd name="T60" fmla="*/ 2147483647 w 1099"/>
              <a:gd name="T61" fmla="*/ 2147483647 h 1667"/>
              <a:gd name="T62" fmla="*/ 2147483647 w 1099"/>
              <a:gd name="T63" fmla="*/ 2147483647 h 1667"/>
              <a:gd name="T64" fmla="*/ 2147483647 w 1099"/>
              <a:gd name="T65" fmla="*/ 2147483647 h 1667"/>
              <a:gd name="T66" fmla="*/ 2147483647 w 1099"/>
              <a:gd name="T67" fmla="*/ 2147483647 h 1667"/>
              <a:gd name="T68" fmla="*/ 2147483647 w 1099"/>
              <a:gd name="T69" fmla="*/ 2147483647 h 1667"/>
              <a:gd name="T70" fmla="*/ 2147483647 w 1099"/>
              <a:gd name="T71" fmla="*/ 2147483647 h 1667"/>
              <a:gd name="T72" fmla="*/ 2147483647 w 1099"/>
              <a:gd name="T73" fmla="*/ 2147483647 h 1667"/>
              <a:gd name="T74" fmla="*/ 2147483647 w 1099"/>
              <a:gd name="T75" fmla="*/ 2147483647 h 1667"/>
              <a:gd name="T76" fmla="*/ 2147483647 w 1099"/>
              <a:gd name="T77" fmla="*/ 2147483647 h 1667"/>
              <a:gd name="T78" fmla="*/ 2147483647 w 1099"/>
              <a:gd name="T79" fmla="*/ 2147483647 h 1667"/>
              <a:gd name="T80" fmla="*/ 2147483647 w 1099"/>
              <a:gd name="T81" fmla="*/ 2147483647 h 1667"/>
              <a:gd name="T82" fmla="*/ 2147483647 w 1099"/>
              <a:gd name="T83" fmla="*/ 2147483647 h 1667"/>
              <a:gd name="T84" fmla="*/ 2147483647 w 1099"/>
              <a:gd name="T85" fmla="*/ 2147483647 h 1667"/>
              <a:gd name="T86" fmla="*/ 2147483647 w 1099"/>
              <a:gd name="T87" fmla="*/ 2147483647 h 1667"/>
              <a:gd name="T88" fmla="*/ 2147483647 w 1099"/>
              <a:gd name="T89" fmla="*/ 2147483647 h 1667"/>
              <a:gd name="T90" fmla="*/ 2147483647 w 1099"/>
              <a:gd name="T91" fmla="*/ 2147483647 h 1667"/>
              <a:gd name="T92" fmla="*/ 2147483647 w 1099"/>
              <a:gd name="T93" fmla="*/ 2147483647 h 1667"/>
              <a:gd name="T94" fmla="*/ 2147483647 w 1099"/>
              <a:gd name="T95" fmla="*/ 2147483647 h 1667"/>
              <a:gd name="T96" fmla="*/ 2147483647 w 1099"/>
              <a:gd name="T97" fmla="*/ 2147483647 h 1667"/>
              <a:gd name="T98" fmla="*/ 2147483647 w 1099"/>
              <a:gd name="T99" fmla="*/ 2147483647 h 1667"/>
              <a:gd name="T100" fmla="*/ 2147483647 w 1099"/>
              <a:gd name="T101" fmla="*/ 2147483647 h 1667"/>
              <a:gd name="T102" fmla="*/ 2147483647 w 1099"/>
              <a:gd name="T103" fmla="*/ 2147483647 h 1667"/>
              <a:gd name="T104" fmla="*/ 2147483647 w 1099"/>
              <a:gd name="T105" fmla="*/ 2147483647 h 1667"/>
              <a:gd name="T106" fmla="*/ 2147483647 w 1099"/>
              <a:gd name="T107" fmla="*/ 2147483647 h 1667"/>
              <a:gd name="T108" fmla="*/ 2147483647 w 1099"/>
              <a:gd name="T109" fmla="*/ 2147483647 h 16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099"/>
              <a:gd name="T166" fmla="*/ 0 h 1667"/>
              <a:gd name="T167" fmla="*/ 1099 w 1099"/>
              <a:gd name="T168" fmla="*/ 1667 h 166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099" h="1667">
                <a:moveTo>
                  <a:pt x="1059" y="11"/>
                </a:moveTo>
                <a:lnTo>
                  <a:pt x="1056" y="11"/>
                </a:lnTo>
                <a:lnTo>
                  <a:pt x="1056" y="17"/>
                </a:lnTo>
                <a:lnTo>
                  <a:pt x="1056" y="20"/>
                </a:lnTo>
                <a:lnTo>
                  <a:pt x="1056" y="26"/>
                </a:lnTo>
                <a:lnTo>
                  <a:pt x="1053" y="31"/>
                </a:lnTo>
                <a:lnTo>
                  <a:pt x="1053" y="40"/>
                </a:lnTo>
                <a:lnTo>
                  <a:pt x="1053" y="45"/>
                </a:lnTo>
                <a:lnTo>
                  <a:pt x="1053" y="54"/>
                </a:lnTo>
                <a:lnTo>
                  <a:pt x="1050" y="62"/>
                </a:lnTo>
                <a:lnTo>
                  <a:pt x="1050" y="71"/>
                </a:lnTo>
                <a:lnTo>
                  <a:pt x="1050" y="82"/>
                </a:lnTo>
                <a:lnTo>
                  <a:pt x="1050" y="94"/>
                </a:lnTo>
                <a:lnTo>
                  <a:pt x="1048" y="105"/>
                </a:lnTo>
                <a:lnTo>
                  <a:pt x="1048" y="116"/>
                </a:lnTo>
                <a:lnTo>
                  <a:pt x="1045" y="128"/>
                </a:lnTo>
                <a:lnTo>
                  <a:pt x="1045" y="142"/>
                </a:lnTo>
                <a:lnTo>
                  <a:pt x="1045" y="153"/>
                </a:lnTo>
                <a:lnTo>
                  <a:pt x="1042" y="168"/>
                </a:lnTo>
                <a:lnTo>
                  <a:pt x="1039" y="182"/>
                </a:lnTo>
                <a:lnTo>
                  <a:pt x="1039" y="196"/>
                </a:lnTo>
                <a:lnTo>
                  <a:pt x="1036" y="213"/>
                </a:lnTo>
                <a:lnTo>
                  <a:pt x="1036" y="227"/>
                </a:lnTo>
                <a:lnTo>
                  <a:pt x="1033" y="244"/>
                </a:lnTo>
                <a:lnTo>
                  <a:pt x="1033" y="258"/>
                </a:lnTo>
                <a:lnTo>
                  <a:pt x="1033" y="275"/>
                </a:lnTo>
                <a:lnTo>
                  <a:pt x="1033" y="292"/>
                </a:lnTo>
                <a:lnTo>
                  <a:pt x="1031" y="310"/>
                </a:lnTo>
                <a:lnTo>
                  <a:pt x="1031" y="327"/>
                </a:lnTo>
                <a:lnTo>
                  <a:pt x="1028" y="344"/>
                </a:lnTo>
                <a:lnTo>
                  <a:pt x="1028" y="361"/>
                </a:lnTo>
                <a:lnTo>
                  <a:pt x="1025" y="378"/>
                </a:lnTo>
                <a:lnTo>
                  <a:pt x="1022" y="392"/>
                </a:lnTo>
                <a:lnTo>
                  <a:pt x="1022" y="409"/>
                </a:lnTo>
                <a:lnTo>
                  <a:pt x="1022" y="426"/>
                </a:lnTo>
                <a:lnTo>
                  <a:pt x="1019" y="443"/>
                </a:lnTo>
                <a:lnTo>
                  <a:pt x="1016" y="460"/>
                </a:lnTo>
                <a:lnTo>
                  <a:pt x="1014" y="477"/>
                </a:lnTo>
                <a:lnTo>
                  <a:pt x="1014" y="494"/>
                </a:lnTo>
                <a:lnTo>
                  <a:pt x="1014" y="508"/>
                </a:lnTo>
                <a:lnTo>
                  <a:pt x="1011" y="525"/>
                </a:lnTo>
                <a:lnTo>
                  <a:pt x="1011" y="542"/>
                </a:lnTo>
                <a:lnTo>
                  <a:pt x="1008" y="559"/>
                </a:lnTo>
                <a:lnTo>
                  <a:pt x="1008" y="574"/>
                </a:lnTo>
                <a:lnTo>
                  <a:pt x="1005" y="588"/>
                </a:lnTo>
                <a:lnTo>
                  <a:pt x="1005" y="602"/>
                </a:lnTo>
                <a:lnTo>
                  <a:pt x="1005" y="619"/>
                </a:lnTo>
                <a:lnTo>
                  <a:pt x="1002" y="630"/>
                </a:lnTo>
                <a:lnTo>
                  <a:pt x="1002" y="645"/>
                </a:lnTo>
                <a:lnTo>
                  <a:pt x="999" y="656"/>
                </a:lnTo>
                <a:lnTo>
                  <a:pt x="999" y="670"/>
                </a:lnTo>
                <a:lnTo>
                  <a:pt x="999" y="682"/>
                </a:lnTo>
                <a:lnTo>
                  <a:pt x="997" y="693"/>
                </a:lnTo>
                <a:lnTo>
                  <a:pt x="997" y="704"/>
                </a:lnTo>
                <a:lnTo>
                  <a:pt x="997" y="716"/>
                </a:lnTo>
                <a:lnTo>
                  <a:pt x="997" y="724"/>
                </a:lnTo>
                <a:lnTo>
                  <a:pt x="994" y="733"/>
                </a:lnTo>
                <a:lnTo>
                  <a:pt x="994" y="741"/>
                </a:lnTo>
                <a:lnTo>
                  <a:pt x="994" y="750"/>
                </a:lnTo>
                <a:lnTo>
                  <a:pt x="994" y="755"/>
                </a:lnTo>
                <a:lnTo>
                  <a:pt x="994" y="761"/>
                </a:lnTo>
                <a:lnTo>
                  <a:pt x="994" y="767"/>
                </a:lnTo>
                <a:lnTo>
                  <a:pt x="994" y="772"/>
                </a:lnTo>
                <a:lnTo>
                  <a:pt x="991" y="781"/>
                </a:lnTo>
                <a:lnTo>
                  <a:pt x="991" y="789"/>
                </a:lnTo>
                <a:lnTo>
                  <a:pt x="991" y="798"/>
                </a:lnTo>
                <a:lnTo>
                  <a:pt x="994" y="809"/>
                </a:lnTo>
                <a:lnTo>
                  <a:pt x="994" y="821"/>
                </a:lnTo>
                <a:lnTo>
                  <a:pt x="994" y="832"/>
                </a:lnTo>
                <a:lnTo>
                  <a:pt x="994" y="838"/>
                </a:lnTo>
                <a:lnTo>
                  <a:pt x="994" y="843"/>
                </a:lnTo>
                <a:lnTo>
                  <a:pt x="997" y="852"/>
                </a:lnTo>
                <a:lnTo>
                  <a:pt x="997" y="860"/>
                </a:lnTo>
                <a:lnTo>
                  <a:pt x="997" y="872"/>
                </a:lnTo>
                <a:lnTo>
                  <a:pt x="999" y="886"/>
                </a:lnTo>
                <a:lnTo>
                  <a:pt x="999" y="892"/>
                </a:lnTo>
                <a:lnTo>
                  <a:pt x="1002" y="900"/>
                </a:lnTo>
                <a:lnTo>
                  <a:pt x="1002" y="909"/>
                </a:lnTo>
                <a:lnTo>
                  <a:pt x="1002" y="914"/>
                </a:lnTo>
                <a:lnTo>
                  <a:pt x="1002" y="923"/>
                </a:lnTo>
                <a:lnTo>
                  <a:pt x="1005" y="931"/>
                </a:lnTo>
                <a:lnTo>
                  <a:pt x="1005" y="937"/>
                </a:lnTo>
                <a:lnTo>
                  <a:pt x="1008" y="946"/>
                </a:lnTo>
                <a:lnTo>
                  <a:pt x="1008" y="954"/>
                </a:lnTo>
                <a:lnTo>
                  <a:pt x="1008" y="960"/>
                </a:lnTo>
                <a:lnTo>
                  <a:pt x="1011" y="968"/>
                </a:lnTo>
                <a:lnTo>
                  <a:pt x="1011" y="977"/>
                </a:lnTo>
                <a:lnTo>
                  <a:pt x="1011" y="983"/>
                </a:lnTo>
                <a:lnTo>
                  <a:pt x="1011" y="991"/>
                </a:lnTo>
                <a:lnTo>
                  <a:pt x="1011" y="997"/>
                </a:lnTo>
                <a:lnTo>
                  <a:pt x="1014" y="1002"/>
                </a:lnTo>
                <a:lnTo>
                  <a:pt x="1014" y="1011"/>
                </a:lnTo>
                <a:lnTo>
                  <a:pt x="1014" y="1017"/>
                </a:lnTo>
                <a:lnTo>
                  <a:pt x="1014" y="1025"/>
                </a:lnTo>
                <a:lnTo>
                  <a:pt x="1014" y="1034"/>
                </a:lnTo>
                <a:lnTo>
                  <a:pt x="1014" y="1045"/>
                </a:lnTo>
                <a:lnTo>
                  <a:pt x="1016" y="1059"/>
                </a:lnTo>
                <a:lnTo>
                  <a:pt x="1016" y="1071"/>
                </a:lnTo>
                <a:lnTo>
                  <a:pt x="1016" y="1085"/>
                </a:lnTo>
                <a:lnTo>
                  <a:pt x="1016" y="1093"/>
                </a:lnTo>
                <a:lnTo>
                  <a:pt x="1016" y="1105"/>
                </a:lnTo>
                <a:lnTo>
                  <a:pt x="1016" y="1113"/>
                </a:lnTo>
                <a:lnTo>
                  <a:pt x="1016" y="1125"/>
                </a:lnTo>
                <a:lnTo>
                  <a:pt x="1014" y="1130"/>
                </a:lnTo>
                <a:lnTo>
                  <a:pt x="1014" y="1139"/>
                </a:lnTo>
                <a:lnTo>
                  <a:pt x="1011" y="1144"/>
                </a:lnTo>
                <a:lnTo>
                  <a:pt x="1011" y="1150"/>
                </a:lnTo>
                <a:lnTo>
                  <a:pt x="1005" y="1150"/>
                </a:lnTo>
                <a:lnTo>
                  <a:pt x="1002" y="1153"/>
                </a:lnTo>
                <a:lnTo>
                  <a:pt x="999" y="1159"/>
                </a:lnTo>
                <a:lnTo>
                  <a:pt x="991" y="1162"/>
                </a:lnTo>
                <a:lnTo>
                  <a:pt x="982" y="1164"/>
                </a:lnTo>
                <a:lnTo>
                  <a:pt x="977" y="1170"/>
                </a:lnTo>
                <a:lnTo>
                  <a:pt x="968" y="1176"/>
                </a:lnTo>
                <a:lnTo>
                  <a:pt x="957" y="1181"/>
                </a:lnTo>
                <a:lnTo>
                  <a:pt x="946" y="1187"/>
                </a:lnTo>
                <a:lnTo>
                  <a:pt x="931" y="1193"/>
                </a:lnTo>
                <a:lnTo>
                  <a:pt x="917" y="1201"/>
                </a:lnTo>
                <a:lnTo>
                  <a:pt x="906" y="1207"/>
                </a:lnTo>
                <a:lnTo>
                  <a:pt x="889" y="1215"/>
                </a:lnTo>
                <a:lnTo>
                  <a:pt x="875" y="1224"/>
                </a:lnTo>
                <a:lnTo>
                  <a:pt x="855" y="1232"/>
                </a:lnTo>
                <a:lnTo>
                  <a:pt x="841" y="1241"/>
                </a:lnTo>
                <a:lnTo>
                  <a:pt x="821" y="1250"/>
                </a:lnTo>
                <a:lnTo>
                  <a:pt x="801" y="1258"/>
                </a:lnTo>
                <a:lnTo>
                  <a:pt x="781" y="1269"/>
                </a:lnTo>
                <a:lnTo>
                  <a:pt x="761" y="1278"/>
                </a:lnTo>
                <a:lnTo>
                  <a:pt x="742" y="1289"/>
                </a:lnTo>
                <a:lnTo>
                  <a:pt x="719" y="1298"/>
                </a:lnTo>
                <a:lnTo>
                  <a:pt x="699" y="1309"/>
                </a:lnTo>
                <a:lnTo>
                  <a:pt x="677" y="1321"/>
                </a:lnTo>
                <a:lnTo>
                  <a:pt x="654" y="1329"/>
                </a:lnTo>
                <a:lnTo>
                  <a:pt x="631" y="1340"/>
                </a:lnTo>
                <a:lnTo>
                  <a:pt x="609" y="1349"/>
                </a:lnTo>
                <a:lnTo>
                  <a:pt x="586" y="1360"/>
                </a:lnTo>
                <a:lnTo>
                  <a:pt x="563" y="1372"/>
                </a:lnTo>
                <a:lnTo>
                  <a:pt x="541" y="1383"/>
                </a:lnTo>
                <a:lnTo>
                  <a:pt x="518" y="1394"/>
                </a:lnTo>
                <a:lnTo>
                  <a:pt x="495" y="1406"/>
                </a:lnTo>
                <a:lnTo>
                  <a:pt x="473" y="1414"/>
                </a:lnTo>
                <a:lnTo>
                  <a:pt x="447" y="1426"/>
                </a:lnTo>
                <a:lnTo>
                  <a:pt x="424" y="1434"/>
                </a:lnTo>
                <a:lnTo>
                  <a:pt x="402" y="1445"/>
                </a:lnTo>
                <a:lnTo>
                  <a:pt x="379" y="1457"/>
                </a:lnTo>
                <a:lnTo>
                  <a:pt x="356" y="1465"/>
                </a:lnTo>
                <a:lnTo>
                  <a:pt x="334" y="1477"/>
                </a:lnTo>
                <a:lnTo>
                  <a:pt x="311" y="1488"/>
                </a:lnTo>
                <a:lnTo>
                  <a:pt x="289" y="1497"/>
                </a:lnTo>
                <a:lnTo>
                  <a:pt x="269" y="1505"/>
                </a:lnTo>
                <a:lnTo>
                  <a:pt x="246" y="1516"/>
                </a:lnTo>
                <a:lnTo>
                  <a:pt x="229" y="1525"/>
                </a:lnTo>
                <a:lnTo>
                  <a:pt x="209" y="1534"/>
                </a:lnTo>
                <a:lnTo>
                  <a:pt x="189" y="1542"/>
                </a:lnTo>
                <a:lnTo>
                  <a:pt x="170" y="1551"/>
                </a:lnTo>
                <a:lnTo>
                  <a:pt x="155" y="1559"/>
                </a:lnTo>
                <a:lnTo>
                  <a:pt x="136" y="1568"/>
                </a:lnTo>
                <a:lnTo>
                  <a:pt x="121" y="1573"/>
                </a:lnTo>
                <a:lnTo>
                  <a:pt x="104" y="1582"/>
                </a:lnTo>
                <a:lnTo>
                  <a:pt x="90" y="1587"/>
                </a:lnTo>
                <a:lnTo>
                  <a:pt x="76" y="1593"/>
                </a:lnTo>
                <a:lnTo>
                  <a:pt x="65" y="1599"/>
                </a:lnTo>
                <a:lnTo>
                  <a:pt x="51" y="1602"/>
                </a:lnTo>
                <a:lnTo>
                  <a:pt x="42" y="1610"/>
                </a:lnTo>
                <a:lnTo>
                  <a:pt x="31" y="1613"/>
                </a:lnTo>
                <a:lnTo>
                  <a:pt x="22" y="1616"/>
                </a:lnTo>
                <a:lnTo>
                  <a:pt x="17" y="1619"/>
                </a:lnTo>
                <a:lnTo>
                  <a:pt x="11" y="1622"/>
                </a:lnTo>
                <a:lnTo>
                  <a:pt x="2" y="1627"/>
                </a:lnTo>
                <a:lnTo>
                  <a:pt x="0" y="1630"/>
                </a:lnTo>
                <a:lnTo>
                  <a:pt x="5" y="1667"/>
                </a:lnTo>
                <a:lnTo>
                  <a:pt x="5" y="1664"/>
                </a:lnTo>
                <a:lnTo>
                  <a:pt x="14" y="1661"/>
                </a:lnTo>
                <a:lnTo>
                  <a:pt x="19" y="1658"/>
                </a:lnTo>
                <a:lnTo>
                  <a:pt x="28" y="1656"/>
                </a:lnTo>
                <a:lnTo>
                  <a:pt x="36" y="1650"/>
                </a:lnTo>
                <a:lnTo>
                  <a:pt x="48" y="1647"/>
                </a:lnTo>
                <a:lnTo>
                  <a:pt x="59" y="1641"/>
                </a:lnTo>
                <a:lnTo>
                  <a:pt x="70" y="1636"/>
                </a:lnTo>
                <a:lnTo>
                  <a:pt x="82" y="1630"/>
                </a:lnTo>
                <a:lnTo>
                  <a:pt x="99" y="1622"/>
                </a:lnTo>
                <a:lnTo>
                  <a:pt x="113" y="1616"/>
                </a:lnTo>
                <a:lnTo>
                  <a:pt x="130" y="1607"/>
                </a:lnTo>
                <a:lnTo>
                  <a:pt x="147" y="1602"/>
                </a:lnTo>
                <a:lnTo>
                  <a:pt x="167" y="1593"/>
                </a:lnTo>
                <a:lnTo>
                  <a:pt x="184" y="1582"/>
                </a:lnTo>
                <a:lnTo>
                  <a:pt x="201" y="1573"/>
                </a:lnTo>
                <a:lnTo>
                  <a:pt x="221" y="1565"/>
                </a:lnTo>
                <a:lnTo>
                  <a:pt x="243" y="1556"/>
                </a:lnTo>
                <a:lnTo>
                  <a:pt x="263" y="1545"/>
                </a:lnTo>
                <a:lnTo>
                  <a:pt x="286" y="1536"/>
                </a:lnTo>
                <a:lnTo>
                  <a:pt x="308" y="1525"/>
                </a:lnTo>
                <a:lnTo>
                  <a:pt x="331" y="1516"/>
                </a:lnTo>
                <a:lnTo>
                  <a:pt x="354" y="1505"/>
                </a:lnTo>
                <a:lnTo>
                  <a:pt x="376" y="1494"/>
                </a:lnTo>
                <a:lnTo>
                  <a:pt x="399" y="1482"/>
                </a:lnTo>
                <a:lnTo>
                  <a:pt x="424" y="1474"/>
                </a:lnTo>
                <a:lnTo>
                  <a:pt x="450" y="1463"/>
                </a:lnTo>
                <a:lnTo>
                  <a:pt x="473" y="1451"/>
                </a:lnTo>
                <a:lnTo>
                  <a:pt x="498" y="1440"/>
                </a:lnTo>
                <a:lnTo>
                  <a:pt x="524" y="1428"/>
                </a:lnTo>
                <a:lnTo>
                  <a:pt x="546" y="1417"/>
                </a:lnTo>
                <a:lnTo>
                  <a:pt x="569" y="1406"/>
                </a:lnTo>
                <a:lnTo>
                  <a:pt x="594" y="1394"/>
                </a:lnTo>
                <a:lnTo>
                  <a:pt x="620" y="1383"/>
                </a:lnTo>
                <a:lnTo>
                  <a:pt x="643" y="1372"/>
                </a:lnTo>
                <a:lnTo>
                  <a:pt x="665" y="1360"/>
                </a:lnTo>
                <a:lnTo>
                  <a:pt x="688" y="1349"/>
                </a:lnTo>
                <a:lnTo>
                  <a:pt x="713" y="1338"/>
                </a:lnTo>
                <a:lnTo>
                  <a:pt x="733" y="1326"/>
                </a:lnTo>
                <a:lnTo>
                  <a:pt x="756" y="1315"/>
                </a:lnTo>
                <a:lnTo>
                  <a:pt x="778" y="1303"/>
                </a:lnTo>
                <a:lnTo>
                  <a:pt x="801" y="1295"/>
                </a:lnTo>
                <a:lnTo>
                  <a:pt x="821" y="1284"/>
                </a:lnTo>
                <a:lnTo>
                  <a:pt x="841" y="1275"/>
                </a:lnTo>
                <a:lnTo>
                  <a:pt x="861" y="1267"/>
                </a:lnTo>
                <a:lnTo>
                  <a:pt x="880" y="1258"/>
                </a:lnTo>
                <a:lnTo>
                  <a:pt x="897" y="1247"/>
                </a:lnTo>
                <a:lnTo>
                  <a:pt x="914" y="1238"/>
                </a:lnTo>
                <a:lnTo>
                  <a:pt x="931" y="1232"/>
                </a:lnTo>
                <a:lnTo>
                  <a:pt x="948" y="1224"/>
                </a:lnTo>
                <a:lnTo>
                  <a:pt x="960" y="1215"/>
                </a:lnTo>
                <a:lnTo>
                  <a:pt x="974" y="1210"/>
                </a:lnTo>
                <a:lnTo>
                  <a:pt x="985" y="1204"/>
                </a:lnTo>
                <a:lnTo>
                  <a:pt x="999" y="1198"/>
                </a:lnTo>
                <a:lnTo>
                  <a:pt x="1008" y="1193"/>
                </a:lnTo>
                <a:lnTo>
                  <a:pt x="1016" y="1187"/>
                </a:lnTo>
                <a:lnTo>
                  <a:pt x="1025" y="1181"/>
                </a:lnTo>
                <a:lnTo>
                  <a:pt x="1033" y="1179"/>
                </a:lnTo>
                <a:lnTo>
                  <a:pt x="1042" y="1173"/>
                </a:lnTo>
                <a:lnTo>
                  <a:pt x="1045" y="1170"/>
                </a:lnTo>
                <a:lnTo>
                  <a:pt x="1045" y="1164"/>
                </a:lnTo>
                <a:lnTo>
                  <a:pt x="1045" y="1162"/>
                </a:lnTo>
                <a:lnTo>
                  <a:pt x="1045" y="1150"/>
                </a:lnTo>
                <a:lnTo>
                  <a:pt x="1045" y="1144"/>
                </a:lnTo>
                <a:lnTo>
                  <a:pt x="1045" y="1133"/>
                </a:lnTo>
                <a:lnTo>
                  <a:pt x="1045" y="1122"/>
                </a:lnTo>
                <a:lnTo>
                  <a:pt x="1045" y="1108"/>
                </a:lnTo>
                <a:lnTo>
                  <a:pt x="1045" y="1096"/>
                </a:lnTo>
                <a:lnTo>
                  <a:pt x="1042" y="1088"/>
                </a:lnTo>
                <a:lnTo>
                  <a:pt x="1042" y="1082"/>
                </a:lnTo>
                <a:lnTo>
                  <a:pt x="1042" y="1073"/>
                </a:lnTo>
                <a:lnTo>
                  <a:pt x="1042" y="1065"/>
                </a:lnTo>
                <a:lnTo>
                  <a:pt x="1042" y="1056"/>
                </a:lnTo>
                <a:lnTo>
                  <a:pt x="1042" y="1051"/>
                </a:lnTo>
                <a:lnTo>
                  <a:pt x="1042" y="1042"/>
                </a:lnTo>
                <a:lnTo>
                  <a:pt x="1042" y="1034"/>
                </a:lnTo>
                <a:lnTo>
                  <a:pt x="1039" y="1022"/>
                </a:lnTo>
                <a:lnTo>
                  <a:pt x="1039" y="1017"/>
                </a:lnTo>
                <a:lnTo>
                  <a:pt x="1039" y="1005"/>
                </a:lnTo>
                <a:lnTo>
                  <a:pt x="1039" y="1000"/>
                </a:lnTo>
                <a:lnTo>
                  <a:pt x="1039" y="991"/>
                </a:lnTo>
                <a:lnTo>
                  <a:pt x="1039" y="980"/>
                </a:lnTo>
                <a:lnTo>
                  <a:pt x="1039" y="971"/>
                </a:lnTo>
                <a:lnTo>
                  <a:pt x="1039" y="966"/>
                </a:lnTo>
                <a:lnTo>
                  <a:pt x="1036" y="954"/>
                </a:lnTo>
                <a:lnTo>
                  <a:pt x="1036" y="946"/>
                </a:lnTo>
                <a:lnTo>
                  <a:pt x="1036" y="937"/>
                </a:lnTo>
                <a:lnTo>
                  <a:pt x="1036" y="929"/>
                </a:lnTo>
                <a:lnTo>
                  <a:pt x="1033" y="920"/>
                </a:lnTo>
                <a:lnTo>
                  <a:pt x="1033" y="912"/>
                </a:lnTo>
                <a:lnTo>
                  <a:pt x="1033" y="903"/>
                </a:lnTo>
                <a:lnTo>
                  <a:pt x="1033" y="895"/>
                </a:lnTo>
                <a:lnTo>
                  <a:pt x="1033" y="886"/>
                </a:lnTo>
                <a:lnTo>
                  <a:pt x="1033" y="880"/>
                </a:lnTo>
                <a:lnTo>
                  <a:pt x="1033" y="872"/>
                </a:lnTo>
                <a:lnTo>
                  <a:pt x="1033" y="863"/>
                </a:lnTo>
                <a:lnTo>
                  <a:pt x="1033" y="858"/>
                </a:lnTo>
                <a:lnTo>
                  <a:pt x="1033" y="849"/>
                </a:lnTo>
                <a:lnTo>
                  <a:pt x="1033" y="843"/>
                </a:lnTo>
                <a:lnTo>
                  <a:pt x="1033" y="838"/>
                </a:lnTo>
                <a:lnTo>
                  <a:pt x="1031" y="824"/>
                </a:lnTo>
                <a:lnTo>
                  <a:pt x="1031" y="815"/>
                </a:lnTo>
                <a:lnTo>
                  <a:pt x="1031" y="804"/>
                </a:lnTo>
                <a:lnTo>
                  <a:pt x="1031" y="798"/>
                </a:lnTo>
                <a:lnTo>
                  <a:pt x="1031" y="787"/>
                </a:lnTo>
                <a:lnTo>
                  <a:pt x="1031" y="784"/>
                </a:lnTo>
                <a:lnTo>
                  <a:pt x="1099" y="0"/>
                </a:lnTo>
                <a:lnTo>
                  <a:pt x="1059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1" name="Freeform 23"/>
          <p:cNvSpPr>
            <a:spLocks/>
          </p:cNvSpPr>
          <p:nvPr/>
        </p:nvSpPr>
        <p:spPr bwMode="auto">
          <a:xfrm>
            <a:off x="5641975" y="5364163"/>
            <a:ext cx="2286000" cy="1836737"/>
          </a:xfrm>
          <a:custGeom>
            <a:avLst/>
            <a:gdLst>
              <a:gd name="T0" fmla="*/ 0 w 1666"/>
              <a:gd name="T1" fmla="*/ 2147483647 h 1315"/>
              <a:gd name="T2" fmla="*/ 0 w 1666"/>
              <a:gd name="T3" fmla="*/ 2147483647 h 1315"/>
              <a:gd name="T4" fmla="*/ 2147483647 w 1666"/>
              <a:gd name="T5" fmla="*/ 2147483647 h 1315"/>
              <a:gd name="T6" fmla="*/ 2147483647 w 1666"/>
              <a:gd name="T7" fmla="*/ 2147483647 h 1315"/>
              <a:gd name="T8" fmla="*/ 2147483647 w 1666"/>
              <a:gd name="T9" fmla="*/ 2147483647 h 1315"/>
              <a:gd name="T10" fmla="*/ 2147483647 w 1666"/>
              <a:gd name="T11" fmla="*/ 2147483647 h 1315"/>
              <a:gd name="T12" fmla="*/ 2147483647 w 1666"/>
              <a:gd name="T13" fmla="*/ 2147483647 h 1315"/>
              <a:gd name="T14" fmla="*/ 2147483647 w 1666"/>
              <a:gd name="T15" fmla="*/ 2147483647 h 1315"/>
              <a:gd name="T16" fmla="*/ 2147483647 w 1666"/>
              <a:gd name="T17" fmla="*/ 2147483647 h 1315"/>
              <a:gd name="T18" fmla="*/ 2147483647 w 1666"/>
              <a:gd name="T19" fmla="*/ 2147483647 h 1315"/>
              <a:gd name="T20" fmla="*/ 2147483647 w 1666"/>
              <a:gd name="T21" fmla="*/ 2147483647 h 1315"/>
              <a:gd name="T22" fmla="*/ 2147483647 w 1666"/>
              <a:gd name="T23" fmla="*/ 2147483647 h 1315"/>
              <a:gd name="T24" fmla="*/ 2147483647 w 1666"/>
              <a:gd name="T25" fmla="*/ 2147483647 h 1315"/>
              <a:gd name="T26" fmla="*/ 2147483647 w 1666"/>
              <a:gd name="T27" fmla="*/ 2147483647 h 1315"/>
              <a:gd name="T28" fmla="*/ 2147483647 w 1666"/>
              <a:gd name="T29" fmla="*/ 2147483647 h 1315"/>
              <a:gd name="T30" fmla="*/ 2147483647 w 1666"/>
              <a:gd name="T31" fmla="*/ 2147483647 h 1315"/>
              <a:gd name="T32" fmla="*/ 2147483647 w 1666"/>
              <a:gd name="T33" fmla="*/ 2147483647 h 1315"/>
              <a:gd name="T34" fmla="*/ 2147483647 w 1666"/>
              <a:gd name="T35" fmla="*/ 2147483647 h 1315"/>
              <a:gd name="T36" fmla="*/ 2147483647 w 1666"/>
              <a:gd name="T37" fmla="*/ 2147483647 h 1315"/>
              <a:gd name="T38" fmla="*/ 2147483647 w 1666"/>
              <a:gd name="T39" fmla="*/ 2147483647 h 1315"/>
              <a:gd name="T40" fmla="*/ 2147483647 w 1666"/>
              <a:gd name="T41" fmla="*/ 2147483647 h 1315"/>
              <a:gd name="T42" fmla="*/ 2147483647 w 1666"/>
              <a:gd name="T43" fmla="*/ 2147483647 h 1315"/>
              <a:gd name="T44" fmla="*/ 2147483647 w 1666"/>
              <a:gd name="T45" fmla="*/ 2147483647 h 1315"/>
              <a:gd name="T46" fmla="*/ 2147483647 w 1666"/>
              <a:gd name="T47" fmla="*/ 2147483647 h 1315"/>
              <a:gd name="T48" fmla="*/ 2147483647 w 1666"/>
              <a:gd name="T49" fmla="*/ 2147483647 h 1315"/>
              <a:gd name="T50" fmla="*/ 2147483647 w 1666"/>
              <a:gd name="T51" fmla="*/ 2147483647 h 1315"/>
              <a:gd name="T52" fmla="*/ 2147483647 w 1666"/>
              <a:gd name="T53" fmla="*/ 2147483647 h 1315"/>
              <a:gd name="T54" fmla="*/ 2147483647 w 1666"/>
              <a:gd name="T55" fmla="*/ 2147483647 h 1315"/>
              <a:gd name="T56" fmla="*/ 2147483647 w 1666"/>
              <a:gd name="T57" fmla="*/ 2147483647 h 1315"/>
              <a:gd name="T58" fmla="*/ 2147483647 w 1666"/>
              <a:gd name="T59" fmla="*/ 2147483647 h 1315"/>
              <a:gd name="T60" fmla="*/ 2147483647 w 1666"/>
              <a:gd name="T61" fmla="*/ 2147483647 h 1315"/>
              <a:gd name="T62" fmla="*/ 2147483647 w 1666"/>
              <a:gd name="T63" fmla="*/ 2147483647 h 1315"/>
              <a:gd name="T64" fmla="*/ 2147483647 w 1666"/>
              <a:gd name="T65" fmla="*/ 2147483647 h 1315"/>
              <a:gd name="T66" fmla="*/ 2147483647 w 1666"/>
              <a:gd name="T67" fmla="*/ 2147483647 h 1315"/>
              <a:gd name="T68" fmla="*/ 2147483647 w 1666"/>
              <a:gd name="T69" fmla="*/ 2147483647 h 1315"/>
              <a:gd name="T70" fmla="*/ 2147483647 w 1666"/>
              <a:gd name="T71" fmla="*/ 2147483647 h 1315"/>
              <a:gd name="T72" fmla="*/ 2147483647 w 1666"/>
              <a:gd name="T73" fmla="*/ 2147483647 h 1315"/>
              <a:gd name="T74" fmla="*/ 2147483647 w 1666"/>
              <a:gd name="T75" fmla="*/ 2147483647 h 1315"/>
              <a:gd name="T76" fmla="*/ 2147483647 w 1666"/>
              <a:gd name="T77" fmla="*/ 2147483647 h 1315"/>
              <a:gd name="T78" fmla="*/ 2147483647 w 1666"/>
              <a:gd name="T79" fmla="*/ 2147483647 h 1315"/>
              <a:gd name="T80" fmla="*/ 2147483647 w 1666"/>
              <a:gd name="T81" fmla="*/ 2147483647 h 1315"/>
              <a:gd name="T82" fmla="*/ 2147483647 w 1666"/>
              <a:gd name="T83" fmla="*/ 2147483647 h 1315"/>
              <a:gd name="T84" fmla="*/ 2147483647 w 1666"/>
              <a:gd name="T85" fmla="*/ 2147483647 h 1315"/>
              <a:gd name="T86" fmla="*/ 2147483647 w 1666"/>
              <a:gd name="T87" fmla="*/ 2147483647 h 1315"/>
              <a:gd name="T88" fmla="*/ 2147483647 w 1666"/>
              <a:gd name="T89" fmla="*/ 2147483647 h 1315"/>
              <a:gd name="T90" fmla="*/ 2147483647 w 1666"/>
              <a:gd name="T91" fmla="*/ 2147483647 h 1315"/>
              <a:gd name="T92" fmla="*/ 2147483647 w 1666"/>
              <a:gd name="T93" fmla="*/ 2147483647 h 1315"/>
              <a:gd name="T94" fmla="*/ 2147483647 w 1666"/>
              <a:gd name="T95" fmla="*/ 2147483647 h 1315"/>
              <a:gd name="T96" fmla="*/ 2147483647 w 1666"/>
              <a:gd name="T97" fmla="*/ 2147483647 h 1315"/>
              <a:gd name="T98" fmla="*/ 2147483647 w 1666"/>
              <a:gd name="T99" fmla="*/ 2147483647 h 1315"/>
              <a:gd name="T100" fmla="*/ 2147483647 w 1666"/>
              <a:gd name="T101" fmla="*/ 2147483647 h 1315"/>
              <a:gd name="T102" fmla="*/ 2147483647 w 1666"/>
              <a:gd name="T103" fmla="*/ 2147483647 h 1315"/>
              <a:gd name="T104" fmla="*/ 2147483647 w 1666"/>
              <a:gd name="T105" fmla="*/ 2147483647 h 1315"/>
              <a:gd name="T106" fmla="*/ 2147483647 w 1666"/>
              <a:gd name="T107" fmla="*/ 2147483647 h 1315"/>
              <a:gd name="T108" fmla="*/ 2147483647 w 1666"/>
              <a:gd name="T109" fmla="*/ 2147483647 h 1315"/>
              <a:gd name="T110" fmla="*/ 2147483647 w 1666"/>
              <a:gd name="T111" fmla="*/ 2147483647 h 1315"/>
              <a:gd name="T112" fmla="*/ 2147483647 w 1666"/>
              <a:gd name="T113" fmla="*/ 2147483647 h 1315"/>
              <a:gd name="T114" fmla="*/ 2147483647 w 1666"/>
              <a:gd name="T115" fmla="*/ 2147483647 h 1315"/>
              <a:gd name="T116" fmla="*/ 2147483647 w 1666"/>
              <a:gd name="T117" fmla="*/ 2147483647 h 1315"/>
              <a:gd name="T118" fmla="*/ 2147483647 w 1666"/>
              <a:gd name="T119" fmla="*/ 2147483647 h 1315"/>
              <a:gd name="T120" fmla="*/ 2147483647 w 1666"/>
              <a:gd name="T121" fmla="*/ 2147483647 h 1315"/>
              <a:gd name="T122" fmla="*/ 2147483647 w 1666"/>
              <a:gd name="T123" fmla="*/ 2147483647 h 131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666"/>
              <a:gd name="T187" fmla="*/ 0 h 1315"/>
              <a:gd name="T188" fmla="*/ 1666 w 1666"/>
              <a:gd name="T189" fmla="*/ 1315 h 131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666" h="1315">
                <a:moveTo>
                  <a:pt x="0" y="0"/>
                </a:moveTo>
                <a:lnTo>
                  <a:pt x="0" y="3"/>
                </a:lnTo>
                <a:lnTo>
                  <a:pt x="0" y="9"/>
                </a:lnTo>
                <a:lnTo>
                  <a:pt x="0" y="15"/>
                </a:lnTo>
                <a:lnTo>
                  <a:pt x="0" y="23"/>
                </a:lnTo>
                <a:lnTo>
                  <a:pt x="0" y="32"/>
                </a:lnTo>
                <a:lnTo>
                  <a:pt x="0" y="43"/>
                </a:lnTo>
                <a:lnTo>
                  <a:pt x="0" y="52"/>
                </a:lnTo>
                <a:lnTo>
                  <a:pt x="3" y="66"/>
                </a:lnTo>
                <a:lnTo>
                  <a:pt x="3" y="74"/>
                </a:lnTo>
                <a:lnTo>
                  <a:pt x="6" y="91"/>
                </a:lnTo>
                <a:lnTo>
                  <a:pt x="6" y="106"/>
                </a:lnTo>
                <a:lnTo>
                  <a:pt x="6" y="120"/>
                </a:lnTo>
                <a:lnTo>
                  <a:pt x="9" y="137"/>
                </a:lnTo>
                <a:lnTo>
                  <a:pt x="9" y="154"/>
                </a:lnTo>
                <a:lnTo>
                  <a:pt x="9" y="171"/>
                </a:lnTo>
                <a:lnTo>
                  <a:pt x="12" y="191"/>
                </a:lnTo>
                <a:lnTo>
                  <a:pt x="12" y="208"/>
                </a:lnTo>
                <a:lnTo>
                  <a:pt x="14" y="228"/>
                </a:lnTo>
                <a:lnTo>
                  <a:pt x="17" y="248"/>
                </a:lnTo>
                <a:lnTo>
                  <a:pt x="20" y="270"/>
                </a:lnTo>
                <a:lnTo>
                  <a:pt x="20" y="290"/>
                </a:lnTo>
                <a:lnTo>
                  <a:pt x="23" y="313"/>
                </a:lnTo>
                <a:lnTo>
                  <a:pt x="23" y="336"/>
                </a:lnTo>
                <a:lnTo>
                  <a:pt x="26" y="358"/>
                </a:lnTo>
                <a:lnTo>
                  <a:pt x="29" y="381"/>
                </a:lnTo>
                <a:lnTo>
                  <a:pt x="31" y="404"/>
                </a:lnTo>
                <a:lnTo>
                  <a:pt x="31" y="426"/>
                </a:lnTo>
                <a:lnTo>
                  <a:pt x="34" y="452"/>
                </a:lnTo>
                <a:lnTo>
                  <a:pt x="34" y="475"/>
                </a:lnTo>
                <a:lnTo>
                  <a:pt x="37" y="497"/>
                </a:lnTo>
                <a:lnTo>
                  <a:pt x="37" y="520"/>
                </a:lnTo>
                <a:lnTo>
                  <a:pt x="40" y="546"/>
                </a:lnTo>
                <a:lnTo>
                  <a:pt x="43" y="568"/>
                </a:lnTo>
                <a:lnTo>
                  <a:pt x="43" y="591"/>
                </a:lnTo>
                <a:lnTo>
                  <a:pt x="43" y="614"/>
                </a:lnTo>
                <a:lnTo>
                  <a:pt x="46" y="637"/>
                </a:lnTo>
                <a:lnTo>
                  <a:pt x="48" y="659"/>
                </a:lnTo>
                <a:lnTo>
                  <a:pt x="51" y="682"/>
                </a:lnTo>
                <a:lnTo>
                  <a:pt x="51" y="705"/>
                </a:lnTo>
                <a:lnTo>
                  <a:pt x="51" y="725"/>
                </a:lnTo>
                <a:lnTo>
                  <a:pt x="54" y="747"/>
                </a:lnTo>
                <a:lnTo>
                  <a:pt x="57" y="767"/>
                </a:lnTo>
                <a:lnTo>
                  <a:pt x="57" y="787"/>
                </a:lnTo>
                <a:lnTo>
                  <a:pt x="60" y="807"/>
                </a:lnTo>
                <a:lnTo>
                  <a:pt x="60" y="827"/>
                </a:lnTo>
                <a:lnTo>
                  <a:pt x="63" y="847"/>
                </a:lnTo>
                <a:lnTo>
                  <a:pt x="63" y="861"/>
                </a:lnTo>
                <a:lnTo>
                  <a:pt x="63" y="881"/>
                </a:lnTo>
                <a:lnTo>
                  <a:pt x="63" y="895"/>
                </a:lnTo>
                <a:lnTo>
                  <a:pt x="65" y="912"/>
                </a:lnTo>
                <a:lnTo>
                  <a:pt x="65" y="923"/>
                </a:lnTo>
                <a:lnTo>
                  <a:pt x="65" y="938"/>
                </a:lnTo>
                <a:lnTo>
                  <a:pt x="68" y="952"/>
                </a:lnTo>
                <a:lnTo>
                  <a:pt x="68" y="963"/>
                </a:lnTo>
                <a:lnTo>
                  <a:pt x="68" y="975"/>
                </a:lnTo>
                <a:lnTo>
                  <a:pt x="68" y="983"/>
                </a:lnTo>
                <a:lnTo>
                  <a:pt x="68" y="989"/>
                </a:lnTo>
                <a:lnTo>
                  <a:pt x="71" y="997"/>
                </a:lnTo>
                <a:lnTo>
                  <a:pt x="71" y="1006"/>
                </a:lnTo>
                <a:lnTo>
                  <a:pt x="71" y="1009"/>
                </a:lnTo>
                <a:lnTo>
                  <a:pt x="71" y="1011"/>
                </a:lnTo>
                <a:lnTo>
                  <a:pt x="71" y="1017"/>
                </a:lnTo>
                <a:lnTo>
                  <a:pt x="68" y="1020"/>
                </a:lnTo>
                <a:lnTo>
                  <a:pt x="65" y="1031"/>
                </a:lnTo>
                <a:lnTo>
                  <a:pt x="63" y="1034"/>
                </a:lnTo>
                <a:lnTo>
                  <a:pt x="63" y="1040"/>
                </a:lnTo>
                <a:lnTo>
                  <a:pt x="60" y="1048"/>
                </a:lnTo>
                <a:lnTo>
                  <a:pt x="60" y="1057"/>
                </a:lnTo>
                <a:lnTo>
                  <a:pt x="57" y="1063"/>
                </a:lnTo>
                <a:lnTo>
                  <a:pt x="57" y="1071"/>
                </a:lnTo>
                <a:lnTo>
                  <a:pt x="54" y="1080"/>
                </a:lnTo>
                <a:lnTo>
                  <a:pt x="54" y="1088"/>
                </a:lnTo>
                <a:lnTo>
                  <a:pt x="51" y="1097"/>
                </a:lnTo>
                <a:lnTo>
                  <a:pt x="51" y="1105"/>
                </a:lnTo>
                <a:lnTo>
                  <a:pt x="51" y="1114"/>
                </a:lnTo>
                <a:lnTo>
                  <a:pt x="51" y="1125"/>
                </a:lnTo>
                <a:lnTo>
                  <a:pt x="48" y="1131"/>
                </a:lnTo>
                <a:lnTo>
                  <a:pt x="46" y="1139"/>
                </a:lnTo>
                <a:lnTo>
                  <a:pt x="46" y="1148"/>
                </a:lnTo>
                <a:lnTo>
                  <a:pt x="43" y="1156"/>
                </a:lnTo>
                <a:lnTo>
                  <a:pt x="43" y="1165"/>
                </a:lnTo>
                <a:lnTo>
                  <a:pt x="43" y="1170"/>
                </a:lnTo>
                <a:lnTo>
                  <a:pt x="43" y="1179"/>
                </a:lnTo>
                <a:lnTo>
                  <a:pt x="43" y="1188"/>
                </a:lnTo>
                <a:lnTo>
                  <a:pt x="43" y="1199"/>
                </a:lnTo>
                <a:lnTo>
                  <a:pt x="43" y="1210"/>
                </a:lnTo>
                <a:lnTo>
                  <a:pt x="43" y="1219"/>
                </a:lnTo>
                <a:lnTo>
                  <a:pt x="48" y="1224"/>
                </a:lnTo>
                <a:lnTo>
                  <a:pt x="51" y="1224"/>
                </a:lnTo>
                <a:lnTo>
                  <a:pt x="57" y="1224"/>
                </a:lnTo>
                <a:lnTo>
                  <a:pt x="65" y="1227"/>
                </a:lnTo>
                <a:lnTo>
                  <a:pt x="77" y="1227"/>
                </a:lnTo>
                <a:lnTo>
                  <a:pt x="88" y="1227"/>
                </a:lnTo>
                <a:lnTo>
                  <a:pt x="102" y="1230"/>
                </a:lnTo>
                <a:lnTo>
                  <a:pt x="119" y="1233"/>
                </a:lnTo>
                <a:lnTo>
                  <a:pt x="136" y="1233"/>
                </a:lnTo>
                <a:lnTo>
                  <a:pt x="156" y="1236"/>
                </a:lnTo>
                <a:lnTo>
                  <a:pt x="176" y="1236"/>
                </a:lnTo>
                <a:lnTo>
                  <a:pt x="199" y="1236"/>
                </a:lnTo>
                <a:lnTo>
                  <a:pt x="221" y="1239"/>
                </a:lnTo>
                <a:lnTo>
                  <a:pt x="247" y="1241"/>
                </a:lnTo>
                <a:lnTo>
                  <a:pt x="275" y="1241"/>
                </a:lnTo>
                <a:lnTo>
                  <a:pt x="303" y="1244"/>
                </a:lnTo>
                <a:lnTo>
                  <a:pt x="332" y="1244"/>
                </a:lnTo>
                <a:lnTo>
                  <a:pt x="360" y="1247"/>
                </a:lnTo>
                <a:lnTo>
                  <a:pt x="391" y="1247"/>
                </a:lnTo>
                <a:lnTo>
                  <a:pt x="422" y="1250"/>
                </a:lnTo>
                <a:lnTo>
                  <a:pt x="456" y="1253"/>
                </a:lnTo>
                <a:lnTo>
                  <a:pt x="490" y="1256"/>
                </a:lnTo>
                <a:lnTo>
                  <a:pt x="524" y="1256"/>
                </a:lnTo>
                <a:lnTo>
                  <a:pt x="561" y="1259"/>
                </a:lnTo>
                <a:lnTo>
                  <a:pt x="595" y="1259"/>
                </a:lnTo>
                <a:lnTo>
                  <a:pt x="632" y="1261"/>
                </a:lnTo>
                <a:lnTo>
                  <a:pt x="666" y="1264"/>
                </a:lnTo>
                <a:lnTo>
                  <a:pt x="706" y="1267"/>
                </a:lnTo>
                <a:lnTo>
                  <a:pt x="742" y="1267"/>
                </a:lnTo>
                <a:lnTo>
                  <a:pt x="779" y="1270"/>
                </a:lnTo>
                <a:lnTo>
                  <a:pt x="816" y="1273"/>
                </a:lnTo>
                <a:lnTo>
                  <a:pt x="856" y="1276"/>
                </a:lnTo>
                <a:lnTo>
                  <a:pt x="890" y="1276"/>
                </a:lnTo>
                <a:lnTo>
                  <a:pt x="929" y="1278"/>
                </a:lnTo>
                <a:lnTo>
                  <a:pt x="963" y="1278"/>
                </a:lnTo>
                <a:lnTo>
                  <a:pt x="1003" y="1281"/>
                </a:lnTo>
                <a:lnTo>
                  <a:pt x="1037" y="1284"/>
                </a:lnTo>
                <a:lnTo>
                  <a:pt x="1074" y="1287"/>
                </a:lnTo>
                <a:lnTo>
                  <a:pt x="1111" y="1287"/>
                </a:lnTo>
                <a:lnTo>
                  <a:pt x="1145" y="1290"/>
                </a:lnTo>
                <a:lnTo>
                  <a:pt x="1178" y="1290"/>
                </a:lnTo>
                <a:lnTo>
                  <a:pt x="1212" y="1293"/>
                </a:lnTo>
                <a:lnTo>
                  <a:pt x="1246" y="1293"/>
                </a:lnTo>
                <a:lnTo>
                  <a:pt x="1280" y="1295"/>
                </a:lnTo>
                <a:lnTo>
                  <a:pt x="1312" y="1298"/>
                </a:lnTo>
                <a:lnTo>
                  <a:pt x="1343" y="1298"/>
                </a:lnTo>
                <a:lnTo>
                  <a:pt x="1371" y="1301"/>
                </a:lnTo>
                <a:lnTo>
                  <a:pt x="1402" y="1304"/>
                </a:lnTo>
                <a:lnTo>
                  <a:pt x="1428" y="1304"/>
                </a:lnTo>
                <a:lnTo>
                  <a:pt x="1453" y="1304"/>
                </a:lnTo>
                <a:lnTo>
                  <a:pt x="1479" y="1307"/>
                </a:lnTo>
                <a:lnTo>
                  <a:pt x="1504" y="1307"/>
                </a:lnTo>
                <a:lnTo>
                  <a:pt x="1524" y="1310"/>
                </a:lnTo>
                <a:lnTo>
                  <a:pt x="1544" y="1310"/>
                </a:lnTo>
                <a:lnTo>
                  <a:pt x="1564" y="1310"/>
                </a:lnTo>
                <a:lnTo>
                  <a:pt x="1581" y="1312"/>
                </a:lnTo>
                <a:lnTo>
                  <a:pt x="1595" y="1312"/>
                </a:lnTo>
                <a:lnTo>
                  <a:pt x="1609" y="1312"/>
                </a:lnTo>
                <a:lnTo>
                  <a:pt x="1620" y="1312"/>
                </a:lnTo>
                <a:lnTo>
                  <a:pt x="1632" y="1315"/>
                </a:lnTo>
                <a:lnTo>
                  <a:pt x="1640" y="1315"/>
                </a:lnTo>
                <a:lnTo>
                  <a:pt x="1646" y="1315"/>
                </a:lnTo>
                <a:lnTo>
                  <a:pt x="1649" y="1315"/>
                </a:lnTo>
                <a:lnTo>
                  <a:pt x="1651" y="1315"/>
                </a:lnTo>
                <a:lnTo>
                  <a:pt x="1666" y="1281"/>
                </a:lnTo>
                <a:lnTo>
                  <a:pt x="1663" y="1278"/>
                </a:lnTo>
                <a:lnTo>
                  <a:pt x="1660" y="1278"/>
                </a:lnTo>
                <a:lnTo>
                  <a:pt x="1654" y="1278"/>
                </a:lnTo>
                <a:lnTo>
                  <a:pt x="1649" y="1278"/>
                </a:lnTo>
                <a:lnTo>
                  <a:pt x="1637" y="1278"/>
                </a:lnTo>
                <a:lnTo>
                  <a:pt x="1626" y="1278"/>
                </a:lnTo>
                <a:lnTo>
                  <a:pt x="1612" y="1276"/>
                </a:lnTo>
                <a:lnTo>
                  <a:pt x="1598" y="1276"/>
                </a:lnTo>
                <a:lnTo>
                  <a:pt x="1578" y="1276"/>
                </a:lnTo>
                <a:lnTo>
                  <a:pt x="1561" y="1276"/>
                </a:lnTo>
                <a:lnTo>
                  <a:pt x="1541" y="1273"/>
                </a:lnTo>
                <a:lnTo>
                  <a:pt x="1518" y="1273"/>
                </a:lnTo>
                <a:lnTo>
                  <a:pt x="1493" y="1270"/>
                </a:lnTo>
                <a:lnTo>
                  <a:pt x="1470" y="1270"/>
                </a:lnTo>
                <a:lnTo>
                  <a:pt x="1445" y="1267"/>
                </a:lnTo>
                <a:lnTo>
                  <a:pt x="1419" y="1267"/>
                </a:lnTo>
                <a:lnTo>
                  <a:pt x="1388" y="1267"/>
                </a:lnTo>
                <a:lnTo>
                  <a:pt x="1360" y="1264"/>
                </a:lnTo>
                <a:lnTo>
                  <a:pt x="1329" y="1264"/>
                </a:lnTo>
                <a:lnTo>
                  <a:pt x="1297" y="1261"/>
                </a:lnTo>
                <a:lnTo>
                  <a:pt x="1263" y="1259"/>
                </a:lnTo>
                <a:lnTo>
                  <a:pt x="1229" y="1259"/>
                </a:lnTo>
                <a:lnTo>
                  <a:pt x="1195" y="1256"/>
                </a:lnTo>
                <a:lnTo>
                  <a:pt x="1164" y="1256"/>
                </a:lnTo>
                <a:lnTo>
                  <a:pt x="1128" y="1253"/>
                </a:lnTo>
                <a:lnTo>
                  <a:pt x="1091" y="1253"/>
                </a:lnTo>
                <a:lnTo>
                  <a:pt x="1057" y="1250"/>
                </a:lnTo>
                <a:lnTo>
                  <a:pt x="1020" y="1247"/>
                </a:lnTo>
                <a:lnTo>
                  <a:pt x="983" y="1244"/>
                </a:lnTo>
                <a:lnTo>
                  <a:pt x="946" y="1244"/>
                </a:lnTo>
                <a:lnTo>
                  <a:pt x="909" y="1244"/>
                </a:lnTo>
                <a:lnTo>
                  <a:pt x="873" y="1241"/>
                </a:lnTo>
                <a:lnTo>
                  <a:pt x="836" y="1239"/>
                </a:lnTo>
                <a:lnTo>
                  <a:pt x="796" y="1236"/>
                </a:lnTo>
                <a:lnTo>
                  <a:pt x="759" y="1236"/>
                </a:lnTo>
                <a:lnTo>
                  <a:pt x="723" y="1233"/>
                </a:lnTo>
                <a:lnTo>
                  <a:pt x="686" y="1230"/>
                </a:lnTo>
                <a:lnTo>
                  <a:pt x="649" y="1230"/>
                </a:lnTo>
                <a:lnTo>
                  <a:pt x="612" y="1227"/>
                </a:lnTo>
                <a:lnTo>
                  <a:pt x="581" y="1224"/>
                </a:lnTo>
                <a:lnTo>
                  <a:pt x="544" y="1224"/>
                </a:lnTo>
                <a:lnTo>
                  <a:pt x="510" y="1222"/>
                </a:lnTo>
                <a:lnTo>
                  <a:pt x="476" y="1219"/>
                </a:lnTo>
                <a:lnTo>
                  <a:pt x="445" y="1219"/>
                </a:lnTo>
                <a:lnTo>
                  <a:pt x="411" y="1216"/>
                </a:lnTo>
                <a:lnTo>
                  <a:pt x="380" y="1213"/>
                </a:lnTo>
                <a:lnTo>
                  <a:pt x="351" y="1213"/>
                </a:lnTo>
                <a:lnTo>
                  <a:pt x="326" y="1210"/>
                </a:lnTo>
                <a:lnTo>
                  <a:pt x="295" y="1207"/>
                </a:lnTo>
                <a:lnTo>
                  <a:pt x="269" y="1207"/>
                </a:lnTo>
                <a:lnTo>
                  <a:pt x="244" y="1205"/>
                </a:lnTo>
                <a:lnTo>
                  <a:pt x="221" y="1202"/>
                </a:lnTo>
                <a:lnTo>
                  <a:pt x="199" y="1202"/>
                </a:lnTo>
                <a:lnTo>
                  <a:pt x="179" y="1199"/>
                </a:lnTo>
                <a:lnTo>
                  <a:pt x="159" y="1196"/>
                </a:lnTo>
                <a:lnTo>
                  <a:pt x="142" y="1196"/>
                </a:lnTo>
                <a:lnTo>
                  <a:pt x="125" y="1193"/>
                </a:lnTo>
                <a:lnTo>
                  <a:pt x="114" y="1193"/>
                </a:lnTo>
                <a:lnTo>
                  <a:pt x="99" y="1190"/>
                </a:lnTo>
                <a:lnTo>
                  <a:pt x="91" y="1190"/>
                </a:lnTo>
                <a:lnTo>
                  <a:pt x="82" y="1188"/>
                </a:lnTo>
                <a:lnTo>
                  <a:pt x="77" y="1188"/>
                </a:lnTo>
                <a:lnTo>
                  <a:pt x="74" y="1185"/>
                </a:lnTo>
                <a:lnTo>
                  <a:pt x="74" y="1179"/>
                </a:lnTo>
                <a:lnTo>
                  <a:pt x="74" y="1170"/>
                </a:lnTo>
                <a:lnTo>
                  <a:pt x="74" y="1159"/>
                </a:lnTo>
                <a:lnTo>
                  <a:pt x="74" y="1148"/>
                </a:lnTo>
                <a:lnTo>
                  <a:pt x="74" y="1136"/>
                </a:lnTo>
                <a:lnTo>
                  <a:pt x="77" y="1125"/>
                </a:lnTo>
                <a:lnTo>
                  <a:pt x="80" y="1111"/>
                </a:lnTo>
                <a:lnTo>
                  <a:pt x="82" y="1099"/>
                </a:lnTo>
                <a:lnTo>
                  <a:pt x="82" y="1088"/>
                </a:lnTo>
                <a:lnTo>
                  <a:pt x="85" y="1077"/>
                </a:lnTo>
                <a:lnTo>
                  <a:pt x="85" y="1065"/>
                </a:lnTo>
                <a:lnTo>
                  <a:pt x="88" y="1057"/>
                </a:lnTo>
                <a:lnTo>
                  <a:pt x="88" y="1048"/>
                </a:lnTo>
                <a:lnTo>
                  <a:pt x="91" y="1043"/>
                </a:lnTo>
                <a:lnTo>
                  <a:pt x="91" y="1040"/>
                </a:lnTo>
                <a:lnTo>
                  <a:pt x="94" y="1040"/>
                </a:lnTo>
                <a:lnTo>
                  <a:pt x="99" y="1040"/>
                </a:lnTo>
                <a:lnTo>
                  <a:pt x="105" y="1040"/>
                </a:lnTo>
                <a:lnTo>
                  <a:pt x="114" y="1040"/>
                </a:lnTo>
                <a:lnTo>
                  <a:pt x="122" y="1037"/>
                </a:lnTo>
                <a:lnTo>
                  <a:pt x="128" y="1037"/>
                </a:lnTo>
                <a:lnTo>
                  <a:pt x="131" y="1031"/>
                </a:lnTo>
                <a:lnTo>
                  <a:pt x="128" y="1028"/>
                </a:lnTo>
                <a:lnTo>
                  <a:pt x="125" y="1020"/>
                </a:lnTo>
                <a:lnTo>
                  <a:pt x="116" y="1009"/>
                </a:lnTo>
                <a:lnTo>
                  <a:pt x="111" y="997"/>
                </a:lnTo>
                <a:lnTo>
                  <a:pt x="105" y="986"/>
                </a:lnTo>
                <a:lnTo>
                  <a:pt x="99" y="972"/>
                </a:lnTo>
                <a:lnTo>
                  <a:pt x="97" y="963"/>
                </a:lnTo>
                <a:lnTo>
                  <a:pt x="94" y="955"/>
                </a:lnTo>
                <a:lnTo>
                  <a:pt x="37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2" name="Freeform 22"/>
          <p:cNvSpPr>
            <a:spLocks/>
          </p:cNvSpPr>
          <p:nvPr/>
        </p:nvSpPr>
        <p:spPr bwMode="auto">
          <a:xfrm>
            <a:off x="5824538" y="6811963"/>
            <a:ext cx="47625" cy="100012"/>
          </a:xfrm>
          <a:custGeom>
            <a:avLst/>
            <a:gdLst>
              <a:gd name="T0" fmla="*/ 2147483647 w 34"/>
              <a:gd name="T1" fmla="*/ 0 h 71"/>
              <a:gd name="T2" fmla="*/ 0 w 34"/>
              <a:gd name="T3" fmla="*/ 2147483647 h 71"/>
              <a:gd name="T4" fmla="*/ 0 w 34"/>
              <a:gd name="T5" fmla="*/ 2147483647 h 71"/>
              <a:gd name="T6" fmla="*/ 2147483647 w 34"/>
              <a:gd name="T7" fmla="*/ 2147483647 h 71"/>
              <a:gd name="T8" fmla="*/ 2147483647 w 34"/>
              <a:gd name="T9" fmla="*/ 2147483647 h 71"/>
              <a:gd name="T10" fmla="*/ 2147483647 w 34"/>
              <a:gd name="T11" fmla="*/ 2147483647 h 71"/>
              <a:gd name="T12" fmla="*/ 2147483647 w 34"/>
              <a:gd name="T13" fmla="*/ 2147483647 h 71"/>
              <a:gd name="T14" fmla="*/ 2147483647 w 34"/>
              <a:gd name="T15" fmla="*/ 2147483647 h 71"/>
              <a:gd name="T16" fmla="*/ 2147483647 w 34"/>
              <a:gd name="T17" fmla="*/ 2147483647 h 71"/>
              <a:gd name="T18" fmla="*/ 2147483647 w 34"/>
              <a:gd name="T19" fmla="*/ 2147483647 h 71"/>
              <a:gd name="T20" fmla="*/ 2147483647 w 34"/>
              <a:gd name="T21" fmla="*/ 2147483647 h 71"/>
              <a:gd name="T22" fmla="*/ 2147483647 w 34"/>
              <a:gd name="T23" fmla="*/ 2147483647 h 71"/>
              <a:gd name="T24" fmla="*/ 2147483647 w 34"/>
              <a:gd name="T25" fmla="*/ 2147483647 h 71"/>
              <a:gd name="T26" fmla="*/ 2147483647 w 34"/>
              <a:gd name="T27" fmla="*/ 2147483647 h 71"/>
              <a:gd name="T28" fmla="*/ 2147483647 w 34"/>
              <a:gd name="T29" fmla="*/ 2147483647 h 71"/>
              <a:gd name="T30" fmla="*/ 2147483647 w 34"/>
              <a:gd name="T31" fmla="*/ 2147483647 h 71"/>
              <a:gd name="T32" fmla="*/ 2147483647 w 34"/>
              <a:gd name="T33" fmla="*/ 0 h 71"/>
              <a:gd name="T34" fmla="*/ 2147483647 w 34"/>
              <a:gd name="T35" fmla="*/ 0 h 7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71"/>
              <a:gd name="T56" fmla="*/ 34 w 34"/>
              <a:gd name="T57" fmla="*/ 71 h 7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71">
                <a:moveTo>
                  <a:pt x="9" y="0"/>
                </a:moveTo>
                <a:lnTo>
                  <a:pt x="0" y="26"/>
                </a:lnTo>
                <a:lnTo>
                  <a:pt x="0" y="28"/>
                </a:lnTo>
                <a:lnTo>
                  <a:pt x="3" y="34"/>
                </a:lnTo>
                <a:lnTo>
                  <a:pt x="12" y="45"/>
                </a:lnTo>
                <a:lnTo>
                  <a:pt x="17" y="57"/>
                </a:lnTo>
                <a:lnTo>
                  <a:pt x="23" y="65"/>
                </a:lnTo>
                <a:lnTo>
                  <a:pt x="29" y="71"/>
                </a:lnTo>
                <a:lnTo>
                  <a:pt x="34" y="71"/>
                </a:lnTo>
                <a:lnTo>
                  <a:pt x="34" y="68"/>
                </a:lnTo>
                <a:lnTo>
                  <a:pt x="32" y="54"/>
                </a:lnTo>
                <a:lnTo>
                  <a:pt x="29" y="43"/>
                </a:lnTo>
                <a:lnTo>
                  <a:pt x="23" y="31"/>
                </a:lnTo>
                <a:lnTo>
                  <a:pt x="20" y="23"/>
                </a:lnTo>
                <a:lnTo>
                  <a:pt x="15" y="11"/>
                </a:lnTo>
                <a:lnTo>
                  <a:pt x="12" y="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3" name="Freeform 21"/>
          <p:cNvSpPr>
            <a:spLocks/>
          </p:cNvSpPr>
          <p:nvPr/>
        </p:nvSpPr>
        <p:spPr bwMode="auto">
          <a:xfrm>
            <a:off x="9328150" y="4329113"/>
            <a:ext cx="603250" cy="314325"/>
          </a:xfrm>
          <a:custGeom>
            <a:avLst/>
            <a:gdLst>
              <a:gd name="T0" fmla="*/ 0 w 439"/>
              <a:gd name="T1" fmla="*/ 2147483647 h 225"/>
              <a:gd name="T2" fmla="*/ 2147483647 w 439"/>
              <a:gd name="T3" fmla="*/ 2147483647 h 225"/>
              <a:gd name="T4" fmla="*/ 2147483647 w 439"/>
              <a:gd name="T5" fmla="*/ 2147483647 h 225"/>
              <a:gd name="T6" fmla="*/ 2147483647 w 439"/>
              <a:gd name="T7" fmla="*/ 2147483647 h 225"/>
              <a:gd name="T8" fmla="*/ 2147483647 w 439"/>
              <a:gd name="T9" fmla="*/ 2147483647 h 225"/>
              <a:gd name="T10" fmla="*/ 2147483647 w 439"/>
              <a:gd name="T11" fmla="*/ 2147483647 h 225"/>
              <a:gd name="T12" fmla="*/ 2147483647 w 439"/>
              <a:gd name="T13" fmla="*/ 2147483647 h 225"/>
              <a:gd name="T14" fmla="*/ 2147483647 w 439"/>
              <a:gd name="T15" fmla="*/ 2147483647 h 225"/>
              <a:gd name="T16" fmla="*/ 2147483647 w 439"/>
              <a:gd name="T17" fmla="*/ 2147483647 h 225"/>
              <a:gd name="T18" fmla="*/ 2147483647 w 439"/>
              <a:gd name="T19" fmla="*/ 2147483647 h 225"/>
              <a:gd name="T20" fmla="*/ 2147483647 w 439"/>
              <a:gd name="T21" fmla="*/ 2147483647 h 225"/>
              <a:gd name="T22" fmla="*/ 2147483647 w 439"/>
              <a:gd name="T23" fmla="*/ 2147483647 h 225"/>
              <a:gd name="T24" fmla="*/ 2147483647 w 439"/>
              <a:gd name="T25" fmla="*/ 2147483647 h 225"/>
              <a:gd name="T26" fmla="*/ 2147483647 w 439"/>
              <a:gd name="T27" fmla="*/ 2147483647 h 225"/>
              <a:gd name="T28" fmla="*/ 2147483647 w 439"/>
              <a:gd name="T29" fmla="*/ 2147483647 h 225"/>
              <a:gd name="T30" fmla="*/ 2147483647 w 439"/>
              <a:gd name="T31" fmla="*/ 2147483647 h 225"/>
              <a:gd name="T32" fmla="*/ 2147483647 w 439"/>
              <a:gd name="T33" fmla="*/ 2147483647 h 225"/>
              <a:gd name="T34" fmla="*/ 2147483647 w 439"/>
              <a:gd name="T35" fmla="*/ 2147483647 h 225"/>
              <a:gd name="T36" fmla="*/ 2147483647 w 439"/>
              <a:gd name="T37" fmla="*/ 2147483647 h 225"/>
              <a:gd name="T38" fmla="*/ 2147483647 w 439"/>
              <a:gd name="T39" fmla="*/ 2147483647 h 225"/>
              <a:gd name="T40" fmla="*/ 2147483647 w 439"/>
              <a:gd name="T41" fmla="*/ 2147483647 h 225"/>
              <a:gd name="T42" fmla="*/ 2147483647 w 439"/>
              <a:gd name="T43" fmla="*/ 2147483647 h 225"/>
              <a:gd name="T44" fmla="*/ 2147483647 w 439"/>
              <a:gd name="T45" fmla="*/ 2147483647 h 225"/>
              <a:gd name="T46" fmla="*/ 2147483647 w 439"/>
              <a:gd name="T47" fmla="*/ 2147483647 h 225"/>
              <a:gd name="T48" fmla="*/ 2147483647 w 439"/>
              <a:gd name="T49" fmla="*/ 2147483647 h 225"/>
              <a:gd name="T50" fmla="*/ 2147483647 w 439"/>
              <a:gd name="T51" fmla="*/ 2147483647 h 225"/>
              <a:gd name="T52" fmla="*/ 2147483647 w 439"/>
              <a:gd name="T53" fmla="*/ 2147483647 h 225"/>
              <a:gd name="T54" fmla="*/ 2147483647 w 439"/>
              <a:gd name="T55" fmla="*/ 2147483647 h 225"/>
              <a:gd name="T56" fmla="*/ 2147483647 w 439"/>
              <a:gd name="T57" fmla="*/ 2147483647 h 225"/>
              <a:gd name="T58" fmla="*/ 2147483647 w 439"/>
              <a:gd name="T59" fmla="*/ 2147483647 h 225"/>
              <a:gd name="T60" fmla="*/ 2147483647 w 439"/>
              <a:gd name="T61" fmla="*/ 2147483647 h 225"/>
              <a:gd name="T62" fmla="*/ 2147483647 w 439"/>
              <a:gd name="T63" fmla="*/ 2147483647 h 225"/>
              <a:gd name="T64" fmla="*/ 2147483647 w 439"/>
              <a:gd name="T65" fmla="*/ 2147483647 h 225"/>
              <a:gd name="T66" fmla="*/ 2147483647 w 439"/>
              <a:gd name="T67" fmla="*/ 2147483647 h 225"/>
              <a:gd name="T68" fmla="*/ 2147483647 w 439"/>
              <a:gd name="T69" fmla="*/ 2147483647 h 225"/>
              <a:gd name="T70" fmla="*/ 2147483647 w 439"/>
              <a:gd name="T71" fmla="*/ 2147483647 h 225"/>
              <a:gd name="T72" fmla="*/ 2147483647 w 439"/>
              <a:gd name="T73" fmla="*/ 2147483647 h 225"/>
              <a:gd name="T74" fmla="*/ 2147483647 w 439"/>
              <a:gd name="T75" fmla="*/ 2147483647 h 225"/>
              <a:gd name="T76" fmla="*/ 2147483647 w 439"/>
              <a:gd name="T77" fmla="*/ 2147483647 h 225"/>
              <a:gd name="T78" fmla="*/ 2147483647 w 439"/>
              <a:gd name="T79" fmla="*/ 2147483647 h 225"/>
              <a:gd name="T80" fmla="*/ 2147483647 w 439"/>
              <a:gd name="T81" fmla="*/ 2147483647 h 225"/>
              <a:gd name="T82" fmla="*/ 2147483647 w 439"/>
              <a:gd name="T83" fmla="*/ 2147483647 h 225"/>
              <a:gd name="T84" fmla="*/ 2147483647 w 439"/>
              <a:gd name="T85" fmla="*/ 2147483647 h 225"/>
              <a:gd name="T86" fmla="*/ 2147483647 w 439"/>
              <a:gd name="T87" fmla="*/ 2147483647 h 225"/>
              <a:gd name="T88" fmla="*/ 2147483647 w 439"/>
              <a:gd name="T89" fmla="*/ 2147483647 h 225"/>
              <a:gd name="T90" fmla="*/ 2147483647 w 439"/>
              <a:gd name="T91" fmla="*/ 2147483647 h 225"/>
              <a:gd name="T92" fmla="*/ 2147483647 w 439"/>
              <a:gd name="T93" fmla="*/ 2147483647 h 225"/>
              <a:gd name="T94" fmla="*/ 2147483647 w 439"/>
              <a:gd name="T95" fmla="*/ 2147483647 h 225"/>
              <a:gd name="T96" fmla="*/ 2147483647 w 439"/>
              <a:gd name="T97" fmla="*/ 2147483647 h 225"/>
              <a:gd name="T98" fmla="*/ 2147483647 w 439"/>
              <a:gd name="T99" fmla="*/ 2147483647 h 225"/>
              <a:gd name="T100" fmla="*/ 2147483647 w 439"/>
              <a:gd name="T101" fmla="*/ 2147483647 h 225"/>
              <a:gd name="T102" fmla="*/ 2147483647 w 439"/>
              <a:gd name="T103" fmla="*/ 2147483647 h 225"/>
              <a:gd name="T104" fmla="*/ 2147483647 w 439"/>
              <a:gd name="T105" fmla="*/ 2147483647 h 225"/>
              <a:gd name="T106" fmla="*/ 2147483647 w 439"/>
              <a:gd name="T107" fmla="*/ 2147483647 h 225"/>
              <a:gd name="T108" fmla="*/ 2147483647 w 439"/>
              <a:gd name="T109" fmla="*/ 2147483647 h 225"/>
              <a:gd name="T110" fmla="*/ 2147483647 w 439"/>
              <a:gd name="T111" fmla="*/ 2147483647 h 225"/>
              <a:gd name="T112" fmla="*/ 2147483647 w 439"/>
              <a:gd name="T113" fmla="*/ 0 h 225"/>
              <a:gd name="T114" fmla="*/ 0 w 439"/>
              <a:gd name="T115" fmla="*/ 2147483647 h 225"/>
              <a:gd name="T116" fmla="*/ 0 w 439"/>
              <a:gd name="T117" fmla="*/ 2147483647 h 2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39"/>
              <a:gd name="T178" fmla="*/ 0 h 225"/>
              <a:gd name="T179" fmla="*/ 439 w 439"/>
              <a:gd name="T180" fmla="*/ 225 h 22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39" h="225">
                <a:moveTo>
                  <a:pt x="0" y="14"/>
                </a:moveTo>
                <a:lnTo>
                  <a:pt x="405" y="225"/>
                </a:lnTo>
                <a:lnTo>
                  <a:pt x="411" y="222"/>
                </a:lnTo>
                <a:lnTo>
                  <a:pt x="419" y="219"/>
                </a:lnTo>
                <a:lnTo>
                  <a:pt x="428" y="213"/>
                </a:lnTo>
                <a:lnTo>
                  <a:pt x="433" y="210"/>
                </a:lnTo>
                <a:lnTo>
                  <a:pt x="439" y="205"/>
                </a:lnTo>
                <a:lnTo>
                  <a:pt x="439" y="199"/>
                </a:lnTo>
                <a:lnTo>
                  <a:pt x="436" y="193"/>
                </a:lnTo>
                <a:lnTo>
                  <a:pt x="431" y="191"/>
                </a:lnTo>
                <a:lnTo>
                  <a:pt x="425" y="188"/>
                </a:lnTo>
                <a:lnTo>
                  <a:pt x="419" y="182"/>
                </a:lnTo>
                <a:lnTo>
                  <a:pt x="411" y="179"/>
                </a:lnTo>
                <a:lnTo>
                  <a:pt x="399" y="173"/>
                </a:lnTo>
                <a:lnTo>
                  <a:pt x="388" y="168"/>
                </a:lnTo>
                <a:lnTo>
                  <a:pt x="377" y="162"/>
                </a:lnTo>
                <a:lnTo>
                  <a:pt x="363" y="156"/>
                </a:lnTo>
                <a:lnTo>
                  <a:pt x="354" y="151"/>
                </a:lnTo>
                <a:lnTo>
                  <a:pt x="348" y="148"/>
                </a:lnTo>
                <a:lnTo>
                  <a:pt x="340" y="142"/>
                </a:lnTo>
                <a:lnTo>
                  <a:pt x="331" y="139"/>
                </a:lnTo>
                <a:lnTo>
                  <a:pt x="323" y="137"/>
                </a:lnTo>
                <a:lnTo>
                  <a:pt x="317" y="131"/>
                </a:lnTo>
                <a:lnTo>
                  <a:pt x="309" y="128"/>
                </a:lnTo>
                <a:lnTo>
                  <a:pt x="300" y="125"/>
                </a:lnTo>
                <a:lnTo>
                  <a:pt x="289" y="120"/>
                </a:lnTo>
                <a:lnTo>
                  <a:pt x="283" y="117"/>
                </a:lnTo>
                <a:lnTo>
                  <a:pt x="272" y="111"/>
                </a:lnTo>
                <a:lnTo>
                  <a:pt x="266" y="108"/>
                </a:lnTo>
                <a:lnTo>
                  <a:pt x="258" y="102"/>
                </a:lnTo>
                <a:lnTo>
                  <a:pt x="246" y="97"/>
                </a:lnTo>
                <a:lnTo>
                  <a:pt x="238" y="94"/>
                </a:lnTo>
                <a:lnTo>
                  <a:pt x="232" y="91"/>
                </a:lnTo>
                <a:lnTo>
                  <a:pt x="221" y="85"/>
                </a:lnTo>
                <a:lnTo>
                  <a:pt x="212" y="83"/>
                </a:lnTo>
                <a:lnTo>
                  <a:pt x="204" y="77"/>
                </a:lnTo>
                <a:lnTo>
                  <a:pt x="195" y="74"/>
                </a:lnTo>
                <a:lnTo>
                  <a:pt x="187" y="68"/>
                </a:lnTo>
                <a:lnTo>
                  <a:pt x="178" y="66"/>
                </a:lnTo>
                <a:lnTo>
                  <a:pt x="170" y="60"/>
                </a:lnTo>
                <a:lnTo>
                  <a:pt x="161" y="57"/>
                </a:lnTo>
                <a:lnTo>
                  <a:pt x="153" y="54"/>
                </a:lnTo>
                <a:lnTo>
                  <a:pt x="145" y="49"/>
                </a:lnTo>
                <a:lnTo>
                  <a:pt x="139" y="46"/>
                </a:lnTo>
                <a:lnTo>
                  <a:pt x="130" y="43"/>
                </a:lnTo>
                <a:lnTo>
                  <a:pt x="122" y="37"/>
                </a:lnTo>
                <a:lnTo>
                  <a:pt x="116" y="34"/>
                </a:lnTo>
                <a:lnTo>
                  <a:pt x="108" y="31"/>
                </a:lnTo>
                <a:lnTo>
                  <a:pt x="102" y="29"/>
                </a:lnTo>
                <a:lnTo>
                  <a:pt x="88" y="23"/>
                </a:lnTo>
                <a:lnTo>
                  <a:pt x="79" y="17"/>
                </a:lnTo>
                <a:lnTo>
                  <a:pt x="68" y="12"/>
                </a:lnTo>
                <a:lnTo>
                  <a:pt x="62" y="9"/>
                </a:lnTo>
                <a:lnTo>
                  <a:pt x="54" y="3"/>
                </a:lnTo>
                <a:lnTo>
                  <a:pt x="51" y="3"/>
                </a:lnTo>
                <a:lnTo>
                  <a:pt x="45" y="0"/>
                </a:lnTo>
                <a:lnTo>
                  <a:pt x="0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4" name="Freeform 20"/>
          <p:cNvSpPr>
            <a:spLocks/>
          </p:cNvSpPr>
          <p:nvPr/>
        </p:nvSpPr>
        <p:spPr bwMode="auto">
          <a:xfrm>
            <a:off x="6935788" y="4570413"/>
            <a:ext cx="63500" cy="147637"/>
          </a:xfrm>
          <a:custGeom>
            <a:avLst/>
            <a:gdLst>
              <a:gd name="T0" fmla="*/ 2147483647 w 46"/>
              <a:gd name="T1" fmla="*/ 2147483647 h 106"/>
              <a:gd name="T2" fmla="*/ 2147483647 w 46"/>
              <a:gd name="T3" fmla="*/ 2147483647 h 106"/>
              <a:gd name="T4" fmla="*/ 2147483647 w 46"/>
              <a:gd name="T5" fmla="*/ 0 h 106"/>
              <a:gd name="T6" fmla="*/ 2147483647 w 46"/>
              <a:gd name="T7" fmla="*/ 2147483647 h 106"/>
              <a:gd name="T8" fmla="*/ 2147483647 w 46"/>
              <a:gd name="T9" fmla="*/ 2147483647 h 106"/>
              <a:gd name="T10" fmla="*/ 2147483647 w 46"/>
              <a:gd name="T11" fmla="*/ 2147483647 h 106"/>
              <a:gd name="T12" fmla="*/ 2147483647 w 46"/>
              <a:gd name="T13" fmla="*/ 2147483647 h 106"/>
              <a:gd name="T14" fmla="*/ 2147483647 w 46"/>
              <a:gd name="T15" fmla="*/ 2147483647 h 106"/>
              <a:gd name="T16" fmla="*/ 2147483647 w 46"/>
              <a:gd name="T17" fmla="*/ 2147483647 h 106"/>
              <a:gd name="T18" fmla="*/ 2147483647 w 46"/>
              <a:gd name="T19" fmla="*/ 2147483647 h 106"/>
              <a:gd name="T20" fmla="*/ 2147483647 w 46"/>
              <a:gd name="T21" fmla="*/ 2147483647 h 106"/>
              <a:gd name="T22" fmla="*/ 0 w 46"/>
              <a:gd name="T23" fmla="*/ 2147483647 h 106"/>
              <a:gd name="T24" fmla="*/ 2147483647 w 46"/>
              <a:gd name="T25" fmla="*/ 2147483647 h 106"/>
              <a:gd name="T26" fmla="*/ 2147483647 w 46"/>
              <a:gd name="T27" fmla="*/ 2147483647 h 106"/>
              <a:gd name="T28" fmla="*/ 2147483647 w 46"/>
              <a:gd name="T29" fmla="*/ 2147483647 h 106"/>
              <a:gd name="T30" fmla="*/ 2147483647 w 46"/>
              <a:gd name="T31" fmla="*/ 2147483647 h 106"/>
              <a:gd name="T32" fmla="*/ 2147483647 w 46"/>
              <a:gd name="T33" fmla="*/ 2147483647 h 106"/>
              <a:gd name="T34" fmla="*/ 2147483647 w 46"/>
              <a:gd name="T35" fmla="*/ 2147483647 h 106"/>
              <a:gd name="T36" fmla="*/ 2147483647 w 46"/>
              <a:gd name="T37" fmla="*/ 2147483647 h 106"/>
              <a:gd name="T38" fmla="*/ 2147483647 w 46"/>
              <a:gd name="T39" fmla="*/ 2147483647 h 106"/>
              <a:gd name="T40" fmla="*/ 2147483647 w 46"/>
              <a:gd name="T41" fmla="*/ 2147483647 h 106"/>
              <a:gd name="T42" fmla="*/ 2147483647 w 46"/>
              <a:gd name="T43" fmla="*/ 2147483647 h 106"/>
              <a:gd name="T44" fmla="*/ 2147483647 w 46"/>
              <a:gd name="T45" fmla="*/ 2147483647 h 106"/>
              <a:gd name="T46" fmla="*/ 2147483647 w 46"/>
              <a:gd name="T47" fmla="*/ 2147483647 h 106"/>
              <a:gd name="T48" fmla="*/ 2147483647 w 46"/>
              <a:gd name="T49" fmla="*/ 2147483647 h 106"/>
              <a:gd name="T50" fmla="*/ 2147483647 w 46"/>
              <a:gd name="T51" fmla="*/ 2147483647 h 106"/>
              <a:gd name="T52" fmla="*/ 2147483647 w 46"/>
              <a:gd name="T53" fmla="*/ 2147483647 h 106"/>
              <a:gd name="T54" fmla="*/ 2147483647 w 46"/>
              <a:gd name="T55" fmla="*/ 2147483647 h 106"/>
              <a:gd name="T56" fmla="*/ 2147483647 w 46"/>
              <a:gd name="T57" fmla="*/ 2147483647 h 106"/>
              <a:gd name="T58" fmla="*/ 2147483647 w 46"/>
              <a:gd name="T59" fmla="*/ 2147483647 h 106"/>
              <a:gd name="T60" fmla="*/ 2147483647 w 46"/>
              <a:gd name="T61" fmla="*/ 2147483647 h 106"/>
              <a:gd name="T62" fmla="*/ 2147483647 w 46"/>
              <a:gd name="T63" fmla="*/ 2147483647 h 1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6"/>
              <a:gd name="T97" fmla="*/ 0 h 106"/>
              <a:gd name="T98" fmla="*/ 46 w 46"/>
              <a:gd name="T99" fmla="*/ 106 h 10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6" h="106">
                <a:moveTo>
                  <a:pt x="34" y="9"/>
                </a:moveTo>
                <a:lnTo>
                  <a:pt x="29" y="3"/>
                </a:lnTo>
                <a:lnTo>
                  <a:pt x="20" y="0"/>
                </a:lnTo>
                <a:lnTo>
                  <a:pt x="15" y="3"/>
                </a:lnTo>
                <a:lnTo>
                  <a:pt x="9" y="15"/>
                </a:lnTo>
                <a:lnTo>
                  <a:pt x="6" y="23"/>
                </a:lnTo>
                <a:lnTo>
                  <a:pt x="3" y="35"/>
                </a:lnTo>
                <a:lnTo>
                  <a:pt x="3" y="40"/>
                </a:lnTo>
                <a:lnTo>
                  <a:pt x="3" y="49"/>
                </a:lnTo>
                <a:lnTo>
                  <a:pt x="3" y="57"/>
                </a:lnTo>
                <a:lnTo>
                  <a:pt x="3" y="63"/>
                </a:lnTo>
                <a:lnTo>
                  <a:pt x="0" y="77"/>
                </a:lnTo>
                <a:lnTo>
                  <a:pt x="3" y="89"/>
                </a:lnTo>
                <a:lnTo>
                  <a:pt x="6" y="97"/>
                </a:lnTo>
                <a:lnTo>
                  <a:pt x="12" y="103"/>
                </a:lnTo>
                <a:lnTo>
                  <a:pt x="23" y="106"/>
                </a:lnTo>
                <a:lnTo>
                  <a:pt x="32" y="106"/>
                </a:lnTo>
                <a:lnTo>
                  <a:pt x="40" y="103"/>
                </a:lnTo>
                <a:lnTo>
                  <a:pt x="46" y="100"/>
                </a:lnTo>
                <a:lnTo>
                  <a:pt x="46" y="91"/>
                </a:lnTo>
                <a:lnTo>
                  <a:pt x="46" y="80"/>
                </a:lnTo>
                <a:lnTo>
                  <a:pt x="43" y="71"/>
                </a:lnTo>
                <a:lnTo>
                  <a:pt x="43" y="63"/>
                </a:lnTo>
                <a:lnTo>
                  <a:pt x="43" y="57"/>
                </a:lnTo>
                <a:lnTo>
                  <a:pt x="43" y="49"/>
                </a:lnTo>
                <a:lnTo>
                  <a:pt x="43" y="40"/>
                </a:lnTo>
                <a:lnTo>
                  <a:pt x="43" y="35"/>
                </a:lnTo>
                <a:lnTo>
                  <a:pt x="40" y="26"/>
                </a:lnTo>
                <a:lnTo>
                  <a:pt x="40" y="20"/>
                </a:lnTo>
                <a:lnTo>
                  <a:pt x="37" y="9"/>
                </a:lnTo>
                <a:lnTo>
                  <a:pt x="34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5" name="Freeform 19"/>
          <p:cNvSpPr>
            <a:spLocks/>
          </p:cNvSpPr>
          <p:nvPr/>
        </p:nvSpPr>
        <p:spPr bwMode="auto">
          <a:xfrm>
            <a:off x="6808788" y="4765675"/>
            <a:ext cx="80962" cy="114300"/>
          </a:xfrm>
          <a:custGeom>
            <a:avLst/>
            <a:gdLst>
              <a:gd name="T0" fmla="*/ 0 w 59"/>
              <a:gd name="T1" fmla="*/ 2147483647 h 82"/>
              <a:gd name="T2" fmla="*/ 2147483647 w 59"/>
              <a:gd name="T3" fmla="*/ 2147483647 h 82"/>
              <a:gd name="T4" fmla="*/ 2147483647 w 59"/>
              <a:gd name="T5" fmla="*/ 2147483647 h 82"/>
              <a:gd name="T6" fmla="*/ 2147483647 w 59"/>
              <a:gd name="T7" fmla="*/ 2147483647 h 82"/>
              <a:gd name="T8" fmla="*/ 2147483647 w 59"/>
              <a:gd name="T9" fmla="*/ 2147483647 h 82"/>
              <a:gd name="T10" fmla="*/ 2147483647 w 59"/>
              <a:gd name="T11" fmla="*/ 2147483647 h 82"/>
              <a:gd name="T12" fmla="*/ 2147483647 w 59"/>
              <a:gd name="T13" fmla="*/ 2147483647 h 82"/>
              <a:gd name="T14" fmla="*/ 2147483647 w 59"/>
              <a:gd name="T15" fmla="*/ 2147483647 h 82"/>
              <a:gd name="T16" fmla="*/ 2147483647 w 59"/>
              <a:gd name="T17" fmla="*/ 2147483647 h 82"/>
              <a:gd name="T18" fmla="*/ 2147483647 w 59"/>
              <a:gd name="T19" fmla="*/ 2147483647 h 82"/>
              <a:gd name="T20" fmla="*/ 2147483647 w 59"/>
              <a:gd name="T21" fmla="*/ 2147483647 h 82"/>
              <a:gd name="T22" fmla="*/ 2147483647 w 59"/>
              <a:gd name="T23" fmla="*/ 2147483647 h 82"/>
              <a:gd name="T24" fmla="*/ 2147483647 w 59"/>
              <a:gd name="T25" fmla="*/ 2147483647 h 82"/>
              <a:gd name="T26" fmla="*/ 2147483647 w 59"/>
              <a:gd name="T27" fmla="*/ 2147483647 h 82"/>
              <a:gd name="T28" fmla="*/ 2147483647 w 59"/>
              <a:gd name="T29" fmla="*/ 0 h 82"/>
              <a:gd name="T30" fmla="*/ 2147483647 w 59"/>
              <a:gd name="T31" fmla="*/ 0 h 82"/>
              <a:gd name="T32" fmla="*/ 2147483647 w 59"/>
              <a:gd name="T33" fmla="*/ 0 h 82"/>
              <a:gd name="T34" fmla="*/ 2147483647 w 59"/>
              <a:gd name="T35" fmla="*/ 0 h 82"/>
              <a:gd name="T36" fmla="*/ 2147483647 w 59"/>
              <a:gd name="T37" fmla="*/ 0 h 82"/>
              <a:gd name="T38" fmla="*/ 2147483647 w 59"/>
              <a:gd name="T39" fmla="*/ 2147483647 h 82"/>
              <a:gd name="T40" fmla="*/ 2147483647 w 59"/>
              <a:gd name="T41" fmla="*/ 2147483647 h 82"/>
              <a:gd name="T42" fmla="*/ 2147483647 w 59"/>
              <a:gd name="T43" fmla="*/ 2147483647 h 82"/>
              <a:gd name="T44" fmla="*/ 2147483647 w 59"/>
              <a:gd name="T45" fmla="*/ 2147483647 h 82"/>
              <a:gd name="T46" fmla="*/ 0 w 59"/>
              <a:gd name="T47" fmla="*/ 2147483647 h 82"/>
              <a:gd name="T48" fmla="*/ 0 w 59"/>
              <a:gd name="T49" fmla="*/ 2147483647 h 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"/>
              <a:gd name="T76" fmla="*/ 0 h 82"/>
              <a:gd name="T77" fmla="*/ 59 w 59"/>
              <a:gd name="T78" fmla="*/ 82 h 8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" h="82">
                <a:moveTo>
                  <a:pt x="0" y="19"/>
                </a:moveTo>
                <a:lnTo>
                  <a:pt x="3" y="31"/>
                </a:lnTo>
                <a:lnTo>
                  <a:pt x="8" y="37"/>
                </a:lnTo>
                <a:lnTo>
                  <a:pt x="14" y="39"/>
                </a:lnTo>
                <a:lnTo>
                  <a:pt x="17" y="42"/>
                </a:lnTo>
                <a:lnTo>
                  <a:pt x="23" y="82"/>
                </a:lnTo>
                <a:lnTo>
                  <a:pt x="54" y="82"/>
                </a:lnTo>
                <a:lnTo>
                  <a:pt x="40" y="37"/>
                </a:lnTo>
                <a:lnTo>
                  <a:pt x="45" y="34"/>
                </a:lnTo>
                <a:lnTo>
                  <a:pt x="51" y="31"/>
                </a:lnTo>
                <a:lnTo>
                  <a:pt x="59" y="25"/>
                </a:lnTo>
                <a:lnTo>
                  <a:pt x="59" y="17"/>
                </a:lnTo>
                <a:lnTo>
                  <a:pt x="59" y="8"/>
                </a:lnTo>
                <a:lnTo>
                  <a:pt x="57" y="2"/>
                </a:lnTo>
                <a:lnTo>
                  <a:pt x="54" y="0"/>
                </a:lnTo>
                <a:lnTo>
                  <a:pt x="51" y="0"/>
                </a:lnTo>
                <a:lnTo>
                  <a:pt x="45" y="0"/>
                </a:lnTo>
                <a:lnTo>
                  <a:pt x="40" y="0"/>
                </a:lnTo>
                <a:lnTo>
                  <a:pt x="34" y="0"/>
                </a:lnTo>
                <a:lnTo>
                  <a:pt x="28" y="5"/>
                </a:lnTo>
                <a:lnTo>
                  <a:pt x="20" y="8"/>
                </a:lnTo>
                <a:lnTo>
                  <a:pt x="14" y="11"/>
                </a:lnTo>
                <a:lnTo>
                  <a:pt x="3" y="17"/>
                </a:lnTo>
                <a:lnTo>
                  <a:pt x="0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6" name="Freeform 18"/>
          <p:cNvSpPr>
            <a:spLocks/>
          </p:cNvSpPr>
          <p:nvPr/>
        </p:nvSpPr>
        <p:spPr bwMode="auto">
          <a:xfrm>
            <a:off x="6699250" y="4098925"/>
            <a:ext cx="504825" cy="796925"/>
          </a:xfrm>
          <a:custGeom>
            <a:avLst/>
            <a:gdLst>
              <a:gd name="T0" fmla="*/ 2147483647 w 368"/>
              <a:gd name="T1" fmla="*/ 2147483647 h 570"/>
              <a:gd name="T2" fmla="*/ 2147483647 w 368"/>
              <a:gd name="T3" fmla="*/ 2147483647 h 570"/>
              <a:gd name="T4" fmla="*/ 2147483647 w 368"/>
              <a:gd name="T5" fmla="*/ 2147483647 h 570"/>
              <a:gd name="T6" fmla="*/ 2147483647 w 368"/>
              <a:gd name="T7" fmla="*/ 2147483647 h 570"/>
              <a:gd name="T8" fmla="*/ 2147483647 w 368"/>
              <a:gd name="T9" fmla="*/ 2147483647 h 570"/>
              <a:gd name="T10" fmla="*/ 2147483647 w 368"/>
              <a:gd name="T11" fmla="*/ 2147483647 h 570"/>
              <a:gd name="T12" fmla="*/ 2147483647 w 368"/>
              <a:gd name="T13" fmla="*/ 2147483647 h 570"/>
              <a:gd name="T14" fmla="*/ 2147483647 w 368"/>
              <a:gd name="T15" fmla="*/ 2147483647 h 570"/>
              <a:gd name="T16" fmla="*/ 2147483647 w 368"/>
              <a:gd name="T17" fmla="*/ 2147483647 h 570"/>
              <a:gd name="T18" fmla="*/ 2147483647 w 368"/>
              <a:gd name="T19" fmla="*/ 2147483647 h 570"/>
              <a:gd name="T20" fmla="*/ 2147483647 w 368"/>
              <a:gd name="T21" fmla="*/ 2147483647 h 570"/>
              <a:gd name="T22" fmla="*/ 2147483647 w 368"/>
              <a:gd name="T23" fmla="*/ 2147483647 h 570"/>
              <a:gd name="T24" fmla="*/ 2147483647 w 368"/>
              <a:gd name="T25" fmla="*/ 2147483647 h 570"/>
              <a:gd name="T26" fmla="*/ 2147483647 w 368"/>
              <a:gd name="T27" fmla="*/ 2147483647 h 570"/>
              <a:gd name="T28" fmla="*/ 2147483647 w 368"/>
              <a:gd name="T29" fmla="*/ 2147483647 h 570"/>
              <a:gd name="T30" fmla="*/ 2147483647 w 368"/>
              <a:gd name="T31" fmla="*/ 2147483647 h 570"/>
              <a:gd name="T32" fmla="*/ 2147483647 w 368"/>
              <a:gd name="T33" fmla="*/ 2147483647 h 570"/>
              <a:gd name="T34" fmla="*/ 2147483647 w 368"/>
              <a:gd name="T35" fmla="*/ 2147483647 h 570"/>
              <a:gd name="T36" fmla="*/ 2147483647 w 368"/>
              <a:gd name="T37" fmla="*/ 2147483647 h 570"/>
              <a:gd name="T38" fmla="*/ 2147483647 w 368"/>
              <a:gd name="T39" fmla="*/ 2147483647 h 570"/>
              <a:gd name="T40" fmla="*/ 2147483647 w 368"/>
              <a:gd name="T41" fmla="*/ 2147483647 h 570"/>
              <a:gd name="T42" fmla="*/ 2147483647 w 368"/>
              <a:gd name="T43" fmla="*/ 2147483647 h 570"/>
              <a:gd name="T44" fmla="*/ 2147483647 w 368"/>
              <a:gd name="T45" fmla="*/ 2147483647 h 570"/>
              <a:gd name="T46" fmla="*/ 2147483647 w 368"/>
              <a:gd name="T47" fmla="*/ 2147483647 h 570"/>
              <a:gd name="T48" fmla="*/ 2147483647 w 368"/>
              <a:gd name="T49" fmla="*/ 2147483647 h 570"/>
              <a:gd name="T50" fmla="*/ 2147483647 w 368"/>
              <a:gd name="T51" fmla="*/ 2147483647 h 570"/>
              <a:gd name="T52" fmla="*/ 2147483647 w 368"/>
              <a:gd name="T53" fmla="*/ 2147483647 h 570"/>
              <a:gd name="T54" fmla="*/ 2147483647 w 368"/>
              <a:gd name="T55" fmla="*/ 2147483647 h 570"/>
              <a:gd name="T56" fmla="*/ 2147483647 w 368"/>
              <a:gd name="T57" fmla="*/ 2147483647 h 570"/>
              <a:gd name="T58" fmla="*/ 2147483647 w 368"/>
              <a:gd name="T59" fmla="*/ 2147483647 h 570"/>
              <a:gd name="T60" fmla="*/ 2147483647 w 368"/>
              <a:gd name="T61" fmla="*/ 2147483647 h 570"/>
              <a:gd name="T62" fmla="*/ 2147483647 w 368"/>
              <a:gd name="T63" fmla="*/ 2147483647 h 570"/>
              <a:gd name="T64" fmla="*/ 2147483647 w 368"/>
              <a:gd name="T65" fmla="*/ 2147483647 h 570"/>
              <a:gd name="T66" fmla="*/ 2147483647 w 368"/>
              <a:gd name="T67" fmla="*/ 2147483647 h 570"/>
              <a:gd name="T68" fmla="*/ 2147483647 w 368"/>
              <a:gd name="T69" fmla="*/ 2147483647 h 570"/>
              <a:gd name="T70" fmla="*/ 2147483647 w 368"/>
              <a:gd name="T71" fmla="*/ 2147483647 h 570"/>
              <a:gd name="T72" fmla="*/ 2147483647 w 368"/>
              <a:gd name="T73" fmla="*/ 2147483647 h 570"/>
              <a:gd name="T74" fmla="*/ 2147483647 w 368"/>
              <a:gd name="T75" fmla="*/ 2147483647 h 570"/>
              <a:gd name="T76" fmla="*/ 2147483647 w 368"/>
              <a:gd name="T77" fmla="*/ 2147483647 h 570"/>
              <a:gd name="T78" fmla="*/ 2147483647 w 368"/>
              <a:gd name="T79" fmla="*/ 2147483647 h 570"/>
              <a:gd name="T80" fmla="*/ 2147483647 w 368"/>
              <a:gd name="T81" fmla="*/ 2147483647 h 570"/>
              <a:gd name="T82" fmla="*/ 2147483647 w 368"/>
              <a:gd name="T83" fmla="*/ 2147483647 h 570"/>
              <a:gd name="T84" fmla="*/ 2147483647 w 368"/>
              <a:gd name="T85" fmla="*/ 2147483647 h 570"/>
              <a:gd name="T86" fmla="*/ 2147483647 w 368"/>
              <a:gd name="T87" fmla="*/ 2147483647 h 570"/>
              <a:gd name="T88" fmla="*/ 2147483647 w 368"/>
              <a:gd name="T89" fmla="*/ 2147483647 h 570"/>
              <a:gd name="T90" fmla="*/ 2147483647 w 368"/>
              <a:gd name="T91" fmla="*/ 2147483647 h 570"/>
              <a:gd name="T92" fmla="*/ 2147483647 w 368"/>
              <a:gd name="T93" fmla="*/ 2147483647 h 570"/>
              <a:gd name="T94" fmla="*/ 2147483647 w 368"/>
              <a:gd name="T95" fmla="*/ 2147483647 h 570"/>
              <a:gd name="T96" fmla="*/ 2147483647 w 368"/>
              <a:gd name="T97" fmla="*/ 2147483647 h 570"/>
              <a:gd name="T98" fmla="*/ 2147483647 w 368"/>
              <a:gd name="T99" fmla="*/ 2147483647 h 570"/>
              <a:gd name="T100" fmla="*/ 2147483647 w 368"/>
              <a:gd name="T101" fmla="*/ 2147483647 h 570"/>
              <a:gd name="T102" fmla="*/ 0 w 368"/>
              <a:gd name="T103" fmla="*/ 2147483647 h 570"/>
              <a:gd name="T104" fmla="*/ 0 w 368"/>
              <a:gd name="T105" fmla="*/ 2147483647 h 570"/>
              <a:gd name="T106" fmla="*/ 2147483647 w 368"/>
              <a:gd name="T107" fmla="*/ 2147483647 h 570"/>
              <a:gd name="T108" fmla="*/ 2147483647 w 368"/>
              <a:gd name="T109" fmla="*/ 2147483647 h 570"/>
              <a:gd name="T110" fmla="*/ 2147483647 w 368"/>
              <a:gd name="T111" fmla="*/ 2147483647 h 57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68"/>
              <a:gd name="T169" fmla="*/ 0 h 570"/>
              <a:gd name="T170" fmla="*/ 368 w 368"/>
              <a:gd name="T171" fmla="*/ 570 h 57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68" h="570">
                <a:moveTo>
                  <a:pt x="53" y="562"/>
                </a:moveTo>
                <a:lnTo>
                  <a:pt x="53" y="562"/>
                </a:lnTo>
                <a:lnTo>
                  <a:pt x="53" y="556"/>
                </a:lnTo>
                <a:lnTo>
                  <a:pt x="51" y="548"/>
                </a:lnTo>
                <a:lnTo>
                  <a:pt x="48" y="536"/>
                </a:lnTo>
                <a:lnTo>
                  <a:pt x="45" y="528"/>
                </a:lnTo>
                <a:lnTo>
                  <a:pt x="42" y="519"/>
                </a:lnTo>
                <a:lnTo>
                  <a:pt x="42" y="514"/>
                </a:lnTo>
                <a:lnTo>
                  <a:pt x="42" y="505"/>
                </a:lnTo>
                <a:lnTo>
                  <a:pt x="39" y="496"/>
                </a:lnTo>
                <a:lnTo>
                  <a:pt x="39" y="488"/>
                </a:lnTo>
                <a:lnTo>
                  <a:pt x="39" y="477"/>
                </a:lnTo>
                <a:lnTo>
                  <a:pt x="39" y="468"/>
                </a:lnTo>
                <a:lnTo>
                  <a:pt x="39" y="457"/>
                </a:lnTo>
                <a:lnTo>
                  <a:pt x="39" y="445"/>
                </a:lnTo>
                <a:lnTo>
                  <a:pt x="39" y="434"/>
                </a:lnTo>
                <a:lnTo>
                  <a:pt x="42" y="426"/>
                </a:lnTo>
                <a:lnTo>
                  <a:pt x="42" y="414"/>
                </a:lnTo>
                <a:lnTo>
                  <a:pt x="45" y="403"/>
                </a:lnTo>
                <a:lnTo>
                  <a:pt x="45" y="391"/>
                </a:lnTo>
                <a:lnTo>
                  <a:pt x="51" y="380"/>
                </a:lnTo>
                <a:lnTo>
                  <a:pt x="53" y="369"/>
                </a:lnTo>
                <a:lnTo>
                  <a:pt x="56" y="357"/>
                </a:lnTo>
                <a:lnTo>
                  <a:pt x="62" y="343"/>
                </a:lnTo>
                <a:lnTo>
                  <a:pt x="68" y="332"/>
                </a:lnTo>
                <a:lnTo>
                  <a:pt x="73" y="320"/>
                </a:lnTo>
                <a:lnTo>
                  <a:pt x="79" y="309"/>
                </a:lnTo>
                <a:lnTo>
                  <a:pt x="87" y="301"/>
                </a:lnTo>
                <a:lnTo>
                  <a:pt x="96" y="289"/>
                </a:lnTo>
                <a:lnTo>
                  <a:pt x="104" y="278"/>
                </a:lnTo>
                <a:lnTo>
                  <a:pt x="113" y="269"/>
                </a:lnTo>
                <a:lnTo>
                  <a:pt x="119" y="258"/>
                </a:lnTo>
                <a:lnTo>
                  <a:pt x="127" y="249"/>
                </a:lnTo>
                <a:lnTo>
                  <a:pt x="133" y="241"/>
                </a:lnTo>
                <a:lnTo>
                  <a:pt x="138" y="235"/>
                </a:lnTo>
                <a:lnTo>
                  <a:pt x="144" y="227"/>
                </a:lnTo>
                <a:lnTo>
                  <a:pt x="150" y="221"/>
                </a:lnTo>
                <a:lnTo>
                  <a:pt x="158" y="207"/>
                </a:lnTo>
                <a:lnTo>
                  <a:pt x="167" y="198"/>
                </a:lnTo>
                <a:lnTo>
                  <a:pt x="172" y="187"/>
                </a:lnTo>
                <a:lnTo>
                  <a:pt x="178" y="181"/>
                </a:lnTo>
                <a:lnTo>
                  <a:pt x="184" y="170"/>
                </a:lnTo>
                <a:lnTo>
                  <a:pt x="187" y="164"/>
                </a:lnTo>
                <a:lnTo>
                  <a:pt x="184" y="161"/>
                </a:lnTo>
                <a:lnTo>
                  <a:pt x="178" y="161"/>
                </a:lnTo>
                <a:lnTo>
                  <a:pt x="170" y="161"/>
                </a:lnTo>
                <a:lnTo>
                  <a:pt x="161" y="164"/>
                </a:lnTo>
                <a:lnTo>
                  <a:pt x="150" y="170"/>
                </a:lnTo>
                <a:lnTo>
                  <a:pt x="138" y="176"/>
                </a:lnTo>
                <a:lnTo>
                  <a:pt x="127" y="178"/>
                </a:lnTo>
                <a:lnTo>
                  <a:pt x="116" y="184"/>
                </a:lnTo>
                <a:lnTo>
                  <a:pt x="107" y="187"/>
                </a:lnTo>
                <a:lnTo>
                  <a:pt x="102" y="187"/>
                </a:lnTo>
                <a:lnTo>
                  <a:pt x="93" y="184"/>
                </a:lnTo>
                <a:lnTo>
                  <a:pt x="87" y="184"/>
                </a:lnTo>
                <a:lnTo>
                  <a:pt x="79" y="184"/>
                </a:lnTo>
                <a:lnTo>
                  <a:pt x="76" y="181"/>
                </a:lnTo>
                <a:lnTo>
                  <a:pt x="68" y="178"/>
                </a:lnTo>
                <a:lnTo>
                  <a:pt x="65" y="176"/>
                </a:lnTo>
                <a:lnTo>
                  <a:pt x="65" y="173"/>
                </a:lnTo>
                <a:lnTo>
                  <a:pt x="70" y="164"/>
                </a:lnTo>
                <a:lnTo>
                  <a:pt x="76" y="161"/>
                </a:lnTo>
                <a:lnTo>
                  <a:pt x="82" y="156"/>
                </a:lnTo>
                <a:lnTo>
                  <a:pt x="87" y="150"/>
                </a:lnTo>
                <a:lnTo>
                  <a:pt x="96" y="144"/>
                </a:lnTo>
                <a:lnTo>
                  <a:pt x="104" y="139"/>
                </a:lnTo>
                <a:lnTo>
                  <a:pt x="113" y="133"/>
                </a:lnTo>
                <a:lnTo>
                  <a:pt x="124" y="127"/>
                </a:lnTo>
                <a:lnTo>
                  <a:pt x="136" y="124"/>
                </a:lnTo>
                <a:lnTo>
                  <a:pt x="147" y="119"/>
                </a:lnTo>
                <a:lnTo>
                  <a:pt x="158" y="113"/>
                </a:lnTo>
                <a:lnTo>
                  <a:pt x="170" y="110"/>
                </a:lnTo>
                <a:lnTo>
                  <a:pt x="181" y="105"/>
                </a:lnTo>
                <a:lnTo>
                  <a:pt x="192" y="102"/>
                </a:lnTo>
                <a:lnTo>
                  <a:pt x="204" y="99"/>
                </a:lnTo>
                <a:lnTo>
                  <a:pt x="212" y="96"/>
                </a:lnTo>
                <a:lnTo>
                  <a:pt x="221" y="93"/>
                </a:lnTo>
                <a:lnTo>
                  <a:pt x="229" y="90"/>
                </a:lnTo>
                <a:lnTo>
                  <a:pt x="235" y="90"/>
                </a:lnTo>
                <a:lnTo>
                  <a:pt x="243" y="90"/>
                </a:lnTo>
                <a:lnTo>
                  <a:pt x="252" y="90"/>
                </a:lnTo>
                <a:lnTo>
                  <a:pt x="257" y="90"/>
                </a:lnTo>
                <a:lnTo>
                  <a:pt x="266" y="93"/>
                </a:lnTo>
                <a:lnTo>
                  <a:pt x="274" y="96"/>
                </a:lnTo>
                <a:lnTo>
                  <a:pt x="280" y="99"/>
                </a:lnTo>
                <a:lnTo>
                  <a:pt x="291" y="99"/>
                </a:lnTo>
                <a:lnTo>
                  <a:pt x="297" y="102"/>
                </a:lnTo>
                <a:lnTo>
                  <a:pt x="303" y="99"/>
                </a:lnTo>
                <a:lnTo>
                  <a:pt x="297" y="90"/>
                </a:lnTo>
                <a:lnTo>
                  <a:pt x="289" y="85"/>
                </a:lnTo>
                <a:lnTo>
                  <a:pt x="277" y="76"/>
                </a:lnTo>
                <a:lnTo>
                  <a:pt x="266" y="68"/>
                </a:lnTo>
                <a:lnTo>
                  <a:pt x="255" y="59"/>
                </a:lnTo>
                <a:lnTo>
                  <a:pt x="246" y="51"/>
                </a:lnTo>
                <a:lnTo>
                  <a:pt x="240" y="42"/>
                </a:lnTo>
                <a:lnTo>
                  <a:pt x="240" y="34"/>
                </a:lnTo>
                <a:lnTo>
                  <a:pt x="240" y="31"/>
                </a:lnTo>
                <a:lnTo>
                  <a:pt x="246" y="28"/>
                </a:lnTo>
                <a:lnTo>
                  <a:pt x="249" y="28"/>
                </a:lnTo>
                <a:lnTo>
                  <a:pt x="257" y="31"/>
                </a:lnTo>
                <a:lnTo>
                  <a:pt x="266" y="34"/>
                </a:lnTo>
                <a:lnTo>
                  <a:pt x="274" y="39"/>
                </a:lnTo>
                <a:lnTo>
                  <a:pt x="283" y="45"/>
                </a:lnTo>
                <a:lnTo>
                  <a:pt x="294" y="53"/>
                </a:lnTo>
                <a:lnTo>
                  <a:pt x="303" y="56"/>
                </a:lnTo>
                <a:lnTo>
                  <a:pt x="311" y="65"/>
                </a:lnTo>
                <a:lnTo>
                  <a:pt x="320" y="71"/>
                </a:lnTo>
                <a:lnTo>
                  <a:pt x="328" y="76"/>
                </a:lnTo>
                <a:lnTo>
                  <a:pt x="340" y="85"/>
                </a:lnTo>
                <a:lnTo>
                  <a:pt x="345" y="90"/>
                </a:lnTo>
                <a:lnTo>
                  <a:pt x="368" y="88"/>
                </a:lnTo>
                <a:lnTo>
                  <a:pt x="362" y="82"/>
                </a:lnTo>
                <a:lnTo>
                  <a:pt x="351" y="73"/>
                </a:lnTo>
                <a:lnTo>
                  <a:pt x="342" y="65"/>
                </a:lnTo>
                <a:lnTo>
                  <a:pt x="337" y="59"/>
                </a:lnTo>
                <a:lnTo>
                  <a:pt x="328" y="51"/>
                </a:lnTo>
                <a:lnTo>
                  <a:pt x="320" y="45"/>
                </a:lnTo>
                <a:lnTo>
                  <a:pt x="308" y="34"/>
                </a:lnTo>
                <a:lnTo>
                  <a:pt x="297" y="25"/>
                </a:lnTo>
                <a:lnTo>
                  <a:pt x="286" y="19"/>
                </a:lnTo>
                <a:lnTo>
                  <a:pt x="277" y="14"/>
                </a:lnTo>
                <a:lnTo>
                  <a:pt x="266" y="5"/>
                </a:lnTo>
                <a:lnTo>
                  <a:pt x="257" y="2"/>
                </a:lnTo>
                <a:lnTo>
                  <a:pt x="246" y="0"/>
                </a:lnTo>
                <a:lnTo>
                  <a:pt x="240" y="0"/>
                </a:lnTo>
                <a:lnTo>
                  <a:pt x="226" y="0"/>
                </a:lnTo>
                <a:lnTo>
                  <a:pt x="218" y="5"/>
                </a:lnTo>
                <a:lnTo>
                  <a:pt x="212" y="11"/>
                </a:lnTo>
                <a:lnTo>
                  <a:pt x="209" y="22"/>
                </a:lnTo>
                <a:lnTo>
                  <a:pt x="206" y="31"/>
                </a:lnTo>
                <a:lnTo>
                  <a:pt x="212" y="39"/>
                </a:lnTo>
                <a:lnTo>
                  <a:pt x="215" y="45"/>
                </a:lnTo>
                <a:lnTo>
                  <a:pt x="218" y="48"/>
                </a:lnTo>
                <a:lnTo>
                  <a:pt x="223" y="53"/>
                </a:lnTo>
                <a:lnTo>
                  <a:pt x="232" y="56"/>
                </a:lnTo>
                <a:lnTo>
                  <a:pt x="229" y="56"/>
                </a:lnTo>
                <a:lnTo>
                  <a:pt x="223" y="59"/>
                </a:lnTo>
                <a:lnTo>
                  <a:pt x="212" y="62"/>
                </a:lnTo>
                <a:lnTo>
                  <a:pt x="201" y="68"/>
                </a:lnTo>
                <a:lnTo>
                  <a:pt x="192" y="71"/>
                </a:lnTo>
                <a:lnTo>
                  <a:pt x="184" y="73"/>
                </a:lnTo>
                <a:lnTo>
                  <a:pt x="175" y="76"/>
                </a:lnTo>
                <a:lnTo>
                  <a:pt x="167" y="82"/>
                </a:lnTo>
                <a:lnTo>
                  <a:pt x="158" y="85"/>
                </a:lnTo>
                <a:lnTo>
                  <a:pt x="150" y="88"/>
                </a:lnTo>
                <a:lnTo>
                  <a:pt x="141" y="93"/>
                </a:lnTo>
                <a:lnTo>
                  <a:pt x="133" y="99"/>
                </a:lnTo>
                <a:lnTo>
                  <a:pt x="121" y="102"/>
                </a:lnTo>
                <a:lnTo>
                  <a:pt x="113" y="105"/>
                </a:lnTo>
                <a:lnTo>
                  <a:pt x="102" y="110"/>
                </a:lnTo>
                <a:lnTo>
                  <a:pt x="96" y="113"/>
                </a:lnTo>
                <a:lnTo>
                  <a:pt x="85" y="116"/>
                </a:lnTo>
                <a:lnTo>
                  <a:pt x="76" y="122"/>
                </a:lnTo>
                <a:lnTo>
                  <a:pt x="68" y="124"/>
                </a:lnTo>
                <a:lnTo>
                  <a:pt x="62" y="130"/>
                </a:lnTo>
                <a:lnTo>
                  <a:pt x="53" y="133"/>
                </a:lnTo>
                <a:lnTo>
                  <a:pt x="45" y="136"/>
                </a:lnTo>
                <a:lnTo>
                  <a:pt x="39" y="142"/>
                </a:lnTo>
                <a:lnTo>
                  <a:pt x="34" y="144"/>
                </a:lnTo>
                <a:lnTo>
                  <a:pt x="25" y="150"/>
                </a:lnTo>
                <a:lnTo>
                  <a:pt x="22" y="156"/>
                </a:lnTo>
                <a:lnTo>
                  <a:pt x="17" y="161"/>
                </a:lnTo>
                <a:lnTo>
                  <a:pt x="17" y="167"/>
                </a:lnTo>
                <a:lnTo>
                  <a:pt x="17" y="173"/>
                </a:lnTo>
                <a:lnTo>
                  <a:pt x="22" y="178"/>
                </a:lnTo>
                <a:lnTo>
                  <a:pt x="25" y="181"/>
                </a:lnTo>
                <a:lnTo>
                  <a:pt x="34" y="187"/>
                </a:lnTo>
                <a:lnTo>
                  <a:pt x="39" y="190"/>
                </a:lnTo>
                <a:lnTo>
                  <a:pt x="45" y="195"/>
                </a:lnTo>
                <a:lnTo>
                  <a:pt x="51" y="198"/>
                </a:lnTo>
                <a:lnTo>
                  <a:pt x="59" y="201"/>
                </a:lnTo>
                <a:lnTo>
                  <a:pt x="68" y="201"/>
                </a:lnTo>
                <a:lnTo>
                  <a:pt x="79" y="204"/>
                </a:lnTo>
                <a:lnTo>
                  <a:pt x="87" y="204"/>
                </a:lnTo>
                <a:lnTo>
                  <a:pt x="99" y="204"/>
                </a:lnTo>
                <a:lnTo>
                  <a:pt x="104" y="204"/>
                </a:lnTo>
                <a:lnTo>
                  <a:pt x="107" y="204"/>
                </a:lnTo>
                <a:lnTo>
                  <a:pt x="104" y="207"/>
                </a:lnTo>
                <a:lnTo>
                  <a:pt x="99" y="213"/>
                </a:lnTo>
                <a:lnTo>
                  <a:pt x="96" y="215"/>
                </a:lnTo>
                <a:lnTo>
                  <a:pt x="93" y="221"/>
                </a:lnTo>
                <a:lnTo>
                  <a:pt x="87" y="227"/>
                </a:lnTo>
                <a:lnTo>
                  <a:pt x="85" y="235"/>
                </a:lnTo>
                <a:lnTo>
                  <a:pt x="76" y="241"/>
                </a:lnTo>
                <a:lnTo>
                  <a:pt x="73" y="249"/>
                </a:lnTo>
                <a:lnTo>
                  <a:pt x="65" y="258"/>
                </a:lnTo>
                <a:lnTo>
                  <a:pt x="62" y="269"/>
                </a:lnTo>
                <a:lnTo>
                  <a:pt x="53" y="281"/>
                </a:lnTo>
                <a:lnTo>
                  <a:pt x="51" y="292"/>
                </a:lnTo>
                <a:lnTo>
                  <a:pt x="42" y="303"/>
                </a:lnTo>
                <a:lnTo>
                  <a:pt x="39" y="315"/>
                </a:lnTo>
                <a:lnTo>
                  <a:pt x="34" y="326"/>
                </a:lnTo>
                <a:lnTo>
                  <a:pt x="28" y="340"/>
                </a:lnTo>
                <a:lnTo>
                  <a:pt x="22" y="346"/>
                </a:lnTo>
                <a:lnTo>
                  <a:pt x="22" y="355"/>
                </a:lnTo>
                <a:lnTo>
                  <a:pt x="19" y="363"/>
                </a:lnTo>
                <a:lnTo>
                  <a:pt x="17" y="369"/>
                </a:lnTo>
                <a:lnTo>
                  <a:pt x="14" y="377"/>
                </a:lnTo>
                <a:lnTo>
                  <a:pt x="11" y="386"/>
                </a:lnTo>
                <a:lnTo>
                  <a:pt x="11" y="391"/>
                </a:lnTo>
                <a:lnTo>
                  <a:pt x="8" y="400"/>
                </a:lnTo>
                <a:lnTo>
                  <a:pt x="8" y="408"/>
                </a:lnTo>
                <a:lnTo>
                  <a:pt x="5" y="414"/>
                </a:lnTo>
                <a:lnTo>
                  <a:pt x="5" y="423"/>
                </a:lnTo>
                <a:lnTo>
                  <a:pt x="5" y="434"/>
                </a:lnTo>
                <a:lnTo>
                  <a:pt x="2" y="440"/>
                </a:lnTo>
                <a:lnTo>
                  <a:pt x="0" y="448"/>
                </a:lnTo>
                <a:lnTo>
                  <a:pt x="0" y="454"/>
                </a:lnTo>
                <a:lnTo>
                  <a:pt x="0" y="465"/>
                </a:lnTo>
                <a:lnTo>
                  <a:pt x="0" y="471"/>
                </a:lnTo>
                <a:lnTo>
                  <a:pt x="0" y="479"/>
                </a:lnTo>
                <a:lnTo>
                  <a:pt x="0" y="488"/>
                </a:lnTo>
                <a:lnTo>
                  <a:pt x="2" y="499"/>
                </a:lnTo>
                <a:lnTo>
                  <a:pt x="2" y="508"/>
                </a:lnTo>
                <a:lnTo>
                  <a:pt x="2" y="516"/>
                </a:lnTo>
                <a:lnTo>
                  <a:pt x="2" y="525"/>
                </a:lnTo>
                <a:lnTo>
                  <a:pt x="5" y="533"/>
                </a:lnTo>
                <a:lnTo>
                  <a:pt x="8" y="542"/>
                </a:lnTo>
                <a:lnTo>
                  <a:pt x="11" y="550"/>
                </a:lnTo>
                <a:lnTo>
                  <a:pt x="11" y="559"/>
                </a:lnTo>
                <a:lnTo>
                  <a:pt x="17" y="570"/>
                </a:lnTo>
                <a:lnTo>
                  <a:pt x="53" y="56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7" name="Freeform 17"/>
          <p:cNvSpPr>
            <a:spLocks/>
          </p:cNvSpPr>
          <p:nvPr/>
        </p:nvSpPr>
        <p:spPr bwMode="auto">
          <a:xfrm>
            <a:off x="7150100" y="4075113"/>
            <a:ext cx="128588" cy="134937"/>
          </a:xfrm>
          <a:custGeom>
            <a:avLst/>
            <a:gdLst>
              <a:gd name="T0" fmla="*/ 2147483647 w 94"/>
              <a:gd name="T1" fmla="*/ 0 h 97"/>
              <a:gd name="T2" fmla="*/ 2147483647 w 94"/>
              <a:gd name="T3" fmla="*/ 2147483647 h 97"/>
              <a:gd name="T4" fmla="*/ 0 w 94"/>
              <a:gd name="T5" fmla="*/ 2147483647 h 97"/>
              <a:gd name="T6" fmla="*/ 0 w 94"/>
              <a:gd name="T7" fmla="*/ 2147483647 h 97"/>
              <a:gd name="T8" fmla="*/ 0 w 94"/>
              <a:gd name="T9" fmla="*/ 2147483647 h 97"/>
              <a:gd name="T10" fmla="*/ 0 w 94"/>
              <a:gd name="T11" fmla="*/ 2147483647 h 97"/>
              <a:gd name="T12" fmla="*/ 2147483647 w 94"/>
              <a:gd name="T13" fmla="*/ 2147483647 h 97"/>
              <a:gd name="T14" fmla="*/ 2147483647 w 94"/>
              <a:gd name="T15" fmla="*/ 2147483647 h 97"/>
              <a:gd name="T16" fmla="*/ 2147483647 w 94"/>
              <a:gd name="T17" fmla="*/ 2147483647 h 97"/>
              <a:gd name="T18" fmla="*/ 2147483647 w 94"/>
              <a:gd name="T19" fmla="*/ 2147483647 h 97"/>
              <a:gd name="T20" fmla="*/ 2147483647 w 94"/>
              <a:gd name="T21" fmla="*/ 2147483647 h 97"/>
              <a:gd name="T22" fmla="*/ 2147483647 w 94"/>
              <a:gd name="T23" fmla="*/ 2147483647 h 97"/>
              <a:gd name="T24" fmla="*/ 2147483647 w 94"/>
              <a:gd name="T25" fmla="*/ 2147483647 h 97"/>
              <a:gd name="T26" fmla="*/ 2147483647 w 94"/>
              <a:gd name="T27" fmla="*/ 2147483647 h 97"/>
              <a:gd name="T28" fmla="*/ 2147483647 w 94"/>
              <a:gd name="T29" fmla="*/ 2147483647 h 97"/>
              <a:gd name="T30" fmla="*/ 2147483647 w 94"/>
              <a:gd name="T31" fmla="*/ 2147483647 h 97"/>
              <a:gd name="T32" fmla="*/ 2147483647 w 94"/>
              <a:gd name="T33" fmla="*/ 2147483647 h 97"/>
              <a:gd name="T34" fmla="*/ 2147483647 w 94"/>
              <a:gd name="T35" fmla="*/ 2147483647 h 97"/>
              <a:gd name="T36" fmla="*/ 2147483647 w 94"/>
              <a:gd name="T37" fmla="*/ 2147483647 h 97"/>
              <a:gd name="T38" fmla="*/ 2147483647 w 94"/>
              <a:gd name="T39" fmla="*/ 2147483647 h 97"/>
              <a:gd name="T40" fmla="*/ 2147483647 w 94"/>
              <a:gd name="T41" fmla="*/ 2147483647 h 97"/>
              <a:gd name="T42" fmla="*/ 2147483647 w 94"/>
              <a:gd name="T43" fmla="*/ 2147483647 h 97"/>
              <a:gd name="T44" fmla="*/ 2147483647 w 94"/>
              <a:gd name="T45" fmla="*/ 2147483647 h 97"/>
              <a:gd name="T46" fmla="*/ 2147483647 w 94"/>
              <a:gd name="T47" fmla="*/ 2147483647 h 97"/>
              <a:gd name="T48" fmla="*/ 2147483647 w 94"/>
              <a:gd name="T49" fmla="*/ 2147483647 h 97"/>
              <a:gd name="T50" fmla="*/ 2147483647 w 94"/>
              <a:gd name="T51" fmla="*/ 2147483647 h 97"/>
              <a:gd name="T52" fmla="*/ 2147483647 w 94"/>
              <a:gd name="T53" fmla="*/ 2147483647 h 97"/>
              <a:gd name="T54" fmla="*/ 2147483647 w 94"/>
              <a:gd name="T55" fmla="*/ 2147483647 h 97"/>
              <a:gd name="T56" fmla="*/ 2147483647 w 94"/>
              <a:gd name="T57" fmla="*/ 2147483647 h 97"/>
              <a:gd name="T58" fmla="*/ 2147483647 w 94"/>
              <a:gd name="T59" fmla="*/ 2147483647 h 97"/>
              <a:gd name="T60" fmla="*/ 2147483647 w 94"/>
              <a:gd name="T61" fmla="*/ 0 h 97"/>
              <a:gd name="T62" fmla="*/ 2147483647 w 94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97"/>
              <a:gd name="T98" fmla="*/ 94 w 94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97">
                <a:moveTo>
                  <a:pt x="17" y="0"/>
                </a:moveTo>
                <a:lnTo>
                  <a:pt x="6" y="3"/>
                </a:lnTo>
                <a:lnTo>
                  <a:pt x="0" y="12"/>
                </a:lnTo>
                <a:lnTo>
                  <a:pt x="0" y="15"/>
                </a:lnTo>
                <a:lnTo>
                  <a:pt x="0" y="20"/>
                </a:lnTo>
                <a:lnTo>
                  <a:pt x="0" y="26"/>
                </a:lnTo>
                <a:lnTo>
                  <a:pt x="3" y="35"/>
                </a:lnTo>
                <a:lnTo>
                  <a:pt x="6" y="40"/>
                </a:lnTo>
                <a:lnTo>
                  <a:pt x="14" y="52"/>
                </a:lnTo>
                <a:lnTo>
                  <a:pt x="26" y="60"/>
                </a:lnTo>
                <a:lnTo>
                  <a:pt x="37" y="71"/>
                </a:lnTo>
                <a:lnTo>
                  <a:pt x="48" y="77"/>
                </a:lnTo>
                <a:lnTo>
                  <a:pt x="60" y="86"/>
                </a:lnTo>
                <a:lnTo>
                  <a:pt x="68" y="91"/>
                </a:lnTo>
                <a:lnTo>
                  <a:pt x="74" y="94"/>
                </a:lnTo>
                <a:lnTo>
                  <a:pt x="82" y="97"/>
                </a:lnTo>
                <a:lnTo>
                  <a:pt x="91" y="97"/>
                </a:lnTo>
                <a:lnTo>
                  <a:pt x="94" y="94"/>
                </a:lnTo>
                <a:lnTo>
                  <a:pt x="91" y="86"/>
                </a:lnTo>
                <a:lnTo>
                  <a:pt x="82" y="77"/>
                </a:lnTo>
                <a:lnTo>
                  <a:pt x="74" y="66"/>
                </a:lnTo>
                <a:lnTo>
                  <a:pt x="65" y="60"/>
                </a:lnTo>
                <a:lnTo>
                  <a:pt x="60" y="52"/>
                </a:lnTo>
                <a:lnTo>
                  <a:pt x="54" y="43"/>
                </a:lnTo>
                <a:lnTo>
                  <a:pt x="48" y="37"/>
                </a:lnTo>
                <a:lnTo>
                  <a:pt x="40" y="32"/>
                </a:lnTo>
                <a:lnTo>
                  <a:pt x="34" y="23"/>
                </a:lnTo>
                <a:lnTo>
                  <a:pt x="29" y="18"/>
                </a:lnTo>
                <a:lnTo>
                  <a:pt x="26" y="12"/>
                </a:lnTo>
                <a:lnTo>
                  <a:pt x="20" y="3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8" name="Freeform 16"/>
          <p:cNvSpPr>
            <a:spLocks/>
          </p:cNvSpPr>
          <p:nvPr/>
        </p:nvSpPr>
        <p:spPr bwMode="auto">
          <a:xfrm>
            <a:off x="7258050" y="3992563"/>
            <a:ext cx="404813" cy="284162"/>
          </a:xfrm>
          <a:custGeom>
            <a:avLst/>
            <a:gdLst>
              <a:gd name="T0" fmla="*/ 0 w 295"/>
              <a:gd name="T1" fmla="*/ 2147483647 h 204"/>
              <a:gd name="T2" fmla="*/ 2147483647 w 295"/>
              <a:gd name="T3" fmla="*/ 2147483647 h 204"/>
              <a:gd name="T4" fmla="*/ 2147483647 w 295"/>
              <a:gd name="T5" fmla="*/ 2147483647 h 204"/>
              <a:gd name="T6" fmla="*/ 2147483647 w 295"/>
              <a:gd name="T7" fmla="*/ 2147483647 h 204"/>
              <a:gd name="T8" fmla="*/ 2147483647 w 295"/>
              <a:gd name="T9" fmla="*/ 2147483647 h 204"/>
              <a:gd name="T10" fmla="*/ 2147483647 w 295"/>
              <a:gd name="T11" fmla="*/ 2147483647 h 204"/>
              <a:gd name="T12" fmla="*/ 2147483647 w 295"/>
              <a:gd name="T13" fmla="*/ 2147483647 h 204"/>
              <a:gd name="T14" fmla="*/ 2147483647 w 295"/>
              <a:gd name="T15" fmla="*/ 2147483647 h 204"/>
              <a:gd name="T16" fmla="*/ 2147483647 w 295"/>
              <a:gd name="T17" fmla="*/ 2147483647 h 204"/>
              <a:gd name="T18" fmla="*/ 2147483647 w 295"/>
              <a:gd name="T19" fmla="*/ 2147483647 h 204"/>
              <a:gd name="T20" fmla="*/ 2147483647 w 295"/>
              <a:gd name="T21" fmla="*/ 2147483647 h 204"/>
              <a:gd name="T22" fmla="*/ 2147483647 w 295"/>
              <a:gd name="T23" fmla="*/ 2147483647 h 204"/>
              <a:gd name="T24" fmla="*/ 2147483647 w 295"/>
              <a:gd name="T25" fmla="*/ 2147483647 h 204"/>
              <a:gd name="T26" fmla="*/ 2147483647 w 295"/>
              <a:gd name="T27" fmla="*/ 2147483647 h 204"/>
              <a:gd name="T28" fmla="*/ 2147483647 w 295"/>
              <a:gd name="T29" fmla="*/ 2147483647 h 204"/>
              <a:gd name="T30" fmla="*/ 2147483647 w 295"/>
              <a:gd name="T31" fmla="*/ 2147483647 h 204"/>
              <a:gd name="T32" fmla="*/ 2147483647 w 295"/>
              <a:gd name="T33" fmla="*/ 2147483647 h 204"/>
              <a:gd name="T34" fmla="*/ 2147483647 w 295"/>
              <a:gd name="T35" fmla="*/ 2147483647 h 204"/>
              <a:gd name="T36" fmla="*/ 2147483647 w 295"/>
              <a:gd name="T37" fmla="*/ 2147483647 h 204"/>
              <a:gd name="T38" fmla="*/ 2147483647 w 295"/>
              <a:gd name="T39" fmla="*/ 2147483647 h 204"/>
              <a:gd name="T40" fmla="*/ 2147483647 w 295"/>
              <a:gd name="T41" fmla="*/ 2147483647 h 204"/>
              <a:gd name="T42" fmla="*/ 2147483647 w 295"/>
              <a:gd name="T43" fmla="*/ 2147483647 h 204"/>
              <a:gd name="T44" fmla="*/ 2147483647 w 295"/>
              <a:gd name="T45" fmla="*/ 2147483647 h 204"/>
              <a:gd name="T46" fmla="*/ 2147483647 w 295"/>
              <a:gd name="T47" fmla="*/ 2147483647 h 204"/>
              <a:gd name="T48" fmla="*/ 2147483647 w 295"/>
              <a:gd name="T49" fmla="*/ 2147483647 h 204"/>
              <a:gd name="T50" fmla="*/ 2147483647 w 295"/>
              <a:gd name="T51" fmla="*/ 2147483647 h 204"/>
              <a:gd name="T52" fmla="*/ 2147483647 w 295"/>
              <a:gd name="T53" fmla="*/ 2147483647 h 204"/>
              <a:gd name="T54" fmla="*/ 2147483647 w 295"/>
              <a:gd name="T55" fmla="*/ 2147483647 h 204"/>
              <a:gd name="T56" fmla="*/ 2147483647 w 295"/>
              <a:gd name="T57" fmla="*/ 2147483647 h 204"/>
              <a:gd name="T58" fmla="*/ 2147483647 w 295"/>
              <a:gd name="T59" fmla="*/ 2147483647 h 204"/>
              <a:gd name="T60" fmla="*/ 2147483647 w 295"/>
              <a:gd name="T61" fmla="*/ 2147483647 h 204"/>
              <a:gd name="T62" fmla="*/ 2147483647 w 295"/>
              <a:gd name="T63" fmla="*/ 2147483647 h 204"/>
              <a:gd name="T64" fmla="*/ 2147483647 w 295"/>
              <a:gd name="T65" fmla="*/ 2147483647 h 204"/>
              <a:gd name="T66" fmla="*/ 2147483647 w 295"/>
              <a:gd name="T67" fmla="*/ 2147483647 h 204"/>
              <a:gd name="T68" fmla="*/ 2147483647 w 295"/>
              <a:gd name="T69" fmla="*/ 2147483647 h 204"/>
              <a:gd name="T70" fmla="*/ 2147483647 w 295"/>
              <a:gd name="T71" fmla="*/ 0 h 204"/>
              <a:gd name="T72" fmla="*/ 2147483647 w 295"/>
              <a:gd name="T73" fmla="*/ 2147483647 h 204"/>
              <a:gd name="T74" fmla="*/ 2147483647 w 295"/>
              <a:gd name="T75" fmla="*/ 2147483647 h 204"/>
              <a:gd name="T76" fmla="*/ 2147483647 w 295"/>
              <a:gd name="T77" fmla="*/ 2147483647 h 204"/>
              <a:gd name="T78" fmla="*/ 2147483647 w 295"/>
              <a:gd name="T79" fmla="*/ 2147483647 h 204"/>
              <a:gd name="T80" fmla="*/ 2147483647 w 295"/>
              <a:gd name="T81" fmla="*/ 2147483647 h 204"/>
              <a:gd name="T82" fmla="*/ 2147483647 w 295"/>
              <a:gd name="T83" fmla="*/ 2147483647 h 204"/>
              <a:gd name="T84" fmla="*/ 2147483647 w 295"/>
              <a:gd name="T85" fmla="*/ 2147483647 h 204"/>
              <a:gd name="T86" fmla="*/ 2147483647 w 295"/>
              <a:gd name="T87" fmla="*/ 2147483647 h 204"/>
              <a:gd name="T88" fmla="*/ 2147483647 w 295"/>
              <a:gd name="T89" fmla="*/ 2147483647 h 204"/>
              <a:gd name="T90" fmla="*/ 2147483647 w 295"/>
              <a:gd name="T91" fmla="*/ 2147483647 h 204"/>
              <a:gd name="T92" fmla="*/ 2147483647 w 295"/>
              <a:gd name="T93" fmla="*/ 2147483647 h 204"/>
              <a:gd name="T94" fmla="*/ 2147483647 w 295"/>
              <a:gd name="T95" fmla="*/ 2147483647 h 20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95"/>
              <a:gd name="T145" fmla="*/ 0 h 204"/>
              <a:gd name="T146" fmla="*/ 295 w 295"/>
              <a:gd name="T147" fmla="*/ 204 h 20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95" h="204">
                <a:moveTo>
                  <a:pt x="9" y="37"/>
                </a:moveTo>
                <a:lnTo>
                  <a:pt x="3" y="37"/>
                </a:lnTo>
                <a:lnTo>
                  <a:pt x="0" y="45"/>
                </a:lnTo>
                <a:lnTo>
                  <a:pt x="0" y="48"/>
                </a:lnTo>
                <a:lnTo>
                  <a:pt x="6" y="57"/>
                </a:lnTo>
                <a:lnTo>
                  <a:pt x="9" y="65"/>
                </a:lnTo>
                <a:lnTo>
                  <a:pt x="15" y="77"/>
                </a:lnTo>
                <a:lnTo>
                  <a:pt x="17" y="79"/>
                </a:lnTo>
                <a:lnTo>
                  <a:pt x="23" y="88"/>
                </a:lnTo>
                <a:lnTo>
                  <a:pt x="29" y="94"/>
                </a:lnTo>
                <a:lnTo>
                  <a:pt x="34" y="102"/>
                </a:lnTo>
                <a:lnTo>
                  <a:pt x="40" y="111"/>
                </a:lnTo>
                <a:lnTo>
                  <a:pt x="46" y="116"/>
                </a:lnTo>
                <a:lnTo>
                  <a:pt x="51" y="125"/>
                </a:lnTo>
                <a:lnTo>
                  <a:pt x="60" y="133"/>
                </a:lnTo>
                <a:lnTo>
                  <a:pt x="71" y="145"/>
                </a:lnTo>
                <a:lnTo>
                  <a:pt x="83" y="150"/>
                </a:lnTo>
                <a:lnTo>
                  <a:pt x="91" y="153"/>
                </a:lnTo>
                <a:lnTo>
                  <a:pt x="97" y="150"/>
                </a:lnTo>
                <a:lnTo>
                  <a:pt x="97" y="145"/>
                </a:lnTo>
                <a:lnTo>
                  <a:pt x="97" y="142"/>
                </a:lnTo>
                <a:lnTo>
                  <a:pt x="97" y="133"/>
                </a:lnTo>
                <a:lnTo>
                  <a:pt x="97" y="128"/>
                </a:lnTo>
                <a:lnTo>
                  <a:pt x="97" y="119"/>
                </a:lnTo>
                <a:lnTo>
                  <a:pt x="97" y="111"/>
                </a:lnTo>
                <a:lnTo>
                  <a:pt x="94" y="102"/>
                </a:lnTo>
                <a:lnTo>
                  <a:pt x="94" y="96"/>
                </a:lnTo>
                <a:lnTo>
                  <a:pt x="94" y="88"/>
                </a:lnTo>
                <a:lnTo>
                  <a:pt x="91" y="79"/>
                </a:lnTo>
                <a:lnTo>
                  <a:pt x="91" y="74"/>
                </a:lnTo>
                <a:lnTo>
                  <a:pt x="91" y="68"/>
                </a:lnTo>
                <a:lnTo>
                  <a:pt x="91" y="59"/>
                </a:lnTo>
                <a:lnTo>
                  <a:pt x="91" y="57"/>
                </a:lnTo>
                <a:lnTo>
                  <a:pt x="91" y="59"/>
                </a:lnTo>
                <a:lnTo>
                  <a:pt x="102" y="71"/>
                </a:lnTo>
                <a:lnTo>
                  <a:pt x="111" y="79"/>
                </a:lnTo>
                <a:lnTo>
                  <a:pt x="117" y="88"/>
                </a:lnTo>
                <a:lnTo>
                  <a:pt x="125" y="96"/>
                </a:lnTo>
                <a:lnTo>
                  <a:pt x="136" y="105"/>
                </a:lnTo>
                <a:lnTo>
                  <a:pt x="145" y="113"/>
                </a:lnTo>
                <a:lnTo>
                  <a:pt x="153" y="122"/>
                </a:lnTo>
                <a:lnTo>
                  <a:pt x="162" y="128"/>
                </a:lnTo>
                <a:lnTo>
                  <a:pt x="170" y="133"/>
                </a:lnTo>
                <a:lnTo>
                  <a:pt x="176" y="136"/>
                </a:lnTo>
                <a:lnTo>
                  <a:pt x="185" y="139"/>
                </a:lnTo>
                <a:lnTo>
                  <a:pt x="187" y="139"/>
                </a:lnTo>
                <a:lnTo>
                  <a:pt x="193" y="139"/>
                </a:lnTo>
                <a:lnTo>
                  <a:pt x="196" y="133"/>
                </a:lnTo>
                <a:lnTo>
                  <a:pt x="199" y="128"/>
                </a:lnTo>
                <a:lnTo>
                  <a:pt x="199" y="119"/>
                </a:lnTo>
                <a:lnTo>
                  <a:pt x="202" y="113"/>
                </a:lnTo>
                <a:lnTo>
                  <a:pt x="204" y="105"/>
                </a:lnTo>
                <a:lnTo>
                  <a:pt x="207" y="96"/>
                </a:lnTo>
                <a:lnTo>
                  <a:pt x="210" y="88"/>
                </a:lnTo>
                <a:lnTo>
                  <a:pt x="213" y="79"/>
                </a:lnTo>
                <a:lnTo>
                  <a:pt x="213" y="71"/>
                </a:lnTo>
                <a:lnTo>
                  <a:pt x="216" y="65"/>
                </a:lnTo>
                <a:lnTo>
                  <a:pt x="219" y="57"/>
                </a:lnTo>
                <a:lnTo>
                  <a:pt x="221" y="54"/>
                </a:lnTo>
                <a:lnTo>
                  <a:pt x="224" y="45"/>
                </a:lnTo>
                <a:lnTo>
                  <a:pt x="230" y="45"/>
                </a:lnTo>
                <a:lnTo>
                  <a:pt x="236" y="48"/>
                </a:lnTo>
                <a:lnTo>
                  <a:pt x="241" y="54"/>
                </a:lnTo>
                <a:lnTo>
                  <a:pt x="247" y="62"/>
                </a:lnTo>
                <a:lnTo>
                  <a:pt x="253" y="71"/>
                </a:lnTo>
                <a:lnTo>
                  <a:pt x="258" y="79"/>
                </a:lnTo>
                <a:lnTo>
                  <a:pt x="261" y="91"/>
                </a:lnTo>
                <a:lnTo>
                  <a:pt x="264" y="102"/>
                </a:lnTo>
                <a:lnTo>
                  <a:pt x="264" y="113"/>
                </a:lnTo>
                <a:lnTo>
                  <a:pt x="264" y="128"/>
                </a:lnTo>
                <a:lnTo>
                  <a:pt x="264" y="133"/>
                </a:lnTo>
                <a:lnTo>
                  <a:pt x="264" y="142"/>
                </a:lnTo>
                <a:lnTo>
                  <a:pt x="264" y="148"/>
                </a:lnTo>
                <a:lnTo>
                  <a:pt x="264" y="153"/>
                </a:lnTo>
                <a:lnTo>
                  <a:pt x="264" y="165"/>
                </a:lnTo>
                <a:lnTo>
                  <a:pt x="264" y="179"/>
                </a:lnTo>
                <a:lnTo>
                  <a:pt x="267" y="187"/>
                </a:lnTo>
                <a:lnTo>
                  <a:pt x="272" y="193"/>
                </a:lnTo>
                <a:lnTo>
                  <a:pt x="278" y="199"/>
                </a:lnTo>
                <a:lnTo>
                  <a:pt x="287" y="204"/>
                </a:lnTo>
                <a:lnTo>
                  <a:pt x="289" y="201"/>
                </a:lnTo>
                <a:lnTo>
                  <a:pt x="292" y="199"/>
                </a:lnTo>
                <a:lnTo>
                  <a:pt x="292" y="193"/>
                </a:lnTo>
                <a:lnTo>
                  <a:pt x="295" y="182"/>
                </a:lnTo>
                <a:lnTo>
                  <a:pt x="295" y="173"/>
                </a:lnTo>
                <a:lnTo>
                  <a:pt x="295" y="165"/>
                </a:lnTo>
                <a:lnTo>
                  <a:pt x="295" y="153"/>
                </a:lnTo>
                <a:lnTo>
                  <a:pt x="295" y="148"/>
                </a:lnTo>
                <a:lnTo>
                  <a:pt x="295" y="136"/>
                </a:lnTo>
                <a:lnTo>
                  <a:pt x="295" y="128"/>
                </a:lnTo>
                <a:lnTo>
                  <a:pt x="295" y="119"/>
                </a:lnTo>
                <a:lnTo>
                  <a:pt x="295" y="111"/>
                </a:lnTo>
                <a:lnTo>
                  <a:pt x="295" y="99"/>
                </a:lnTo>
                <a:lnTo>
                  <a:pt x="292" y="91"/>
                </a:lnTo>
                <a:lnTo>
                  <a:pt x="289" y="79"/>
                </a:lnTo>
                <a:lnTo>
                  <a:pt x="289" y="71"/>
                </a:lnTo>
                <a:lnTo>
                  <a:pt x="284" y="62"/>
                </a:lnTo>
                <a:lnTo>
                  <a:pt x="284" y="54"/>
                </a:lnTo>
                <a:lnTo>
                  <a:pt x="278" y="48"/>
                </a:lnTo>
                <a:lnTo>
                  <a:pt x="275" y="40"/>
                </a:lnTo>
                <a:lnTo>
                  <a:pt x="264" y="28"/>
                </a:lnTo>
                <a:lnTo>
                  <a:pt x="253" y="20"/>
                </a:lnTo>
                <a:lnTo>
                  <a:pt x="244" y="11"/>
                </a:lnTo>
                <a:lnTo>
                  <a:pt x="236" y="6"/>
                </a:lnTo>
                <a:lnTo>
                  <a:pt x="227" y="3"/>
                </a:lnTo>
                <a:lnTo>
                  <a:pt x="219" y="0"/>
                </a:lnTo>
                <a:lnTo>
                  <a:pt x="213" y="0"/>
                </a:lnTo>
                <a:lnTo>
                  <a:pt x="210" y="3"/>
                </a:lnTo>
                <a:lnTo>
                  <a:pt x="204" y="6"/>
                </a:lnTo>
                <a:lnTo>
                  <a:pt x="199" y="17"/>
                </a:lnTo>
                <a:lnTo>
                  <a:pt x="196" y="23"/>
                </a:lnTo>
                <a:lnTo>
                  <a:pt x="193" y="28"/>
                </a:lnTo>
                <a:lnTo>
                  <a:pt x="190" y="37"/>
                </a:lnTo>
                <a:lnTo>
                  <a:pt x="190" y="45"/>
                </a:lnTo>
                <a:lnTo>
                  <a:pt x="187" y="51"/>
                </a:lnTo>
                <a:lnTo>
                  <a:pt x="185" y="59"/>
                </a:lnTo>
                <a:lnTo>
                  <a:pt x="182" y="65"/>
                </a:lnTo>
                <a:lnTo>
                  <a:pt x="179" y="71"/>
                </a:lnTo>
                <a:lnTo>
                  <a:pt x="176" y="79"/>
                </a:lnTo>
                <a:lnTo>
                  <a:pt x="176" y="82"/>
                </a:lnTo>
                <a:lnTo>
                  <a:pt x="173" y="79"/>
                </a:lnTo>
                <a:lnTo>
                  <a:pt x="162" y="71"/>
                </a:lnTo>
                <a:lnTo>
                  <a:pt x="156" y="65"/>
                </a:lnTo>
                <a:lnTo>
                  <a:pt x="148" y="59"/>
                </a:lnTo>
                <a:lnTo>
                  <a:pt x="139" y="54"/>
                </a:lnTo>
                <a:lnTo>
                  <a:pt x="131" y="48"/>
                </a:lnTo>
                <a:lnTo>
                  <a:pt x="119" y="40"/>
                </a:lnTo>
                <a:lnTo>
                  <a:pt x="111" y="31"/>
                </a:lnTo>
                <a:lnTo>
                  <a:pt x="102" y="25"/>
                </a:lnTo>
                <a:lnTo>
                  <a:pt x="94" y="20"/>
                </a:lnTo>
                <a:lnTo>
                  <a:pt x="85" y="11"/>
                </a:lnTo>
                <a:lnTo>
                  <a:pt x="77" y="8"/>
                </a:lnTo>
                <a:lnTo>
                  <a:pt x="71" y="3"/>
                </a:lnTo>
                <a:lnTo>
                  <a:pt x="68" y="3"/>
                </a:lnTo>
                <a:lnTo>
                  <a:pt x="60" y="0"/>
                </a:lnTo>
                <a:lnTo>
                  <a:pt x="51" y="6"/>
                </a:lnTo>
                <a:lnTo>
                  <a:pt x="49" y="17"/>
                </a:lnTo>
                <a:lnTo>
                  <a:pt x="46" y="31"/>
                </a:lnTo>
                <a:lnTo>
                  <a:pt x="43" y="42"/>
                </a:lnTo>
                <a:lnTo>
                  <a:pt x="43" y="54"/>
                </a:lnTo>
                <a:lnTo>
                  <a:pt x="43" y="62"/>
                </a:lnTo>
                <a:lnTo>
                  <a:pt x="43" y="68"/>
                </a:lnTo>
                <a:lnTo>
                  <a:pt x="9" y="3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9" name="Freeform 15"/>
          <p:cNvSpPr>
            <a:spLocks/>
          </p:cNvSpPr>
          <p:nvPr/>
        </p:nvSpPr>
        <p:spPr bwMode="auto">
          <a:xfrm>
            <a:off x="7694613" y="4122738"/>
            <a:ext cx="312737" cy="463550"/>
          </a:xfrm>
          <a:custGeom>
            <a:avLst/>
            <a:gdLst>
              <a:gd name="T0" fmla="*/ 2147483647 w 229"/>
              <a:gd name="T1" fmla="*/ 2147483647 h 332"/>
              <a:gd name="T2" fmla="*/ 2147483647 w 229"/>
              <a:gd name="T3" fmla="*/ 2147483647 h 332"/>
              <a:gd name="T4" fmla="*/ 2147483647 w 229"/>
              <a:gd name="T5" fmla="*/ 2147483647 h 332"/>
              <a:gd name="T6" fmla="*/ 2147483647 w 229"/>
              <a:gd name="T7" fmla="*/ 2147483647 h 332"/>
              <a:gd name="T8" fmla="*/ 2147483647 w 229"/>
              <a:gd name="T9" fmla="*/ 2147483647 h 332"/>
              <a:gd name="T10" fmla="*/ 2147483647 w 229"/>
              <a:gd name="T11" fmla="*/ 2147483647 h 332"/>
              <a:gd name="T12" fmla="*/ 2147483647 w 229"/>
              <a:gd name="T13" fmla="*/ 2147483647 h 332"/>
              <a:gd name="T14" fmla="*/ 2147483647 w 229"/>
              <a:gd name="T15" fmla="*/ 2147483647 h 332"/>
              <a:gd name="T16" fmla="*/ 2147483647 w 229"/>
              <a:gd name="T17" fmla="*/ 2147483647 h 332"/>
              <a:gd name="T18" fmla="*/ 2147483647 w 229"/>
              <a:gd name="T19" fmla="*/ 2147483647 h 332"/>
              <a:gd name="T20" fmla="*/ 2147483647 w 229"/>
              <a:gd name="T21" fmla="*/ 2147483647 h 332"/>
              <a:gd name="T22" fmla="*/ 2147483647 w 229"/>
              <a:gd name="T23" fmla="*/ 2147483647 h 332"/>
              <a:gd name="T24" fmla="*/ 2147483647 w 229"/>
              <a:gd name="T25" fmla="*/ 2147483647 h 332"/>
              <a:gd name="T26" fmla="*/ 2147483647 w 229"/>
              <a:gd name="T27" fmla="*/ 2147483647 h 332"/>
              <a:gd name="T28" fmla="*/ 2147483647 w 229"/>
              <a:gd name="T29" fmla="*/ 2147483647 h 332"/>
              <a:gd name="T30" fmla="*/ 2147483647 w 229"/>
              <a:gd name="T31" fmla="*/ 2147483647 h 332"/>
              <a:gd name="T32" fmla="*/ 2147483647 w 229"/>
              <a:gd name="T33" fmla="*/ 2147483647 h 332"/>
              <a:gd name="T34" fmla="*/ 2147483647 w 229"/>
              <a:gd name="T35" fmla="*/ 2147483647 h 332"/>
              <a:gd name="T36" fmla="*/ 2147483647 w 229"/>
              <a:gd name="T37" fmla="*/ 2147483647 h 332"/>
              <a:gd name="T38" fmla="*/ 2147483647 w 229"/>
              <a:gd name="T39" fmla="*/ 2147483647 h 332"/>
              <a:gd name="T40" fmla="*/ 2147483647 w 229"/>
              <a:gd name="T41" fmla="*/ 2147483647 h 332"/>
              <a:gd name="T42" fmla="*/ 2147483647 w 229"/>
              <a:gd name="T43" fmla="*/ 2147483647 h 332"/>
              <a:gd name="T44" fmla="*/ 2147483647 w 229"/>
              <a:gd name="T45" fmla="*/ 2147483647 h 332"/>
              <a:gd name="T46" fmla="*/ 2147483647 w 229"/>
              <a:gd name="T47" fmla="*/ 2147483647 h 332"/>
              <a:gd name="T48" fmla="*/ 2147483647 w 229"/>
              <a:gd name="T49" fmla="*/ 2147483647 h 332"/>
              <a:gd name="T50" fmla="*/ 2147483647 w 229"/>
              <a:gd name="T51" fmla="*/ 2147483647 h 332"/>
              <a:gd name="T52" fmla="*/ 2147483647 w 229"/>
              <a:gd name="T53" fmla="*/ 2147483647 h 332"/>
              <a:gd name="T54" fmla="*/ 2147483647 w 229"/>
              <a:gd name="T55" fmla="*/ 2147483647 h 332"/>
              <a:gd name="T56" fmla="*/ 2147483647 w 229"/>
              <a:gd name="T57" fmla="*/ 2147483647 h 332"/>
              <a:gd name="T58" fmla="*/ 2147483647 w 229"/>
              <a:gd name="T59" fmla="*/ 2147483647 h 332"/>
              <a:gd name="T60" fmla="*/ 2147483647 w 229"/>
              <a:gd name="T61" fmla="*/ 2147483647 h 332"/>
              <a:gd name="T62" fmla="*/ 2147483647 w 229"/>
              <a:gd name="T63" fmla="*/ 2147483647 h 332"/>
              <a:gd name="T64" fmla="*/ 2147483647 w 229"/>
              <a:gd name="T65" fmla="*/ 2147483647 h 332"/>
              <a:gd name="T66" fmla="*/ 2147483647 w 229"/>
              <a:gd name="T67" fmla="*/ 2147483647 h 332"/>
              <a:gd name="T68" fmla="*/ 2147483647 w 229"/>
              <a:gd name="T69" fmla="*/ 2147483647 h 332"/>
              <a:gd name="T70" fmla="*/ 2147483647 w 229"/>
              <a:gd name="T71" fmla="*/ 2147483647 h 332"/>
              <a:gd name="T72" fmla="*/ 2147483647 w 229"/>
              <a:gd name="T73" fmla="*/ 2147483647 h 332"/>
              <a:gd name="T74" fmla="*/ 2147483647 w 229"/>
              <a:gd name="T75" fmla="*/ 2147483647 h 332"/>
              <a:gd name="T76" fmla="*/ 2147483647 w 229"/>
              <a:gd name="T77" fmla="*/ 2147483647 h 332"/>
              <a:gd name="T78" fmla="*/ 2147483647 w 229"/>
              <a:gd name="T79" fmla="*/ 2147483647 h 332"/>
              <a:gd name="T80" fmla="*/ 2147483647 w 229"/>
              <a:gd name="T81" fmla="*/ 2147483647 h 332"/>
              <a:gd name="T82" fmla="*/ 2147483647 w 229"/>
              <a:gd name="T83" fmla="*/ 2147483647 h 332"/>
              <a:gd name="T84" fmla="*/ 2147483647 w 229"/>
              <a:gd name="T85" fmla="*/ 0 h 332"/>
              <a:gd name="T86" fmla="*/ 2147483647 w 229"/>
              <a:gd name="T87" fmla="*/ 2147483647 h 33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29"/>
              <a:gd name="T133" fmla="*/ 0 h 332"/>
              <a:gd name="T134" fmla="*/ 229 w 229"/>
              <a:gd name="T135" fmla="*/ 332 h 33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29" h="332">
                <a:moveTo>
                  <a:pt x="39" y="2"/>
                </a:moveTo>
                <a:lnTo>
                  <a:pt x="34" y="5"/>
                </a:lnTo>
                <a:lnTo>
                  <a:pt x="28" y="14"/>
                </a:lnTo>
                <a:lnTo>
                  <a:pt x="20" y="22"/>
                </a:lnTo>
                <a:lnTo>
                  <a:pt x="11" y="34"/>
                </a:lnTo>
                <a:lnTo>
                  <a:pt x="5" y="45"/>
                </a:lnTo>
                <a:lnTo>
                  <a:pt x="3" y="54"/>
                </a:lnTo>
                <a:lnTo>
                  <a:pt x="0" y="59"/>
                </a:lnTo>
                <a:lnTo>
                  <a:pt x="5" y="68"/>
                </a:lnTo>
                <a:lnTo>
                  <a:pt x="11" y="65"/>
                </a:lnTo>
                <a:lnTo>
                  <a:pt x="20" y="65"/>
                </a:lnTo>
                <a:lnTo>
                  <a:pt x="28" y="62"/>
                </a:lnTo>
                <a:lnTo>
                  <a:pt x="39" y="59"/>
                </a:lnTo>
                <a:lnTo>
                  <a:pt x="48" y="59"/>
                </a:lnTo>
                <a:lnTo>
                  <a:pt x="54" y="56"/>
                </a:lnTo>
                <a:lnTo>
                  <a:pt x="59" y="56"/>
                </a:lnTo>
                <a:lnTo>
                  <a:pt x="59" y="59"/>
                </a:lnTo>
                <a:lnTo>
                  <a:pt x="56" y="68"/>
                </a:lnTo>
                <a:lnTo>
                  <a:pt x="54" y="76"/>
                </a:lnTo>
                <a:lnTo>
                  <a:pt x="48" y="88"/>
                </a:lnTo>
                <a:lnTo>
                  <a:pt x="45" y="102"/>
                </a:lnTo>
                <a:lnTo>
                  <a:pt x="39" y="113"/>
                </a:lnTo>
                <a:lnTo>
                  <a:pt x="39" y="125"/>
                </a:lnTo>
                <a:lnTo>
                  <a:pt x="39" y="133"/>
                </a:lnTo>
                <a:lnTo>
                  <a:pt x="48" y="136"/>
                </a:lnTo>
                <a:lnTo>
                  <a:pt x="56" y="133"/>
                </a:lnTo>
                <a:lnTo>
                  <a:pt x="65" y="130"/>
                </a:lnTo>
                <a:lnTo>
                  <a:pt x="76" y="125"/>
                </a:lnTo>
                <a:lnTo>
                  <a:pt x="87" y="116"/>
                </a:lnTo>
                <a:lnTo>
                  <a:pt x="96" y="110"/>
                </a:lnTo>
                <a:lnTo>
                  <a:pt x="107" y="105"/>
                </a:lnTo>
                <a:lnTo>
                  <a:pt x="113" y="99"/>
                </a:lnTo>
                <a:lnTo>
                  <a:pt x="121" y="99"/>
                </a:lnTo>
                <a:lnTo>
                  <a:pt x="130" y="107"/>
                </a:lnTo>
                <a:lnTo>
                  <a:pt x="133" y="119"/>
                </a:lnTo>
                <a:lnTo>
                  <a:pt x="133" y="127"/>
                </a:lnTo>
                <a:lnTo>
                  <a:pt x="133" y="136"/>
                </a:lnTo>
                <a:lnTo>
                  <a:pt x="127" y="139"/>
                </a:lnTo>
                <a:lnTo>
                  <a:pt x="119" y="147"/>
                </a:lnTo>
                <a:lnTo>
                  <a:pt x="113" y="156"/>
                </a:lnTo>
                <a:lnTo>
                  <a:pt x="104" y="167"/>
                </a:lnTo>
                <a:lnTo>
                  <a:pt x="96" y="176"/>
                </a:lnTo>
                <a:lnTo>
                  <a:pt x="93" y="184"/>
                </a:lnTo>
                <a:lnTo>
                  <a:pt x="93" y="190"/>
                </a:lnTo>
                <a:lnTo>
                  <a:pt x="99" y="193"/>
                </a:lnTo>
                <a:lnTo>
                  <a:pt x="110" y="190"/>
                </a:lnTo>
                <a:lnTo>
                  <a:pt x="121" y="190"/>
                </a:lnTo>
                <a:lnTo>
                  <a:pt x="133" y="184"/>
                </a:lnTo>
                <a:lnTo>
                  <a:pt x="147" y="181"/>
                </a:lnTo>
                <a:lnTo>
                  <a:pt x="155" y="178"/>
                </a:lnTo>
                <a:lnTo>
                  <a:pt x="167" y="178"/>
                </a:lnTo>
                <a:lnTo>
                  <a:pt x="172" y="178"/>
                </a:lnTo>
                <a:lnTo>
                  <a:pt x="175" y="184"/>
                </a:lnTo>
                <a:lnTo>
                  <a:pt x="178" y="196"/>
                </a:lnTo>
                <a:lnTo>
                  <a:pt x="178" y="210"/>
                </a:lnTo>
                <a:lnTo>
                  <a:pt x="175" y="224"/>
                </a:lnTo>
                <a:lnTo>
                  <a:pt x="175" y="235"/>
                </a:lnTo>
                <a:lnTo>
                  <a:pt x="172" y="241"/>
                </a:lnTo>
                <a:lnTo>
                  <a:pt x="170" y="244"/>
                </a:lnTo>
                <a:lnTo>
                  <a:pt x="164" y="252"/>
                </a:lnTo>
                <a:lnTo>
                  <a:pt x="164" y="258"/>
                </a:lnTo>
                <a:lnTo>
                  <a:pt x="158" y="267"/>
                </a:lnTo>
                <a:lnTo>
                  <a:pt x="155" y="275"/>
                </a:lnTo>
                <a:lnTo>
                  <a:pt x="150" y="284"/>
                </a:lnTo>
                <a:lnTo>
                  <a:pt x="144" y="292"/>
                </a:lnTo>
                <a:lnTo>
                  <a:pt x="141" y="298"/>
                </a:lnTo>
                <a:lnTo>
                  <a:pt x="136" y="306"/>
                </a:lnTo>
                <a:lnTo>
                  <a:pt x="133" y="312"/>
                </a:lnTo>
                <a:lnTo>
                  <a:pt x="130" y="318"/>
                </a:lnTo>
                <a:lnTo>
                  <a:pt x="127" y="329"/>
                </a:lnTo>
                <a:lnTo>
                  <a:pt x="127" y="332"/>
                </a:lnTo>
                <a:lnTo>
                  <a:pt x="130" y="329"/>
                </a:lnTo>
                <a:lnTo>
                  <a:pt x="133" y="326"/>
                </a:lnTo>
                <a:lnTo>
                  <a:pt x="141" y="320"/>
                </a:lnTo>
                <a:lnTo>
                  <a:pt x="147" y="315"/>
                </a:lnTo>
                <a:lnTo>
                  <a:pt x="155" y="306"/>
                </a:lnTo>
                <a:lnTo>
                  <a:pt x="164" y="298"/>
                </a:lnTo>
                <a:lnTo>
                  <a:pt x="175" y="286"/>
                </a:lnTo>
                <a:lnTo>
                  <a:pt x="187" y="275"/>
                </a:lnTo>
                <a:lnTo>
                  <a:pt x="195" y="264"/>
                </a:lnTo>
                <a:lnTo>
                  <a:pt x="204" y="252"/>
                </a:lnTo>
                <a:lnTo>
                  <a:pt x="212" y="241"/>
                </a:lnTo>
                <a:lnTo>
                  <a:pt x="221" y="230"/>
                </a:lnTo>
                <a:lnTo>
                  <a:pt x="223" y="218"/>
                </a:lnTo>
                <a:lnTo>
                  <a:pt x="229" y="210"/>
                </a:lnTo>
                <a:lnTo>
                  <a:pt x="229" y="201"/>
                </a:lnTo>
                <a:lnTo>
                  <a:pt x="229" y="193"/>
                </a:lnTo>
                <a:lnTo>
                  <a:pt x="221" y="181"/>
                </a:lnTo>
                <a:lnTo>
                  <a:pt x="209" y="170"/>
                </a:lnTo>
                <a:lnTo>
                  <a:pt x="198" y="164"/>
                </a:lnTo>
                <a:lnTo>
                  <a:pt x="187" y="159"/>
                </a:lnTo>
                <a:lnTo>
                  <a:pt x="175" y="156"/>
                </a:lnTo>
                <a:lnTo>
                  <a:pt x="167" y="153"/>
                </a:lnTo>
                <a:lnTo>
                  <a:pt x="161" y="153"/>
                </a:lnTo>
                <a:lnTo>
                  <a:pt x="161" y="150"/>
                </a:lnTo>
                <a:lnTo>
                  <a:pt x="164" y="147"/>
                </a:lnTo>
                <a:lnTo>
                  <a:pt x="170" y="139"/>
                </a:lnTo>
                <a:lnTo>
                  <a:pt x="175" y="133"/>
                </a:lnTo>
                <a:lnTo>
                  <a:pt x="178" y="125"/>
                </a:lnTo>
                <a:lnTo>
                  <a:pt x="184" y="116"/>
                </a:lnTo>
                <a:lnTo>
                  <a:pt x="184" y="107"/>
                </a:lnTo>
                <a:lnTo>
                  <a:pt x="184" y="105"/>
                </a:lnTo>
                <a:lnTo>
                  <a:pt x="175" y="90"/>
                </a:lnTo>
                <a:lnTo>
                  <a:pt x="167" y="79"/>
                </a:lnTo>
                <a:lnTo>
                  <a:pt x="158" y="71"/>
                </a:lnTo>
                <a:lnTo>
                  <a:pt x="153" y="68"/>
                </a:lnTo>
                <a:lnTo>
                  <a:pt x="144" y="62"/>
                </a:lnTo>
                <a:lnTo>
                  <a:pt x="138" y="59"/>
                </a:lnTo>
                <a:lnTo>
                  <a:pt x="127" y="59"/>
                </a:lnTo>
                <a:lnTo>
                  <a:pt x="121" y="59"/>
                </a:lnTo>
                <a:lnTo>
                  <a:pt x="113" y="65"/>
                </a:lnTo>
                <a:lnTo>
                  <a:pt x="104" y="68"/>
                </a:lnTo>
                <a:lnTo>
                  <a:pt x="93" y="76"/>
                </a:lnTo>
                <a:lnTo>
                  <a:pt x="90" y="82"/>
                </a:lnTo>
                <a:lnTo>
                  <a:pt x="90" y="79"/>
                </a:lnTo>
                <a:lnTo>
                  <a:pt x="90" y="71"/>
                </a:lnTo>
                <a:lnTo>
                  <a:pt x="93" y="62"/>
                </a:lnTo>
                <a:lnTo>
                  <a:pt x="96" y="51"/>
                </a:lnTo>
                <a:lnTo>
                  <a:pt x="96" y="39"/>
                </a:lnTo>
                <a:lnTo>
                  <a:pt x="99" y="28"/>
                </a:lnTo>
                <a:lnTo>
                  <a:pt x="96" y="17"/>
                </a:lnTo>
                <a:lnTo>
                  <a:pt x="96" y="11"/>
                </a:lnTo>
                <a:lnTo>
                  <a:pt x="90" y="8"/>
                </a:lnTo>
                <a:lnTo>
                  <a:pt x="82" y="5"/>
                </a:lnTo>
                <a:lnTo>
                  <a:pt x="73" y="2"/>
                </a:lnTo>
                <a:lnTo>
                  <a:pt x="65" y="2"/>
                </a:lnTo>
                <a:lnTo>
                  <a:pt x="54" y="0"/>
                </a:lnTo>
                <a:lnTo>
                  <a:pt x="48" y="0"/>
                </a:lnTo>
                <a:lnTo>
                  <a:pt x="42" y="0"/>
                </a:lnTo>
                <a:lnTo>
                  <a:pt x="39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20" name="Freeform 14"/>
          <p:cNvSpPr>
            <a:spLocks/>
          </p:cNvSpPr>
          <p:nvPr/>
        </p:nvSpPr>
        <p:spPr bwMode="auto">
          <a:xfrm>
            <a:off x="7837488" y="4575175"/>
            <a:ext cx="231775" cy="360363"/>
          </a:xfrm>
          <a:custGeom>
            <a:avLst/>
            <a:gdLst>
              <a:gd name="T0" fmla="*/ 2147483647 w 170"/>
              <a:gd name="T1" fmla="*/ 2147483647 h 259"/>
              <a:gd name="T2" fmla="*/ 2147483647 w 170"/>
              <a:gd name="T3" fmla="*/ 2147483647 h 259"/>
              <a:gd name="T4" fmla="*/ 2147483647 w 170"/>
              <a:gd name="T5" fmla="*/ 2147483647 h 259"/>
              <a:gd name="T6" fmla="*/ 2147483647 w 170"/>
              <a:gd name="T7" fmla="*/ 2147483647 h 259"/>
              <a:gd name="T8" fmla="*/ 2147483647 w 170"/>
              <a:gd name="T9" fmla="*/ 2147483647 h 259"/>
              <a:gd name="T10" fmla="*/ 2147483647 w 170"/>
              <a:gd name="T11" fmla="*/ 2147483647 h 259"/>
              <a:gd name="T12" fmla="*/ 0 w 170"/>
              <a:gd name="T13" fmla="*/ 2147483647 h 259"/>
              <a:gd name="T14" fmla="*/ 2147483647 w 170"/>
              <a:gd name="T15" fmla="*/ 2147483647 h 259"/>
              <a:gd name="T16" fmla="*/ 2147483647 w 170"/>
              <a:gd name="T17" fmla="*/ 2147483647 h 259"/>
              <a:gd name="T18" fmla="*/ 2147483647 w 170"/>
              <a:gd name="T19" fmla="*/ 2147483647 h 259"/>
              <a:gd name="T20" fmla="*/ 2147483647 w 170"/>
              <a:gd name="T21" fmla="*/ 2147483647 h 259"/>
              <a:gd name="T22" fmla="*/ 2147483647 w 170"/>
              <a:gd name="T23" fmla="*/ 2147483647 h 259"/>
              <a:gd name="T24" fmla="*/ 2147483647 w 170"/>
              <a:gd name="T25" fmla="*/ 2147483647 h 259"/>
              <a:gd name="T26" fmla="*/ 2147483647 w 170"/>
              <a:gd name="T27" fmla="*/ 2147483647 h 259"/>
              <a:gd name="T28" fmla="*/ 2147483647 w 170"/>
              <a:gd name="T29" fmla="*/ 2147483647 h 259"/>
              <a:gd name="T30" fmla="*/ 2147483647 w 170"/>
              <a:gd name="T31" fmla="*/ 2147483647 h 259"/>
              <a:gd name="T32" fmla="*/ 2147483647 w 170"/>
              <a:gd name="T33" fmla="*/ 2147483647 h 259"/>
              <a:gd name="T34" fmla="*/ 2147483647 w 170"/>
              <a:gd name="T35" fmla="*/ 2147483647 h 259"/>
              <a:gd name="T36" fmla="*/ 2147483647 w 170"/>
              <a:gd name="T37" fmla="*/ 2147483647 h 259"/>
              <a:gd name="T38" fmla="*/ 2147483647 w 170"/>
              <a:gd name="T39" fmla="*/ 2147483647 h 259"/>
              <a:gd name="T40" fmla="*/ 2147483647 w 170"/>
              <a:gd name="T41" fmla="*/ 2147483647 h 259"/>
              <a:gd name="T42" fmla="*/ 2147483647 w 170"/>
              <a:gd name="T43" fmla="*/ 2147483647 h 259"/>
              <a:gd name="T44" fmla="*/ 2147483647 w 170"/>
              <a:gd name="T45" fmla="*/ 2147483647 h 259"/>
              <a:gd name="T46" fmla="*/ 2147483647 w 170"/>
              <a:gd name="T47" fmla="*/ 2147483647 h 259"/>
              <a:gd name="T48" fmla="*/ 2147483647 w 170"/>
              <a:gd name="T49" fmla="*/ 2147483647 h 259"/>
              <a:gd name="T50" fmla="*/ 2147483647 w 170"/>
              <a:gd name="T51" fmla="*/ 2147483647 h 259"/>
              <a:gd name="T52" fmla="*/ 2147483647 w 170"/>
              <a:gd name="T53" fmla="*/ 2147483647 h 259"/>
              <a:gd name="T54" fmla="*/ 2147483647 w 170"/>
              <a:gd name="T55" fmla="*/ 2147483647 h 259"/>
              <a:gd name="T56" fmla="*/ 2147483647 w 170"/>
              <a:gd name="T57" fmla="*/ 2147483647 h 259"/>
              <a:gd name="T58" fmla="*/ 2147483647 w 170"/>
              <a:gd name="T59" fmla="*/ 2147483647 h 259"/>
              <a:gd name="T60" fmla="*/ 2147483647 w 170"/>
              <a:gd name="T61" fmla="*/ 2147483647 h 259"/>
              <a:gd name="T62" fmla="*/ 2147483647 w 170"/>
              <a:gd name="T63" fmla="*/ 2147483647 h 259"/>
              <a:gd name="T64" fmla="*/ 2147483647 w 170"/>
              <a:gd name="T65" fmla="*/ 2147483647 h 259"/>
              <a:gd name="T66" fmla="*/ 2147483647 w 170"/>
              <a:gd name="T67" fmla="*/ 2147483647 h 259"/>
              <a:gd name="T68" fmla="*/ 2147483647 w 170"/>
              <a:gd name="T69" fmla="*/ 2147483647 h 259"/>
              <a:gd name="T70" fmla="*/ 2147483647 w 170"/>
              <a:gd name="T71" fmla="*/ 2147483647 h 259"/>
              <a:gd name="T72" fmla="*/ 2147483647 w 170"/>
              <a:gd name="T73" fmla="*/ 2147483647 h 259"/>
              <a:gd name="T74" fmla="*/ 2147483647 w 170"/>
              <a:gd name="T75" fmla="*/ 2147483647 h 259"/>
              <a:gd name="T76" fmla="*/ 2147483647 w 170"/>
              <a:gd name="T77" fmla="*/ 2147483647 h 259"/>
              <a:gd name="T78" fmla="*/ 2147483647 w 170"/>
              <a:gd name="T79" fmla="*/ 2147483647 h 259"/>
              <a:gd name="T80" fmla="*/ 2147483647 w 170"/>
              <a:gd name="T81" fmla="*/ 2147483647 h 259"/>
              <a:gd name="T82" fmla="*/ 2147483647 w 170"/>
              <a:gd name="T83" fmla="*/ 2147483647 h 259"/>
              <a:gd name="T84" fmla="*/ 2147483647 w 170"/>
              <a:gd name="T85" fmla="*/ 2147483647 h 259"/>
              <a:gd name="T86" fmla="*/ 2147483647 w 170"/>
              <a:gd name="T87" fmla="*/ 2147483647 h 25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70"/>
              <a:gd name="T133" fmla="*/ 0 h 259"/>
              <a:gd name="T134" fmla="*/ 170 w 170"/>
              <a:gd name="T135" fmla="*/ 259 h 25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70" h="259">
                <a:moveTo>
                  <a:pt x="77" y="12"/>
                </a:moveTo>
                <a:lnTo>
                  <a:pt x="71" y="15"/>
                </a:lnTo>
                <a:lnTo>
                  <a:pt x="60" y="26"/>
                </a:lnTo>
                <a:lnTo>
                  <a:pt x="51" y="29"/>
                </a:lnTo>
                <a:lnTo>
                  <a:pt x="46" y="37"/>
                </a:lnTo>
                <a:lnTo>
                  <a:pt x="40" y="46"/>
                </a:lnTo>
                <a:lnTo>
                  <a:pt x="34" y="54"/>
                </a:lnTo>
                <a:lnTo>
                  <a:pt x="26" y="60"/>
                </a:lnTo>
                <a:lnTo>
                  <a:pt x="20" y="68"/>
                </a:lnTo>
                <a:lnTo>
                  <a:pt x="12" y="77"/>
                </a:lnTo>
                <a:lnTo>
                  <a:pt x="9" y="86"/>
                </a:lnTo>
                <a:lnTo>
                  <a:pt x="3" y="91"/>
                </a:lnTo>
                <a:lnTo>
                  <a:pt x="0" y="100"/>
                </a:lnTo>
                <a:lnTo>
                  <a:pt x="0" y="103"/>
                </a:lnTo>
                <a:lnTo>
                  <a:pt x="0" y="108"/>
                </a:lnTo>
                <a:lnTo>
                  <a:pt x="3" y="120"/>
                </a:lnTo>
                <a:lnTo>
                  <a:pt x="6" y="128"/>
                </a:lnTo>
                <a:lnTo>
                  <a:pt x="12" y="131"/>
                </a:lnTo>
                <a:lnTo>
                  <a:pt x="20" y="128"/>
                </a:lnTo>
                <a:lnTo>
                  <a:pt x="29" y="122"/>
                </a:lnTo>
                <a:lnTo>
                  <a:pt x="34" y="114"/>
                </a:lnTo>
                <a:lnTo>
                  <a:pt x="46" y="108"/>
                </a:lnTo>
                <a:lnTo>
                  <a:pt x="57" y="103"/>
                </a:lnTo>
                <a:lnTo>
                  <a:pt x="68" y="97"/>
                </a:lnTo>
                <a:lnTo>
                  <a:pt x="80" y="94"/>
                </a:lnTo>
                <a:lnTo>
                  <a:pt x="91" y="97"/>
                </a:lnTo>
                <a:lnTo>
                  <a:pt x="105" y="103"/>
                </a:lnTo>
                <a:lnTo>
                  <a:pt x="114" y="108"/>
                </a:lnTo>
                <a:lnTo>
                  <a:pt x="122" y="117"/>
                </a:lnTo>
                <a:lnTo>
                  <a:pt x="128" y="125"/>
                </a:lnTo>
                <a:lnTo>
                  <a:pt x="131" y="137"/>
                </a:lnTo>
                <a:lnTo>
                  <a:pt x="131" y="145"/>
                </a:lnTo>
                <a:lnTo>
                  <a:pt x="131" y="156"/>
                </a:lnTo>
                <a:lnTo>
                  <a:pt x="128" y="162"/>
                </a:lnTo>
                <a:lnTo>
                  <a:pt x="128" y="168"/>
                </a:lnTo>
                <a:lnTo>
                  <a:pt x="125" y="176"/>
                </a:lnTo>
                <a:lnTo>
                  <a:pt x="125" y="185"/>
                </a:lnTo>
                <a:lnTo>
                  <a:pt x="119" y="196"/>
                </a:lnTo>
                <a:lnTo>
                  <a:pt x="114" y="208"/>
                </a:lnTo>
                <a:lnTo>
                  <a:pt x="105" y="216"/>
                </a:lnTo>
                <a:lnTo>
                  <a:pt x="100" y="225"/>
                </a:lnTo>
                <a:lnTo>
                  <a:pt x="94" y="230"/>
                </a:lnTo>
                <a:lnTo>
                  <a:pt x="91" y="236"/>
                </a:lnTo>
                <a:lnTo>
                  <a:pt x="85" y="239"/>
                </a:lnTo>
                <a:lnTo>
                  <a:pt x="119" y="259"/>
                </a:lnTo>
                <a:lnTo>
                  <a:pt x="119" y="256"/>
                </a:lnTo>
                <a:lnTo>
                  <a:pt x="125" y="250"/>
                </a:lnTo>
                <a:lnTo>
                  <a:pt x="134" y="242"/>
                </a:lnTo>
                <a:lnTo>
                  <a:pt x="142" y="230"/>
                </a:lnTo>
                <a:lnTo>
                  <a:pt x="145" y="222"/>
                </a:lnTo>
                <a:lnTo>
                  <a:pt x="151" y="213"/>
                </a:lnTo>
                <a:lnTo>
                  <a:pt x="156" y="205"/>
                </a:lnTo>
                <a:lnTo>
                  <a:pt x="159" y="196"/>
                </a:lnTo>
                <a:lnTo>
                  <a:pt x="162" y="188"/>
                </a:lnTo>
                <a:lnTo>
                  <a:pt x="168" y="176"/>
                </a:lnTo>
                <a:lnTo>
                  <a:pt x="168" y="168"/>
                </a:lnTo>
                <a:lnTo>
                  <a:pt x="170" y="156"/>
                </a:lnTo>
                <a:lnTo>
                  <a:pt x="168" y="148"/>
                </a:lnTo>
                <a:lnTo>
                  <a:pt x="168" y="137"/>
                </a:lnTo>
                <a:lnTo>
                  <a:pt x="165" y="125"/>
                </a:lnTo>
                <a:lnTo>
                  <a:pt x="162" y="114"/>
                </a:lnTo>
                <a:lnTo>
                  <a:pt x="156" y="105"/>
                </a:lnTo>
                <a:lnTo>
                  <a:pt x="151" y="97"/>
                </a:lnTo>
                <a:lnTo>
                  <a:pt x="145" y="91"/>
                </a:lnTo>
                <a:lnTo>
                  <a:pt x="139" y="83"/>
                </a:lnTo>
                <a:lnTo>
                  <a:pt x="134" y="77"/>
                </a:lnTo>
                <a:lnTo>
                  <a:pt x="125" y="71"/>
                </a:lnTo>
                <a:lnTo>
                  <a:pt x="119" y="66"/>
                </a:lnTo>
                <a:lnTo>
                  <a:pt x="114" y="63"/>
                </a:lnTo>
                <a:lnTo>
                  <a:pt x="105" y="60"/>
                </a:lnTo>
                <a:lnTo>
                  <a:pt x="100" y="60"/>
                </a:lnTo>
                <a:lnTo>
                  <a:pt x="94" y="57"/>
                </a:lnTo>
                <a:lnTo>
                  <a:pt x="88" y="60"/>
                </a:lnTo>
                <a:lnTo>
                  <a:pt x="88" y="57"/>
                </a:lnTo>
                <a:lnTo>
                  <a:pt x="91" y="54"/>
                </a:lnTo>
                <a:lnTo>
                  <a:pt x="94" y="49"/>
                </a:lnTo>
                <a:lnTo>
                  <a:pt x="100" y="43"/>
                </a:lnTo>
                <a:lnTo>
                  <a:pt x="102" y="34"/>
                </a:lnTo>
                <a:lnTo>
                  <a:pt x="105" y="26"/>
                </a:lnTo>
                <a:lnTo>
                  <a:pt x="105" y="17"/>
                </a:lnTo>
                <a:lnTo>
                  <a:pt x="105" y="12"/>
                </a:lnTo>
                <a:lnTo>
                  <a:pt x="100" y="6"/>
                </a:lnTo>
                <a:lnTo>
                  <a:pt x="94" y="3"/>
                </a:lnTo>
                <a:lnTo>
                  <a:pt x="91" y="0"/>
                </a:lnTo>
                <a:lnTo>
                  <a:pt x="85" y="3"/>
                </a:lnTo>
                <a:lnTo>
                  <a:pt x="80" y="6"/>
                </a:lnTo>
                <a:lnTo>
                  <a:pt x="77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21" name="Freeform 13"/>
          <p:cNvSpPr>
            <a:spLocks/>
          </p:cNvSpPr>
          <p:nvPr/>
        </p:nvSpPr>
        <p:spPr bwMode="auto">
          <a:xfrm>
            <a:off x="7467600" y="4567238"/>
            <a:ext cx="58738" cy="150812"/>
          </a:xfrm>
          <a:custGeom>
            <a:avLst/>
            <a:gdLst>
              <a:gd name="T0" fmla="*/ 2147483647 w 43"/>
              <a:gd name="T1" fmla="*/ 2147483647 h 108"/>
              <a:gd name="T2" fmla="*/ 2147483647 w 43"/>
              <a:gd name="T3" fmla="*/ 0 h 108"/>
              <a:gd name="T4" fmla="*/ 2147483647 w 43"/>
              <a:gd name="T5" fmla="*/ 0 h 108"/>
              <a:gd name="T6" fmla="*/ 2147483647 w 43"/>
              <a:gd name="T7" fmla="*/ 0 h 108"/>
              <a:gd name="T8" fmla="*/ 2147483647 w 43"/>
              <a:gd name="T9" fmla="*/ 2147483647 h 108"/>
              <a:gd name="T10" fmla="*/ 2147483647 w 43"/>
              <a:gd name="T11" fmla="*/ 2147483647 h 108"/>
              <a:gd name="T12" fmla="*/ 2147483647 w 43"/>
              <a:gd name="T13" fmla="*/ 2147483647 h 108"/>
              <a:gd name="T14" fmla="*/ 2147483647 w 43"/>
              <a:gd name="T15" fmla="*/ 2147483647 h 108"/>
              <a:gd name="T16" fmla="*/ 2147483647 w 43"/>
              <a:gd name="T17" fmla="*/ 2147483647 h 108"/>
              <a:gd name="T18" fmla="*/ 0 w 43"/>
              <a:gd name="T19" fmla="*/ 2147483647 h 108"/>
              <a:gd name="T20" fmla="*/ 0 w 43"/>
              <a:gd name="T21" fmla="*/ 2147483647 h 108"/>
              <a:gd name="T22" fmla="*/ 0 w 43"/>
              <a:gd name="T23" fmla="*/ 2147483647 h 108"/>
              <a:gd name="T24" fmla="*/ 0 w 43"/>
              <a:gd name="T25" fmla="*/ 2147483647 h 108"/>
              <a:gd name="T26" fmla="*/ 0 w 43"/>
              <a:gd name="T27" fmla="*/ 2147483647 h 108"/>
              <a:gd name="T28" fmla="*/ 0 w 43"/>
              <a:gd name="T29" fmla="*/ 2147483647 h 108"/>
              <a:gd name="T30" fmla="*/ 2147483647 w 43"/>
              <a:gd name="T31" fmla="*/ 2147483647 h 108"/>
              <a:gd name="T32" fmla="*/ 2147483647 w 43"/>
              <a:gd name="T33" fmla="*/ 2147483647 h 108"/>
              <a:gd name="T34" fmla="*/ 2147483647 w 43"/>
              <a:gd name="T35" fmla="*/ 2147483647 h 108"/>
              <a:gd name="T36" fmla="*/ 2147483647 w 43"/>
              <a:gd name="T37" fmla="*/ 2147483647 h 108"/>
              <a:gd name="T38" fmla="*/ 2147483647 w 43"/>
              <a:gd name="T39" fmla="*/ 2147483647 h 108"/>
              <a:gd name="T40" fmla="*/ 2147483647 w 43"/>
              <a:gd name="T41" fmla="*/ 2147483647 h 108"/>
              <a:gd name="T42" fmla="*/ 2147483647 w 43"/>
              <a:gd name="T43" fmla="*/ 2147483647 h 108"/>
              <a:gd name="T44" fmla="*/ 2147483647 w 43"/>
              <a:gd name="T45" fmla="*/ 2147483647 h 108"/>
              <a:gd name="T46" fmla="*/ 2147483647 w 43"/>
              <a:gd name="T47" fmla="*/ 2147483647 h 108"/>
              <a:gd name="T48" fmla="*/ 2147483647 w 43"/>
              <a:gd name="T49" fmla="*/ 2147483647 h 108"/>
              <a:gd name="T50" fmla="*/ 2147483647 w 43"/>
              <a:gd name="T51" fmla="*/ 2147483647 h 108"/>
              <a:gd name="T52" fmla="*/ 2147483647 w 43"/>
              <a:gd name="T53" fmla="*/ 2147483647 h 108"/>
              <a:gd name="T54" fmla="*/ 2147483647 w 43"/>
              <a:gd name="T55" fmla="*/ 2147483647 h 108"/>
              <a:gd name="T56" fmla="*/ 2147483647 w 43"/>
              <a:gd name="T57" fmla="*/ 2147483647 h 108"/>
              <a:gd name="T58" fmla="*/ 2147483647 w 43"/>
              <a:gd name="T59" fmla="*/ 2147483647 h 108"/>
              <a:gd name="T60" fmla="*/ 2147483647 w 43"/>
              <a:gd name="T61" fmla="*/ 2147483647 h 108"/>
              <a:gd name="T62" fmla="*/ 2147483647 w 43"/>
              <a:gd name="T63" fmla="*/ 2147483647 h 108"/>
              <a:gd name="T64" fmla="*/ 2147483647 w 43"/>
              <a:gd name="T65" fmla="*/ 2147483647 h 108"/>
              <a:gd name="T66" fmla="*/ 2147483647 w 43"/>
              <a:gd name="T67" fmla="*/ 2147483647 h 1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3"/>
              <a:gd name="T103" fmla="*/ 0 h 108"/>
              <a:gd name="T104" fmla="*/ 43 w 43"/>
              <a:gd name="T105" fmla="*/ 108 h 1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3" h="108">
                <a:moveTo>
                  <a:pt x="34" y="5"/>
                </a:moveTo>
                <a:lnTo>
                  <a:pt x="26" y="0"/>
                </a:lnTo>
                <a:lnTo>
                  <a:pt x="20" y="0"/>
                </a:lnTo>
                <a:lnTo>
                  <a:pt x="15" y="0"/>
                </a:lnTo>
                <a:lnTo>
                  <a:pt x="12" y="5"/>
                </a:lnTo>
                <a:lnTo>
                  <a:pt x="9" y="8"/>
                </a:lnTo>
                <a:lnTo>
                  <a:pt x="9" y="17"/>
                </a:lnTo>
                <a:lnTo>
                  <a:pt x="3" y="22"/>
                </a:lnTo>
                <a:lnTo>
                  <a:pt x="3" y="34"/>
                </a:lnTo>
                <a:lnTo>
                  <a:pt x="0" y="42"/>
                </a:lnTo>
                <a:lnTo>
                  <a:pt x="0" y="48"/>
                </a:lnTo>
                <a:lnTo>
                  <a:pt x="0" y="56"/>
                </a:lnTo>
                <a:lnTo>
                  <a:pt x="0" y="65"/>
                </a:lnTo>
                <a:lnTo>
                  <a:pt x="0" y="76"/>
                </a:lnTo>
                <a:lnTo>
                  <a:pt x="0" y="88"/>
                </a:lnTo>
                <a:lnTo>
                  <a:pt x="3" y="99"/>
                </a:lnTo>
                <a:lnTo>
                  <a:pt x="9" y="105"/>
                </a:lnTo>
                <a:lnTo>
                  <a:pt x="20" y="108"/>
                </a:lnTo>
                <a:lnTo>
                  <a:pt x="32" y="108"/>
                </a:lnTo>
                <a:lnTo>
                  <a:pt x="37" y="105"/>
                </a:lnTo>
                <a:lnTo>
                  <a:pt x="43" y="99"/>
                </a:lnTo>
                <a:lnTo>
                  <a:pt x="43" y="88"/>
                </a:lnTo>
                <a:lnTo>
                  <a:pt x="40" y="76"/>
                </a:lnTo>
                <a:lnTo>
                  <a:pt x="40" y="71"/>
                </a:lnTo>
                <a:lnTo>
                  <a:pt x="40" y="62"/>
                </a:lnTo>
                <a:lnTo>
                  <a:pt x="40" y="54"/>
                </a:lnTo>
                <a:lnTo>
                  <a:pt x="40" y="48"/>
                </a:lnTo>
                <a:lnTo>
                  <a:pt x="37" y="39"/>
                </a:lnTo>
                <a:lnTo>
                  <a:pt x="37" y="34"/>
                </a:lnTo>
                <a:lnTo>
                  <a:pt x="34" y="25"/>
                </a:lnTo>
                <a:lnTo>
                  <a:pt x="34" y="20"/>
                </a:lnTo>
                <a:lnTo>
                  <a:pt x="34" y="8"/>
                </a:lnTo>
                <a:lnTo>
                  <a:pt x="34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22" name="Freeform 12"/>
          <p:cNvSpPr>
            <a:spLocks/>
          </p:cNvSpPr>
          <p:nvPr/>
        </p:nvSpPr>
        <p:spPr bwMode="auto">
          <a:xfrm>
            <a:off x="6234113" y="5562600"/>
            <a:ext cx="733425" cy="976313"/>
          </a:xfrm>
          <a:custGeom>
            <a:avLst/>
            <a:gdLst>
              <a:gd name="T0" fmla="*/ 2147483647 w 535"/>
              <a:gd name="T1" fmla="*/ 0 h 699"/>
              <a:gd name="T2" fmla="*/ 0 w 535"/>
              <a:gd name="T3" fmla="*/ 2147483647 h 699"/>
              <a:gd name="T4" fmla="*/ 2147483647 w 535"/>
              <a:gd name="T5" fmla="*/ 2147483647 h 699"/>
              <a:gd name="T6" fmla="*/ 2147483647 w 535"/>
              <a:gd name="T7" fmla="*/ 2147483647 h 699"/>
              <a:gd name="T8" fmla="*/ 2147483647 w 535"/>
              <a:gd name="T9" fmla="*/ 2147483647 h 699"/>
              <a:gd name="T10" fmla="*/ 2147483647 w 535"/>
              <a:gd name="T11" fmla="*/ 2147483647 h 699"/>
              <a:gd name="T12" fmla="*/ 2147483647 w 535"/>
              <a:gd name="T13" fmla="*/ 2147483647 h 699"/>
              <a:gd name="T14" fmla="*/ 2147483647 w 535"/>
              <a:gd name="T15" fmla="*/ 0 h 699"/>
              <a:gd name="T16" fmla="*/ 2147483647 w 535"/>
              <a:gd name="T17" fmla="*/ 0 h 6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5"/>
              <a:gd name="T28" fmla="*/ 0 h 699"/>
              <a:gd name="T29" fmla="*/ 535 w 535"/>
              <a:gd name="T30" fmla="*/ 699 h 69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5" h="699">
                <a:moveTo>
                  <a:pt x="243" y="0"/>
                </a:moveTo>
                <a:lnTo>
                  <a:pt x="0" y="327"/>
                </a:lnTo>
                <a:lnTo>
                  <a:pt x="170" y="330"/>
                </a:lnTo>
                <a:lnTo>
                  <a:pt x="173" y="693"/>
                </a:lnTo>
                <a:lnTo>
                  <a:pt x="379" y="699"/>
                </a:lnTo>
                <a:lnTo>
                  <a:pt x="359" y="333"/>
                </a:lnTo>
                <a:lnTo>
                  <a:pt x="535" y="333"/>
                </a:lnTo>
                <a:lnTo>
                  <a:pt x="243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23" name="Freeform 11"/>
          <p:cNvSpPr>
            <a:spLocks/>
          </p:cNvSpPr>
          <p:nvPr/>
        </p:nvSpPr>
        <p:spPr bwMode="auto">
          <a:xfrm>
            <a:off x="6467475" y="6589713"/>
            <a:ext cx="290513" cy="84137"/>
          </a:xfrm>
          <a:custGeom>
            <a:avLst/>
            <a:gdLst>
              <a:gd name="T0" fmla="*/ 2147483647 w 212"/>
              <a:gd name="T1" fmla="*/ 0 h 60"/>
              <a:gd name="T2" fmla="*/ 0 w 212"/>
              <a:gd name="T3" fmla="*/ 2147483647 h 60"/>
              <a:gd name="T4" fmla="*/ 2147483647 w 212"/>
              <a:gd name="T5" fmla="*/ 2147483647 h 60"/>
              <a:gd name="T6" fmla="*/ 2147483647 w 212"/>
              <a:gd name="T7" fmla="*/ 0 h 60"/>
              <a:gd name="T8" fmla="*/ 2147483647 w 212"/>
              <a:gd name="T9" fmla="*/ 0 h 60"/>
              <a:gd name="T10" fmla="*/ 2147483647 w 212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2"/>
              <a:gd name="T19" fmla="*/ 0 h 60"/>
              <a:gd name="T20" fmla="*/ 212 w 212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2" h="60">
                <a:moveTo>
                  <a:pt x="5" y="0"/>
                </a:moveTo>
                <a:lnTo>
                  <a:pt x="0" y="60"/>
                </a:lnTo>
                <a:lnTo>
                  <a:pt x="206" y="54"/>
                </a:lnTo>
                <a:lnTo>
                  <a:pt x="212" y="0"/>
                </a:lnTo>
                <a:lnTo>
                  <a:pt x="5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84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38285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38286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38287" name="Rectangle 47"/>
          <p:cNvSpPr>
            <a:spLocks noChangeArrowheads="1"/>
          </p:cNvSpPr>
          <p:nvPr/>
        </p:nvSpPr>
        <p:spPr bwMode="auto">
          <a:xfrm>
            <a:off x="250825" y="1557338"/>
            <a:ext cx="2109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138288" name="Text Box 48"/>
          <p:cNvSpPr txBox="1">
            <a:spLocks noChangeArrowheads="1"/>
          </p:cNvSpPr>
          <p:nvPr/>
        </p:nvSpPr>
        <p:spPr bwMode="auto">
          <a:xfrm>
            <a:off x="250825" y="2060575"/>
            <a:ext cx="7272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00FF"/>
                </a:solidFill>
                <a:latin typeface="Times New Roman" pitchFamily="18" charset="0"/>
              </a:rPr>
              <a:t>Прибор для измерения градусной меры углов</a:t>
            </a:r>
          </a:p>
        </p:txBody>
      </p:sp>
      <p:sp>
        <p:nvSpPr>
          <p:cNvPr id="37929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304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60" name="WordArt 60" descr="Белый мрамор"/>
          <p:cNvSpPr>
            <a:spLocks noChangeArrowheads="1" noChangeShapeType="1" noTextEdit="1"/>
          </p:cNvSpPr>
          <p:nvPr/>
        </p:nvSpPr>
        <p:spPr bwMode="auto">
          <a:xfrm>
            <a:off x="76962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7931" name="AutoShape 4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3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8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0"/>
                  </p:tgtEl>
                </p:cond>
              </p:nextCondLst>
            </p:seq>
          </p:childTnLst>
        </p:cTn>
      </p:par>
    </p:tnLst>
    <p:bldLst>
      <p:bldP spid="138284" grpId="0" animBg="1"/>
      <p:bldP spid="138285" grpId="0" animBg="1"/>
      <p:bldP spid="138286" grpId="0" animBg="1"/>
      <p:bldP spid="138287" grpId="0"/>
      <p:bldP spid="138288" grpId="0"/>
      <p:bldP spid="1024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328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2133600"/>
            <a:ext cx="1866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WordArt 4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38915" name="WordArt 5"/>
          <p:cNvSpPr>
            <a:spLocks noChangeArrowheads="1" noChangeShapeType="1" noTextEdit="1"/>
          </p:cNvSpPr>
          <p:nvPr/>
        </p:nvSpPr>
        <p:spPr bwMode="auto">
          <a:xfrm>
            <a:off x="323850" y="620713"/>
            <a:ext cx="20161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>
                        <a:alpha val="46001"/>
                      </a:srgbClr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РАУНД 2</a:t>
            </a:r>
          </a:p>
        </p:txBody>
      </p:sp>
      <p:sp>
        <p:nvSpPr>
          <p:cNvPr id="38916" name="WordArt 6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62915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ЧЕРНЫЙ ЯЩИК</a:t>
            </a:r>
          </a:p>
        </p:txBody>
      </p:sp>
      <p:sp>
        <p:nvSpPr>
          <p:cNvPr id="38917" name="AutoShape 9"/>
          <p:cNvSpPr>
            <a:spLocks noChangeAspect="1" noChangeArrowheads="1" noTextEdit="1"/>
          </p:cNvSpPr>
          <p:nvPr/>
        </p:nvSpPr>
        <p:spPr bwMode="auto">
          <a:xfrm>
            <a:off x="4932363" y="3789363"/>
            <a:ext cx="5184775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Freeform 10"/>
          <p:cNvSpPr>
            <a:spLocks/>
          </p:cNvSpPr>
          <p:nvPr/>
        </p:nvSpPr>
        <p:spPr bwMode="auto">
          <a:xfrm>
            <a:off x="4932363" y="3865563"/>
            <a:ext cx="5106987" cy="3462337"/>
          </a:xfrm>
          <a:custGeom>
            <a:avLst/>
            <a:gdLst>
              <a:gd name="T0" fmla="*/ 2147483647 w 3724"/>
              <a:gd name="T1" fmla="*/ 2147483647 h 2479"/>
              <a:gd name="T2" fmla="*/ 2147483647 w 3724"/>
              <a:gd name="T3" fmla="*/ 2147483647 h 2479"/>
              <a:gd name="T4" fmla="*/ 2147483647 w 3724"/>
              <a:gd name="T5" fmla="*/ 2147483647 h 2479"/>
              <a:gd name="T6" fmla="*/ 2147483647 w 3724"/>
              <a:gd name="T7" fmla="*/ 2147483647 h 2479"/>
              <a:gd name="T8" fmla="*/ 2147483647 w 3724"/>
              <a:gd name="T9" fmla="*/ 2147483647 h 2479"/>
              <a:gd name="T10" fmla="*/ 2147483647 w 3724"/>
              <a:gd name="T11" fmla="*/ 2147483647 h 2479"/>
              <a:gd name="T12" fmla="*/ 2147483647 w 3724"/>
              <a:gd name="T13" fmla="*/ 2147483647 h 2479"/>
              <a:gd name="T14" fmla="*/ 2147483647 w 3724"/>
              <a:gd name="T15" fmla="*/ 2147483647 h 2479"/>
              <a:gd name="T16" fmla="*/ 2147483647 w 3724"/>
              <a:gd name="T17" fmla="*/ 2147483647 h 2479"/>
              <a:gd name="T18" fmla="*/ 2147483647 w 3724"/>
              <a:gd name="T19" fmla="*/ 2147483647 h 2479"/>
              <a:gd name="T20" fmla="*/ 2147483647 w 3724"/>
              <a:gd name="T21" fmla="*/ 2147483647 h 2479"/>
              <a:gd name="T22" fmla="*/ 2147483647 w 3724"/>
              <a:gd name="T23" fmla="*/ 2147483647 h 2479"/>
              <a:gd name="T24" fmla="*/ 2147483647 w 3724"/>
              <a:gd name="T25" fmla="*/ 2147483647 h 2479"/>
              <a:gd name="T26" fmla="*/ 2147483647 w 3724"/>
              <a:gd name="T27" fmla="*/ 2147483647 h 2479"/>
              <a:gd name="T28" fmla="*/ 2147483647 w 3724"/>
              <a:gd name="T29" fmla="*/ 2147483647 h 2479"/>
              <a:gd name="T30" fmla="*/ 2147483647 w 3724"/>
              <a:gd name="T31" fmla="*/ 2147483647 h 2479"/>
              <a:gd name="T32" fmla="*/ 2147483647 w 3724"/>
              <a:gd name="T33" fmla="*/ 2147483647 h 2479"/>
              <a:gd name="T34" fmla="*/ 2147483647 w 3724"/>
              <a:gd name="T35" fmla="*/ 2147483647 h 2479"/>
              <a:gd name="T36" fmla="*/ 2147483647 w 3724"/>
              <a:gd name="T37" fmla="*/ 2147483647 h 2479"/>
              <a:gd name="T38" fmla="*/ 2147483647 w 3724"/>
              <a:gd name="T39" fmla="*/ 2147483647 h 2479"/>
              <a:gd name="T40" fmla="*/ 2147483647 w 3724"/>
              <a:gd name="T41" fmla="*/ 2147483647 h 2479"/>
              <a:gd name="T42" fmla="*/ 2147483647 w 3724"/>
              <a:gd name="T43" fmla="*/ 2147483647 h 2479"/>
              <a:gd name="T44" fmla="*/ 2147483647 w 3724"/>
              <a:gd name="T45" fmla="*/ 2147483647 h 2479"/>
              <a:gd name="T46" fmla="*/ 2147483647 w 3724"/>
              <a:gd name="T47" fmla="*/ 2147483647 h 2479"/>
              <a:gd name="T48" fmla="*/ 2147483647 w 3724"/>
              <a:gd name="T49" fmla="*/ 2147483647 h 2479"/>
              <a:gd name="T50" fmla="*/ 2147483647 w 3724"/>
              <a:gd name="T51" fmla="*/ 2147483647 h 2479"/>
              <a:gd name="T52" fmla="*/ 2147483647 w 3724"/>
              <a:gd name="T53" fmla="*/ 2147483647 h 2479"/>
              <a:gd name="T54" fmla="*/ 2147483647 w 3724"/>
              <a:gd name="T55" fmla="*/ 2147483647 h 2479"/>
              <a:gd name="T56" fmla="*/ 2147483647 w 3724"/>
              <a:gd name="T57" fmla="*/ 2147483647 h 2479"/>
              <a:gd name="T58" fmla="*/ 2147483647 w 3724"/>
              <a:gd name="T59" fmla="*/ 2147483647 h 2479"/>
              <a:gd name="T60" fmla="*/ 2147483647 w 3724"/>
              <a:gd name="T61" fmla="*/ 2147483647 h 2479"/>
              <a:gd name="T62" fmla="*/ 2147483647 w 3724"/>
              <a:gd name="T63" fmla="*/ 2147483647 h 2479"/>
              <a:gd name="T64" fmla="*/ 2147483647 w 3724"/>
              <a:gd name="T65" fmla="*/ 2147483647 h 2479"/>
              <a:gd name="T66" fmla="*/ 2147483647 w 3724"/>
              <a:gd name="T67" fmla="*/ 2147483647 h 2479"/>
              <a:gd name="T68" fmla="*/ 2147483647 w 3724"/>
              <a:gd name="T69" fmla="*/ 2147483647 h 2479"/>
              <a:gd name="T70" fmla="*/ 2147483647 w 3724"/>
              <a:gd name="T71" fmla="*/ 2147483647 h 2479"/>
              <a:gd name="T72" fmla="*/ 2147483647 w 3724"/>
              <a:gd name="T73" fmla="*/ 2147483647 h 2479"/>
              <a:gd name="T74" fmla="*/ 2147483647 w 3724"/>
              <a:gd name="T75" fmla="*/ 2147483647 h 2479"/>
              <a:gd name="T76" fmla="*/ 2147483647 w 3724"/>
              <a:gd name="T77" fmla="*/ 2147483647 h 2479"/>
              <a:gd name="T78" fmla="*/ 2147483647 w 3724"/>
              <a:gd name="T79" fmla="*/ 2147483647 h 2479"/>
              <a:gd name="T80" fmla="*/ 2147483647 w 3724"/>
              <a:gd name="T81" fmla="*/ 2147483647 h 2479"/>
              <a:gd name="T82" fmla="*/ 2147483647 w 3724"/>
              <a:gd name="T83" fmla="*/ 2147483647 h 2479"/>
              <a:gd name="T84" fmla="*/ 2147483647 w 3724"/>
              <a:gd name="T85" fmla="*/ 2147483647 h 2479"/>
              <a:gd name="T86" fmla="*/ 2147483647 w 3724"/>
              <a:gd name="T87" fmla="*/ 2147483647 h 2479"/>
              <a:gd name="T88" fmla="*/ 2147483647 w 3724"/>
              <a:gd name="T89" fmla="*/ 2147483647 h 2479"/>
              <a:gd name="T90" fmla="*/ 2147483647 w 3724"/>
              <a:gd name="T91" fmla="*/ 2147483647 h 2479"/>
              <a:gd name="T92" fmla="*/ 2147483647 w 3724"/>
              <a:gd name="T93" fmla="*/ 2147483647 h 2479"/>
              <a:gd name="T94" fmla="*/ 2147483647 w 3724"/>
              <a:gd name="T95" fmla="*/ 2147483647 h 2479"/>
              <a:gd name="T96" fmla="*/ 2147483647 w 3724"/>
              <a:gd name="T97" fmla="*/ 2147483647 h 2479"/>
              <a:gd name="T98" fmla="*/ 2147483647 w 3724"/>
              <a:gd name="T99" fmla="*/ 2147483647 h 2479"/>
              <a:gd name="T100" fmla="*/ 2147483647 w 3724"/>
              <a:gd name="T101" fmla="*/ 2147483647 h 2479"/>
              <a:gd name="T102" fmla="*/ 2147483647 w 3724"/>
              <a:gd name="T103" fmla="*/ 2147483647 h 2479"/>
              <a:gd name="T104" fmla="*/ 2147483647 w 3724"/>
              <a:gd name="T105" fmla="*/ 2147483647 h 2479"/>
              <a:gd name="T106" fmla="*/ 2147483647 w 3724"/>
              <a:gd name="T107" fmla="*/ 2147483647 h 2479"/>
              <a:gd name="T108" fmla="*/ 2147483647 w 3724"/>
              <a:gd name="T109" fmla="*/ 2147483647 h 2479"/>
              <a:gd name="T110" fmla="*/ 2147483647 w 3724"/>
              <a:gd name="T111" fmla="*/ 2147483647 h 2479"/>
              <a:gd name="T112" fmla="*/ 2147483647 w 3724"/>
              <a:gd name="T113" fmla="*/ 2147483647 h 2479"/>
              <a:gd name="T114" fmla="*/ 2147483647 w 3724"/>
              <a:gd name="T115" fmla="*/ 2147483647 h 2479"/>
              <a:gd name="T116" fmla="*/ 2147483647 w 3724"/>
              <a:gd name="T117" fmla="*/ 2147483647 h 247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24"/>
              <a:gd name="T178" fmla="*/ 0 h 2479"/>
              <a:gd name="T179" fmla="*/ 3724 w 3724"/>
              <a:gd name="T180" fmla="*/ 2479 h 247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24" h="2479">
                <a:moveTo>
                  <a:pt x="1204" y="366"/>
                </a:moveTo>
                <a:lnTo>
                  <a:pt x="1204" y="366"/>
                </a:lnTo>
                <a:lnTo>
                  <a:pt x="1198" y="366"/>
                </a:lnTo>
                <a:lnTo>
                  <a:pt x="1190" y="369"/>
                </a:lnTo>
                <a:lnTo>
                  <a:pt x="1178" y="375"/>
                </a:lnTo>
                <a:lnTo>
                  <a:pt x="1170" y="375"/>
                </a:lnTo>
                <a:lnTo>
                  <a:pt x="1161" y="378"/>
                </a:lnTo>
                <a:lnTo>
                  <a:pt x="1153" y="381"/>
                </a:lnTo>
                <a:lnTo>
                  <a:pt x="1144" y="386"/>
                </a:lnTo>
                <a:lnTo>
                  <a:pt x="1136" y="386"/>
                </a:lnTo>
                <a:lnTo>
                  <a:pt x="1127" y="392"/>
                </a:lnTo>
                <a:lnTo>
                  <a:pt x="1116" y="395"/>
                </a:lnTo>
                <a:lnTo>
                  <a:pt x="1107" y="398"/>
                </a:lnTo>
                <a:lnTo>
                  <a:pt x="1093" y="403"/>
                </a:lnTo>
                <a:lnTo>
                  <a:pt x="1082" y="406"/>
                </a:lnTo>
                <a:lnTo>
                  <a:pt x="1071" y="409"/>
                </a:lnTo>
                <a:lnTo>
                  <a:pt x="1056" y="415"/>
                </a:lnTo>
                <a:lnTo>
                  <a:pt x="1045" y="417"/>
                </a:lnTo>
                <a:lnTo>
                  <a:pt x="1031" y="423"/>
                </a:lnTo>
                <a:lnTo>
                  <a:pt x="1017" y="429"/>
                </a:lnTo>
                <a:lnTo>
                  <a:pt x="1005" y="434"/>
                </a:lnTo>
                <a:lnTo>
                  <a:pt x="988" y="437"/>
                </a:lnTo>
                <a:lnTo>
                  <a:pt x="974" y="443"/>
                </a:lnTo>
                <a:lnTo>
                  <a:pt x="960" y="449"/>
                </a:lnTo>
                <a:lnTo>
                  <a:pt x="946" y="454"/>
                </a:lnTo>
                <a:lnTo>
                  <a:pt x="932" y="460"/>
                </a:lnTo>
                <a:lnTo>
                  <a:pt x="918" y="466"/>
                </a:lnTo>
                <a:lnTo>
                  <a:pt x="901" y="471"/>
                </a:lnTo>
                <a:lnTo>
                  <a:pt x="886" y="477"/>
                </a:lnTo>
                <a:lnTo>
                  <a:pt x="872" y="480"/>
                </a:lnTo>
                <a:lnTo>
                  <a:pt x="855" y="486"/>
                </a:lnTo>
                <a:lnTo>
                  <a:pt x="841" y="491"/>
                </a:lnTo>
                <a:lnTo>
                  <a:pt x="827" y="497"/>
                </a:lnTo>
                <a:lnTo>
                  <a:pt x="813" y="503"/>
                </a:lnTo>
                <a:lnTo>
                  <a:pt x="796" y="505"/>
                </a:lnTo>
                <a:lnTo>
                  <a:pt x="782" y="511"/>
                </a:lnTo>
                <a:lnTo>
                  <a:pt x="768" y="517"/>
                </a:lnTo>
                <a:lnTo>
                  <a:pt x="753" y="523"/>
                </a:lnTo>
                <a:lnTo>
                  <a:pt x="739" y="525"/>
                </a:lnTo>
                <a:lnTo>
                  <a:pt x="725" y="531"/>
                </a:lnTo>
                <a:lnTo>
                  <a:pt x="711" y="537"/>
                </a:lnTo>
                <a:lnTo>
                  <a:pt x="697" y="542"/>
                </a:lnTo>
                <a:lnTo>
                  <a:pt x="685" y="545"/>
                </a:lnTo>
                <a:lnTo>
                  <a:pt x="674" y="551"/>
                </a:lnTo>
                <a:lnTo>
                  <a:pt x="663" y="557"/>
                </a:lnTo>
                <a:lnTo>
                  <a:pt x="651" y="559"/>
                </a:lnTo>
                <a:lnTo>
                  <a:pt x="640" y="565"/>
                </a:lnTo>
                <a:lnTo>
                  <a:pt x="629" y="568"/>
                </a:lnTo>
                <a:lnTo>
                  <a:pt x="620" y="574"/>
                </a:lnTo>
                <a:lnTo>
                  <a:pt x="609" y="576"/>
                </a:lnTo>
                <a:lnTo>
                  <a:pt x="600" y="579"/>
                </a:lnTo>
                <a:lnTo>
                  <a:pt x="592" y="582"/>
                </a:lnTo>
                <a:lnTo>
                  <a:pt x="583" y="588"/>
                </a:lnTo>
                <a:lnTo>
                  <a:pt x="578" y="591"/>
                </a:lnTo>
                <a:lnTo>
                  <a:pt x="569" y="591"/>
                </a:lnTo>
                <a:lnTo>
                  <a:pt x="564" y="594"/>
                </a:lnTo>
                <a:lnTo>
                  <a:pt x="561" y="599"/>
                </a:lnTo>
                <a:lnTo>
                  <a:pt x="552" y="602"/>
                </a:lnTo>
                <a:lnTo>
                  <a:pt x="549" y="608"/>
                </a:lnTo>
                <a:lnTo>
                  <a:pt x="544" y="611"/>
                </a:lnTo>
                <a:lnTo>
                  <a:pt x="538" y="613"/>
                </a:lnTo>
                <a:lnTo>
                  <a:pt x="527" y="619"/>
                </a:lnTo>
                <a:lnTo>
                  <a:pt x="518" y="628"/>
                </a:lnTo>
                <a:lnTo>
                  <a:pt x="510" y="633"/>
                </a:lnTo>
                <a:lnTo>
                  <a:pt x="504" y="636"/>
                </a:lnTo>
                <a:lnTo>
                  <a:pt x="496" y="642"/>
                </a:lnTo>
                <a:lnTo>
                  <a:pt x="487" y="650"/>
                </a:lnTo>
                <a:lnTo>
                  <a:pt x="479" y="656"/>
                </a:lnTo>
                <a:lnTo>
                  <a:pt x="473" y="662"/>
                </a:lnTo>
                <a:lnTo>
                  <a:pt x="464" y="667"/>
                </a:lnTo>
                <a:lnTo>
                  <a:pt x="453" y="676"/>
                </a:lnTo>
                <a:lnTo>
                  <a:pt x="445" y="682"/>
                </a:lnTo>
                <a:lnTo>
                  <a:pt x="433" y="690"/>
                </a:lnTo>
                <a:lnTo>
                  <a:pt x="425" y="699"/>
                </a:lnTo>
                <a:lnTo>
                  <a:pt x="414" y="707"/>
                </a:lnTo>
                <a:lnTo>
                  <a:pt x="402" y="713"/>
                </a:lnTo>
                <a:lnTo>
                  <a:pt x="391" y="721"/>
                </a:lnTo>
                <a:lnTo>
                  <a:pt x="380" y="730"/>
                </a:lnTo>
                <a:lnTo>
                  <a:pt x="371" y="738"/>
                </a:lnTo>
                <a:lnTo>
                  <a:pt x="357" y="747"/>
                </a:lnTo>
                <a:lnTo>
                  <a:pt x="348" y="758"/>
                </a:lnTo>
                <a:lnTo>
                  <a:pt x="334" y="767"/>
                </a:lnTo>
                <a:lnTo>
                  <a:pt x="323" y="775"/>
                </a:lnTo>
                <a:lnTo>
                  <a:pt x="312" y="784"/>
                </a:lnTo>
                <a:lnTo>
                  <a:pt x="300" y="795"/>
                </a:lnTo>
                <a:lnTo>
                  <a:pt x="289" y="804"/>
                </a:lnTo>
                <a:lnTo>
                  <a:pt x="278" y="815"/>
                </a:lnTo>
                <a:lnTo>
                  <a:pt x="263" y="824"/>
                </a:lnTo>
                <a:lnTo>
                  <a:pt x="252" y="832"/>
                </a:lnTo>
                <a:lnTo>
                  <a:pt x="241" y="841"/>
                </a:lnTo>
                <a:lnTo>
                  <a:pt x="229" y="849"/>
                </a:lnTo>
                <a:lnTo>
                  <a:pt x="218" y="858"/>
                </a:lnTo>
                <a:lnTo>
                  <a:pt x="207" y="869"/>
                </a:lnTo>
                <a:lnTo>
                  <a:pt x="195" y="877"/>
                </a:lnTo>
                <a:lnTo>
                  <a:pt x="184" y="889"/>
                </a:lnTo>
                <a:lnTo>
                  <a:pt x="173" y="897"/>
                </a:lnTo>
                <a:lnTo>
                  <a:pt x="161" y="906"/>
                </a:lnTo>
                <a:lnTo>
                  <a:pt x="150" y="914"/>
                </a:lnTo>
                <a:lnTo>
                  <a:pt x="139" y="923"/>
                </a:lnTo>
                <a:lnTo>
                  <a:pt x="127" y="931"/>
                </a:lnTo>
                <a:lnTo>
                  <a:pt x="119" y="940"/>
                </a:lnTo>
                <a:lnTo>
                  <a:pt x="110" y="948"/>
                </a:lnTo>
                <a:lnTo>
                  <a:pt x="102" y="957"/>
                </a:lnTo>
                <a:lnTo>
                  <a:pt x="93" y="963"/>
                </a:lnTo>
                <a:lnTo>
                  <a:pt x="82" y="971"/>
                </a:lnTo>
                <a:lnTo>
                  <a:pt x="74" y="977"/>
                </a:lnTo>
                <a:lnTo>
                  <a:pt x="68" y="985"/>
                </a:lnTo>
                <a:lnTo>
                  <a:pt x="59" y="991"/>
                </a:lnTo>
                <a:lnTo>
                  <a:pt x="51" y="1000"/>
                </a:lnTo>
                <a:lnTo>
                  <a:pt x="45" y="1005"/>
                </a:lnTo>
                <a:lnTo>
                  <a:pt x="40" y="1011"/>
                </a:lnTo>
                <a:lnTo>
                  <a:pt x="31" y="1022"/>
                </a:lnTo>
                <a:lnTo>
                  <a:pt x="23" y="1031"/>
                </a:lnTo>
                <a:lnTo>
                  <a:pt x="17" y="1039"/>
                </a:lnTo>
                <a:lnTo>
                  <a:pt x="14" y="1048"/>
                </a:lnTo>
                <a:lnTo>
                  <a:pt x="8" y="1056"/>
                </a:lnTo>
                <a:lnTo>
                  <a:pt x="6" y="1068"/>
                </a:lnTo>
                <a:lnTo>
                  <a:pt x="3" y="1076"/>
                </a:lnTo>
                <a:lnTo>
                  <a:pt x="0" y="1088"/>
                </a:lnTo>
                <a:lnTo>
                  <a:pt x="0" y="1096"/>
                </a:lnTo>
                <a:lnTo>
                  <a:pt x="0" y="1105"/>
                </a:lnTo>
                <a:lnTo>
                  <a:pt x="0" y="1116"/>
                </a:lnTo>
                <a:lnTo>
                  <a:pt x="3" y="1127"/>
                </a:lnTo>
                <a:lnTo>
                  <a:pt x="6" y="1133"/>
                </a:lnTo>
                <a:lnTo>
                  <a:pt x="8" y="1142"/>
                </a:lnTo>
                <a:lnTo>
                  <a:pt x="11" y="1150"/>
                </a:lnTo>
                <a:lnTo>
                  <a:pt x="17" y="1159"/>
                </a:lnTo>
                <a:lnTo>
                  <a:pt x="25" y="1170"/>
                </a:lnTo>
                <a:lnTo>
                  <a:pt x="40" y="1179"/>
                </a:lnTo>
                <a:lnTo>
                  <a:pt x="42" y="1179"/>
                </a:lnTo>
                <a:lnTo>
                  <a:pt x="48" y="1179"/>
                </a:lnTo>
                <a:lnTo>
                  <a:pt x="57" y="1179"/>
                </a:lnTo>
                <a:lnTo>
                  <a:pt x="65" y="1181"/>
                </a:lnTo>
                <a:lnTo>
                  <a:pt x="76" y="1181"/>
                </a:lnTo>
                <a:lnTo>
                  <a:pt x="88" y="1181"/>
                </a:lnTo>
                <a:lnTo>
                  <a:pt x="93" y="1181"/>
                </a:lnTo>
                <a:lnTo>
                  <a:pt x="102" y="1181"/>
                </a:lnTo>
                <a:lnTo>
                  <a:pt x="108" y="1181"/>
                </a:lnTo>
                <a:lnTo>
                  <a:pt x="116" y="1181"/>
                </a:lnTo>
                <a:lnTo>
                  <a:pt x="122" y="1181"/>
                </a:lnTo>
                <a:lnTo>
                  <a:pt x="130" y="1181"/>
                </a:lnTo>
                <a:lnTo>
                  <a:pt x="136" y="1181"/>
                </a:lnTo>
                <a:lnTo>
                  <a:pt x="144" y="1181"/>
                </a:lnTo>
                <a:lnTo>
                  <a:pt x="153" y="1181"/>
                </a:lnTo>
                <a:lnTo>
                  <a:pt x="161" y="1181"/>
                </a:lnTo>
                <a:lnTo>
                  <a:pt x="170" y="1181"/>
                </a:lnTo>
                <a:lnTo>
                  <a:pt x="178" y="1181"/>
                </a:lnTo>
                <a:lnTo>
                  <a:pt x="187" y="1181"/>
                </a:lnTo>
                <a:lnTo>
                  <a:pt x="195" y="1181"/>
                </a:lnTo>
                <a:lnTo>
                  <a:pt x="204" y="1181"/>
                </a:lnTo>
                <a:lnTo>
                  <a:pt x="215" y="1181"/>
                </a:lnTo>
                <a:lnTo>
                  <a:pt x="221" y="1181"/>
                </a:lnTo>
                <a:lnTo>
                  <a:pt x="232" y="1181"/>
                </a:lnTo>
                <a:lnTo>
                  <a:pt x="241" y="1181"/>
                </a:lnTo>
                <a:lnTo>
                  <a:pt x="252" y="1181"/>
                </a:lnTo>
                <a:lnTo>
                  <a:pt x="258" y="1181"/>
                </a:lnTo>
                <a:lnTo>
                  <a:pt x="266" y="1181"/>
                </a:lnTo>
                <a:lnTo>
                  <a:pt x="275" y="1181"/>
                </a:lnTo>
                <a:lnTo>
                  <a:pt x="283" y="1181"/>
                </a:lnTo>
                <a:lnTo>
                  <a:pt x="295" y="1179"/>
                </a:lnTo>
                <a:lnTo>
                  <a:pt x="303" y="1179"/>
                </a:lnTo>
                <a:lnTo>
                  <a:pt x="312" y="1179"/>
                </a:lnTo>
                <a:lnTo>
                  <a:pt x="320" y="1179"/>
                </a:lnTo>
                <a:lnTo>
                  <a:pt x="326" y="1179"/>
                </a:lnTo>
                <a:lnTo>
                  <a:pt x="334" y="1179"/>
                </a:lnTo>
                <a:lnTo>
                  <a:pt x="343" y="1179"/>
                </a:lnTo>
                <a:lnTo>
                  <a:pt x="348" y="1179"/>
                </a:lnTo>
                <a:lnTo>
                  <a:pt x="357" y="1179"/>
                </a:lnTo>
                <a:lnTo>
                  <a:pt x="363" y="1179"/>
                </a:lnTo>
                <a:lnTo>
                  <a:pt x="371" y="1179"/>
                </a:lnTo>
                <a:lnTo>
                  <a:pt x="380" y="1179"/>
                </a:lnTo>
                <a:lnTo>
                  <a:pt x="391" y="1179"/>
                </a:lnTo>
                <a:lnTo>
                  <a:pt x="399" y="1179"/>
                </a:lnTo>
                <a:lnTo>
                  <a:pt x="411" y="1179"/>
                </a:lnTo>
                <a:lnTo>
                  <a:pt x="419" y="1179"/>
                </a:lnTo>
                <a:lnTo>
                  <a:pt x="425" y="1179"/>
                </a:lnTo>
                <a:lnTo>
                  <a:pt x="430" y="1179"/>
                </a:lnTo>
                <a:lnTo>
                  <a:pt x="433" y="1179"/>
                </a:lnTo>
                <a:lnTo>
                  <a:pt x="436" y="1179"/>
                </a:lnTo>
                <a:lnTo>
                  <a:pt x="436" y="1187"/>
                </a:lnTo>
                <a:lnTo>
                  <a:pt x="436" y="1190"/>
                </a:lnTo>
                <a:lnTo>
                  <a:pt x="436" y="1198"/>
                </a:lnTo>
                <a:lnTo>
                  <a:pt x="436" y="1204"/>
                </a:lnTo>
                <a:lnTo>
                  <a:pt x="439" y="1213"/>
                </a:lnTo>
                <a:lnTo>
                  <a:pt x="439" y="1221"/>
                </a:lnTo>
                <a:lnTo>
                  <a:pt x="439" y="1230"/>
                </a:lnTo>
                <a:lnTo>
                  <a:pt x="439" y="1241"/>
                </a:lnTo>
                <a:lnTo>
                  <a:pt x="442" y="1252"/>
                </a:lnTo>
                <a:lnTo>
                  <a:pt x="442" y="1264"/>
                </a:lnTo>
                <a:lnTo>
                  <a:pt x="442" y="1278"/>
                </a:lnTo>
                <a:lnTo>
                  <a:pt x="442" y="1292"/>
                </a:lnTo>
                <a:lnTo>
                  <a:pt x="445" y="1306"/>
                </a:lnTo>
                <a:lnTo>
                  <a:pt x="445" y="1321"/>
                </a:lnTo>
                <a:lnTo>
                  <a:pt x="447" y="1335"/>
                </a:lnTo>
                <a:lnTo>
                  <a:pt x="447" y="1352"/>
                </a:lnTo>
                <a:lnTo>
                  <a:pt x="450" y="1369"/>
                </a:lnTo>
                <a:lnTo>
                  <a:pt x="450" y="1386"/>
                </a:lnTo>
                <a:lnTo>
                  <a:pt x="450" y="1403"/>
                </a:lnTo>
                <a:lnTo>
                  <a:pt x="453" y="1423"/>
                </a:lnTo>
                <a:lnTo>
                  <a:pt x="453" y="1440"/>
                </a:lnTo>
                <a:lnTo>
                  <a:pt x="453" y="1460"/>
                </a:lnTo>
                <a:lnTo>
                  <a:pt x="456" y="1480"/>
                </a:lnTo>
                <a:lnTo>
                  <a:pt x="459" y="1497"/>
                </a:lnTo>
                <a:lnTo>
                  <a:pt x="462" y="1516"/>
                </a:lnTo>
                <a:lnTo>
                  <a:pt x="462" y="1536"/>
                </a:lnTo>
                <a:lnTo>
                  <a:pt x="464" y="1556"/>
                </a:lnTo>
                <a:lnTo>
                  <a:pt x="464" y="1576"/>
                </a:lnTo>
                <a:lnTo>
                  <a:pt x="467" y="1599"/>
                </a:lnTo>
                <a:lnTo>
                  <a:pt x="467" y="1616"/>
                </a:lnTo>
                <a:lnTo>
                  <a:pt x="467" y="1636"/>
                </a:lnTo>
                <a:lnTo>
                  <a:pt x="470" y="1656"/>
                </a:lnTo>
                <a:lnTo>
                  <a:pt x="473" y="1676"/>
                </a:lnTo>
                <a:lnTo>
                  <a:pt x="473" y="1695"/>
                </a:lnTo>
                <a:lnTo>
                  <a:pt x="473" y="1715"/>
                </a:lnTo>
                <a:lnTo>
                  <a:pt x="476" y="1735"/>
                </a:lnTo>
                <a:lnTo>
                  <a:pt x="476" y="1755"/>
                </a:lnTo>
                <a:lnTo>
                  <a:pt x="476" y="1772"/>
                </a:lnTo>
                <a:lnTo>
                  <a:pt x="479" y="1792"/>
                </a:lnTo>
                <a:lnTo>
                  <a:pt x="479" y="1812"/>
                </a:lnTo>
                <a:lnTo>
                  <a:pt x="481" y="1829"/>
                </a:lnTo>
                <a:lnTo>
                  <a:pt x="481" y="1846"/>
                </a:lnTo>
                <a:lnTo>
                  <a:pt x="484" y="1863"/>
                </a:lnTo>
                <a:lnTo>
                  <a:pt x="484" y="1880"/>
                </a:lnTo>
                <a:lnTo>
                  <a:pt x="487" y="1897"/>
                </a:lnTo>
                <a:lnTo>
                  <a:pt x="487" y="1911"/>
                </a:lnTo>
                <a:lnTo>
                  <a:pt x="487" y="1928"/>
                </a:lnTo>
                <a:lnTo>
                  <a:pt x="487" y="1942"/>
                </a:lnTo>
                <a:lnTo>
                  <a:pt x="487" y="1957"/>
                </a:lnTo>
                <a:lnTo>
                  <a:pt x="487" y="1968"/>
                </a:lnTo>
                <a:lnTo>
                  <a:pt x="490" y="1982"/>
                </a:lnTo>
                <a:lnTo>
                  <a:pt x="490" y="1994"/>
                </a:lnTo>
                <a:lnTo>
                  <a:pt x="490" y="2005"/>
                </a:lnTo>
                <a:lnTo>
                  <a:pt x="490" y="2013"/>
                </a:lnTo>
                <a:lnTo>
                  <a:pt x="490" y="2022"/>
                </a:lnTo>
                <a:lnTo>
                  <a:pt x="490" y="2030"/>
                </a:lnTo>
                <a:lnTo>
                  <a:pt x="490" y="2039"/>
                </a:lnTo>
                <a:lnTo>
                  <a:pt x="490" y="2050"/>
                </a:lnTo>
                <a:lnTo>
                  <a:pt x="490" y="2056"/>
                </a:lnTo>
                <a:lnTo>
                  <a:pt x="487" y="2062"/>
                </a:lnTo>
                <a:lnTo>
                  <a:pt x="487" y="2067"/>
                </a:lnTo>
                <a:lnTo>
                  <a:pt x="484" y="2073"/>
                </a:lnTo>
                <a:lnTo>
                  <a:pt x="484" y="2082"/>
                </a:lnTo>
                <a:lnTo>
                  <a:pt x="479" y="2087"/>
                </a:lnTo>
                <a:lnTo>
                  <a:pt x="476" y="2096"/>
                </a:lnTo>
                <a:lnTo>
                  <a:pt x="476" y="2104"/>
                </a:lnTo>
                <a:lnTo>
                  <a:pt x="473" y="2116"/>
                </a:lnTo>
                <a:lnTo>
                  <a:pt x="467" y="2124"/>
                </a:lnTo>
                <a:lnTo>
                  <a:pt x="464" y="2136"/>
                </a:lnTo>
                <a:lnTo>
                  <a:pt x="464" y="2147"/>
                </a:lnTo>
                <a:lnTo>
                  <a:pt x="462" y="2158"/>
                </a:lnTo>
                <a:lnTo>
                  <a:pt x="456" y="2170"/>
                </a:lnTo>
                <a:lnTo>
                  <a:pt x="453" y="2181"/>
                </a:lnTo>
                <a:lnTo>
                  <a:pt x="453" y="2192"/>
                </a:lnTo>
                <a:lnTo>
                  <a:pt x="450" y="2207"/>
                </a:lnTo>
                <a:lnTo>
                  <a:pt x="447" y="2218"/>
                </a:lnTo>
                <a:lnTo>
                  <a:pt x="445" y="2229"/>
                </a:lnTo>
                <a:lnTo>
                  <a:pt x="442" y="2241"/>
                </a:lnTo>
                <a:lnTo>
                  <a:pt x="442" y="2252"/>
                </a:lnTo>
                <a:lnTo>
                  <a:pt x="442" y="2263"/>
                </a:lnTo>
                <a:lnTo>
                  <a:pt x="439" y="2275"/>
                </a:lnTo>
                <a:lnTo>
                  <a:pt x="439" y="2286"/>
                </a:lnTo>
                <a:lnTo>
                  <a:pt x="442" y="2297"/>
                </a:lnTo>
                <a:lnTo>
                  <a:pt x="442" y="2309"/>
                </a:lnTo>
                <a:lnTo>
                  <a:pt x="442" y="2317"/>
                </a:lnTo>
                <a:lnTo>
                  <a:pt x="442" y="2326"/>
                </a:lnTo>
                <a:lnTo>
                  <a:pt x="445" y="2337"/>
                </a:lnTo>
                <a:lnTo>
                  <a:pt x="447" y="2343"/>
                </a:lnTo>
                <a:lnTo>
                  <a:pt x="453" y="2351"/>
                </a:lnTo>
                <a:lnTo>
                  <a:pt x="456" y="2360"/>
                </a:lnTo>
                <a:lnTo>
                  <a:pt x="462" y="2366"/>
                </a:lnTo>
                <a:lnTo>
                  <a:pt x="464" y="2368"/>
                </a:lnTo>
                <a:lnTo>
                  <a:pt x="470" y="2371"/>
                </a:lnTo>
                <a:lnTo>
                  <a:pt x="479" y="2374"/>
                </a:lnTo>
                <a:lnTo>
                  <a:pt x="490" y="2377"/>
                </a:lnTo>
                <a:lnTo>
                  <a:pt x="501" y="2380"/>
                </a:lnTo>
                <a:lnTo>
                  <a:pt x="515" y="2383"/>
                </a:lnTo>
                <a:lnTo>
                  <a:pt x="530" y="2383"/>
                </a:lnTo>
                <a:lnTo>
                  <a:pt x="549" y="2388"/>
                </a:lnTo>
                <a:lnTo>
                  <a:pt x="569" y="2391"/>
                </a:lnTo>
                <a:lnTo>
                  <a:pt x="592" y="2391"/>
                </a:lnTo>
                <a:lnTo>
                  <a:pt x="612" y="2394"/>
                </a:lnTo>
                <a:lnTo>
                  <a:pt x="637" y="2400"/>
                </a:lnTo>
                <a:lnTo>
                  <a:pt x="663" y="2403"/>
                </a:lnTo>
                <a:lnTo>
                  <a:pt x="691" y="2403"/>
                </a:lnTo>
                <a:lnTo>
                  <a:pt x="719" y="2405"/>
                </a:lnTo>
                <a:lnTo>
                  <a:pt x="751" y="2411"/>
                </a:lnTo>
                <a:lnTo>
                  <a:pt x="782" y="2411"/>
                </a:lnTo>
                <a:lnTo>
                  <a:pt x="813" y="2414"/>
                </a:lnTo>
                <a:lnTo>
                  <a:pt x="847" y="2417"/>
                </a:lnTo>
                <a:lnTo>
                  <a:pt x="881" y="2420"/>
                </a:lnTo>
                <a:lnTo>
                  <a:pt x="918" y="2420"/>
                </a:lnTo>
                <a:lnTo>
                  <a:pt x="952" y="2425"/>
                </a:lnTo>
                <a:lnTo>
                  <a:pt x="991" y="2425"/>
                </a:lnTo>
                <a:lnTo>
                  <a:pt x="1028" y="2428"/>
                </a:lnTo>
                <a:lnTo>
                  <a:pt x="1065" y="2431"/>
                </a:lnTo>
                <a:lnTo>
                  <a:pt x="1105" y="2434"/>
                </a:lnTo>
                <a:lnTo>
                  <a:pt x="1141" y="2437"/>
                </a:lnTo>
                <a:lnTo>
                  <a:pt x="1184" y="2437"/>
                </a:lnTo>
                <a:lnTo>
                  <a:pt x="1221" y="2439"/>
                </a:lnTo>
                <a:lnTo>
                  <a:pt x="1260" y="2442"/>
                </a:lnTo>
                <a:lnTo>
                  <a:pt x="1300" y="2445"/>
                </a:lnTo>
                <a:lnTo>
                  <a:pt x="1342" y="2448"/>
                </a:lnTo>
                <a:lnTo>
                  <a:pt x="1382" y="2448"/>
                </a:lnTo>
                <a:lnTo>
                  <a:pt x="1422" y="2451"/>
                </a:lnTo>
                <a:lnTo>
                  <a:pt x="1461" y="2451"/>
                </a:lnTo>
                <a:lnTo>
                  <a:pt x="1501" y="2454"/>
                </a:lnTo>
                <a:lnTo>
                  <a:pt x="1541" y="2456"/>
                </a:lnTo>
                <a:lnTo>
                  <a:pt x="1578" y="2456"/>
                </a:lnTo>
                <a:lnTo>
                  <a:pt x="1617" y="2459"/>
                </a:lnTo>
                <a:lnTo>
                  <a:pt x="1657" y="2462"/>
                </a:lnTo>
                <a:lnTo>
                  <a:pt x="1694" y="2462"/>
                </a:lnTo>
                <a:lnTo>
                  <a:pt x="1730" y="2465"/>
                </a:lnTo>
                <a:lnTo>
                  <a:pt x="1767" y="2465"/>
                </a:lnTo>
                <a:lnTo>
                  <a:pt x="1804" y="2468"/>
                </a:lnTo>
                <a:lnTo>
                  <a:pt x="1838" y="2468"/>
                </a:lnTo>
                <a:lnTo>
                  <a:pt x="1872" y="2471"/>
                </a:lnTo>
                <a:lnTo>
                  <a:pt x="1903" y="2471"/>
                </a:lnTo>
                <a:lnTo>
                  <a:pt x="1937" y="2474"/>
                </a:lnTo>
                <a:lnTo>
                  <a:pt x="1966" y="2474"/>
                </a:lnTo>
                <a:lnTo>
                  <a:pt x="1994" y="2474"/>
                </a:lnTo>
                <a:lnTo>
                  <a:pt x="2022" y="2474"/>
                </a:lnTo>
                <a:lnTo>
                  <a:pt x="2051" y="2476"/>
                </a:lnTo>
                <a:lnTo>
                  <a:pt x="2073" y="2476"/>
                </a:lnTo>
                <a:lnTo>
                  <a:pt x="2099" y="2476"/>
                </a:lnTo>
                <a:lnTo>
                  <a:pt x="2118" y="2479"/>
                </a:lnTo>
                <a:lnTo>
                  <a:pt x="2141" y="2479"/>
                </a:lnTo>
                <a:lnTo>
                  <a:pt x="2158" y="2479"/>
                </a:lnTo>
                <a:lnTo>
                  <a:pt x="2175" y="2479"/>
                </a:lnTo>
                <a:lnTo>
                  <a:pt x="2189" y="2479"/>
                </a:lnTo>
                <a:lnTo>
                  <a:pt x="2203" y="2479"/>
                </a:lnTo>
                <a:lnTo>
                  <a:pt x="2215" y="2479"/>
                </a:lnTo>
                <a:lnTo>
                  <a:pt x="2223" y="2479"/>
                </a:lnTo>
                <a:lnTo>
                  <a:pt x="2232" y="2479"/>
                </a:lnTo>
                <a:lnTo>
                  <a:pt x="2237" y="2479"/>
                </a:lnTo>
                <a:lnTo>
                  <a:pt x="2240" y="2479"/>
                </a:lnTo>
                <a:lnTo>
                  <a:pt x="2243" y="2476"/>
                </a:lnTo>
                <a:lnTo>
                  <a:pt x="2252" y="2474"/>
                </a:lnTo>
                <a:lnTo>
                  <a:pt x="2257" y="2474"/>
                </a:lnTo>
                <a:lnTo>
                  <a:pt x="2266" y="2468"/>
                </a:lnTo>
                <a:lnTo>
                  <a:pt x="2277" y="2465"/>
                </a:lnTo>
                <a:lnTo>
                  <a:pt x="2286" y="2459"/>
                </a:lnTo>
                <a:lnTo>
                  <a:pt x="2300" y="2456"/>
                </a:lnTo>
                <a:lnTo>
                  <a:pt x="2311" y="2451"/>
                </a:lnTo>
                <a:lnTo>
                  <a:pt x="2328" y="2445"/>
                </a:lnTo>
                <a:lnTo>
                  <a:pt x="2339" y="2437"/>
                </a:lnTo>
                <a:lnTo>
                  <a:pt x="2356" y="2431"/>
                </a:lnTo>
                <a:lnTo>
                  <a:pt x="2371" y="2425"/>
                </a:lnTo>
                <a:lnTo>
                  <a:pt x="2390" y="2417"/>
                </a:lnTo>
                <a:lnTo>
                  <a:pt x="2407" y="2408"/>
                </a:lnTo>
                <a:lnTo>
                  <a:pt x="2427" y="2403"/>
                </a:lnTo>
                <a:lnTo>
                  <a:pt x="2447" y="2391"/>
                </a:lnTo>
                <a:lnTo>
                  <a:pt x="2467" y="2383"/>
                </a:lnTo>
                <a:lnTo>
                  <a:pt x="2487" y="2371"/>
                </a:lnTo>
                <a:lnTo>
                  <a:pt x="2509" y="2363"/>
                </a:lnTo>
                <a:lnTo>
                  <a:pt x="2529" y="2354"/>
                </a:lnTo>
                <a:lnTo>
                  <a:pt x="2552" y="2343"/>
                </a:lnTo>
                <a:lnTo>
                  <a:pt x="2572" y="2334"/>
                </a:lnTo>
                <a:lnTo>
                  <a:pt x="2597" y="2323"/>
                </a:lnTo>
                <a:lnTo>
                  <a:pt x="2620" y="2312"/>
                </a:lnTo>
                <a:lnTo>
                  <a:pt x="2642" y="2300"/>
                </a:lnTo>
                <a:lnTo>
                  <a:pt x="2665" y="2289"/>
                </a:lnTo>
                <a:lnTo>
                  <a:pt x="2691" y="2280"/>
                </a:lnTo>
                <a:lnTo>
                  <a:pt x="2713" y="2269"/>
                </a:lnTo>
                <a:lnTo>
                  <a:pt x="2739" y="2258"/>
                </a:lnTo>
                <a:lnTo>
                  <a:pt x="2761" y="2246"/>
                </a:lnTo>
                <a:lnTo>
                  <a:pt x="2787" y="2235"/>
                </a:lnTo>
                <a:lnTo>
                  <a:pt x="2810" y="2224"/>
                </a:lnTo>
                <a:lnTo>
                  <a:pt x="2832" y="2212"/>
                </a:lnTo>
                <a:lnTo>
                  <a:pt x="2858" y="2201"/>
                </a:lnTo>
                <a:lnTo>
                  <a:pt x="2880" y="2190"/>
                </a:lnTo>
                <a:lnTo>
                  <a:pt x="2903" y="2178"/>
                </a:lnTo>
                <a:lnTo>
                  <a:pt x="2926" y="2167"/>
                </a:lnTo>
                <a:lnTo>
                  <a:pt x="2948" y="2155"/>
                </a:lnTo>
                <a:lnTo>
                  <a:pt x="2974" y="2144"/>
                </a:lnTo>
                <a:lnTo>
                  <a:pt x="2994" y="2133"/>
                </a:lnTo>
                <a:lnTo>
                  <a:pt x="3016" y="2121"/>
                </a:lnTo>
                <a:lnTo>
                  <a:pt x="3036" y="2113"/>
                </a:lnTo>
                <a:lnTo>
                  <a:pt x="3059" y="2101"/>
                </a:lnTo>
                <a:lnTo>
                  <a:pt x="3079" y="2090"/>
                </a:lnTo>
                <a:lnTo>
                  <a:pt x="3098" y="2082"/>
                </a:lnTo>
                <a:lnTo>
                  <a:pt x="3115" y="2070"/>
                </a:lnTo>
                <a:lnTo>
                  <a:pt x="3135" y="2062"/>
                </a:lnTo>
                <a:lnTo>
                  <a:pt x="3152" y="2053"/>
                </a:lnTo>
                <a:lnTo>
                  <a:pt x="3169" y="2045"/>
                </a:lnTo>
                <a:lnTo>
                  <a:pt x="3183" y="2033"/>
                </a:lnTo>
                <a:lnTo>
                  <a:pt x="3200" y="2028"/>
                </a:lnTo>
                <a:lnTo>
                  <a:pt x="3212" y="2019"/>
                </a:lnTo>
                <a:lnTo>
                  <a:pt x="3226" y="2011"/>
                </a:lnTo>
                <a:lnTo>
                  <a:pt x="3237" y="2005"/>
                </a:lnTo>
                <a:lnTo>
                  <a:pt x="3251" y="1999"/>
                </a:lnTo>
                <a:lnTo>
                  <a:pt x="3260" y="1991"/>
                </a:lnTo>
                <a:lnTo>
                  <a:pt x="3271" y="1985"/>
                </a:lnTo>
                <a:lnTo>
                  <a:pt x="3277" y="1982"/>
                </a:lnTo>
                <a:lnTo>
                  <a:pt x="3285" y="1977"/>
                </a:lnTo>
                <a:lnTo>
                  <a:pt x="3297" y="1968"/>
                </a:lnTo>
                <a:lnTo>
                  <a:pt x="3302" y="1965"/>
                </a:lnTo>
                <a:lnTo>
                  <a:pt x="3302" y="1959"/>
                </a:lnTo>
                <a:lnTo>
                  <a:pt x="3302" y="1951"/>
                </a:lnTo>
                <a:lnTo>
                  <a:pt x="3302" y="1942"/>
                </a:lnTo>
                <a:lnTo>
                  <a:pt x="3302" y="1931"/>
                </a:lnTo>
                <a:lnTo>
                  <a:pt x="3302" y="1925"/>
                </a:lnTo>
                <a:lnTo>
                  <a:pt x="3302" y="1920"/>
                </a:lnTo>
                <a:lnTo>
                  <a:pt x="3302" y="1914"/>
                </a:lnTo>
                <a:lnTo>
                  <a:pt x="3302" y="1908"/>
                </a:lnTo>
                <a:lnTo>
                  <a:pt x="3302" y="1900"/>
                </a:lnTo>
                <a:lnTo>
                  <a:pt x="3302" y="1894"/>
                </a:lnTo>
                <a:lnTo>
                  <a:pt x="3302" y="1886"/>
                </a:lnTo>
                <a:lnTo>
                  <a:pt x="3302" y="1880"/>
                </a:lnTo>
                <a:lnTo>
                  <a:pt x="3302" y="1871"/>
                </a:lnTo>
                <a:lnTo>
                  <a:pt x="3302" y="1863"/>
                </a:lnTo>
                <a:lnTo>
                  <a:pt x="3302" y="1854"/>
                </a:lnTo>
                <a:lnTo>
                  <a:pt x="3302" y="1846"/>
                </a:lnTo>
                <a:lnTo>
                  <a:pt x="3300" y="1837"/>
                </a:lnTo>
                <a:lnTo>
                  <a:pt x="3300" y="1829"/>
                </a:lnTo>
                <a:lnTo>
                  <a:pt x="3300" y="1820"/>
                </a:lnTo>
                <a:lnTo>
                  <a:pt x="3300" y="1812"/>
                </a:lnTo>
                <a:lnTo>
                  <a:pt x="3297" y="1803"/>
                </a:lnTo>
                <a:lnTo>
                  <a:pt x="3297" y="1795"/>
                </a:lnTo>
                <a:lnTo>
                  <a:pt x="3294" y="1786"/>
                </a:lnTo>
                <a:lnTo>
                  <a:pt x="3294" y="1778"/>
                </a:lnTo>
                <a:lnTo>
                  <a:pt x="3294" y="1766"/>
                </a:lnTo>
                <a:lnTo>
                  <a:pt x="3294" y="1761"/>
                </a:lnTo>
                <a:lnTo>
                  <a:pt x="3291" y="1749"/>
                </a:lnTo>
                <a:lnTo>
                  <a:pt x="3291" y="1741"/>
                </a:lnTo>
                <a:lnTo>
                  <a:pt x="3291" y="1732"/>
                </a:lnTo>
                <a:lnTo>
                  <a:pt x="3291" y="1724"/>
                </a:lnTo>
                <a:lnTo>
                  <a:pt x="3288" y="1712"/>
                </a:lnTo>
                <a:lnTo>
                  <a:pt x="3288" y="1704"/>
                </a:lnTo>
                <a:lnTo>
                  <a:pt x="3285" y="1695"/>
                </a:lnTo>
                <a:lnTo>
                  <a:pt x="3285" y="1687"/>
                </a:lnTo>
                <a:lnTo>
                  <a:pt x="3283" y="1678"/>
                </a:lnTo>
                <a:lnTo>
                  <a:pt x="3283" y="1670"/>
                </a:lnTo>
                <a:lnTo>
                  <a:pt x="3283" y="1661"/>
                </a:lnTo>
                <a:lnTo>
                  <a:pt x="3283" y="1653"/>
                </a:lnTo>
                <a:lnTo>
                  <a:pt x="3280" y="1647"/>
                </a:lnTo>
                <a:lnTo>
                  <a:pt x="3280" y="1639"/>
                </a:lnTo>
                <a:lnTo>
                  <a:pt x="3280" y="1630"/>
                </a:lnTo>
                <a:lnTo>
                  <a:pt x="3277" y="1624"/>
                </a:lnTo>
                <a:lnTo>
                  <a:pt x="3277" y="1619"/>
                </a:lnTo>
                <a:lnTo>
                  <a:pt x="3277" y="1610"/>
                </a:lnTo>
                <a:lnTo>
                  <a:pt x="3274" y="1599"/>
                </a:lnTo>
                <a:lnTo>
                  <a:pt x="3274" y="1587"/>
                </a:lnTo>
                <a:lnTo>
                  <a:pt x="3271" y="1576"/>
                </a:lnTo>
                <a:lnTo>
                  <a:pt x="3271" y="1570"/>
                </a:lnTo>
                <a:lnTo>
                  <a:pt x="3271" y="1562"/>
                </a:lnTo>
                <a:lnTo>
                  <a:pt x="3271" y="1559"/>
                </a:lnTo>
                <a:lnTo>
                  <a:pt x="3271" y="1556"/>
                </a:lnTo>
                <a:lnTo>
                  <a:pt x="3339" y="804"/>
                </a:lnTo>
                <a:lnTo>
                  <a:pt x="3339" y="801"/>
                </a:lnTo>
                <a:lnTo>
                  <a:pt x="3345" y="801"/>
                </a:lnTo>
                <a:lnTo>
                  <a:pt x="3348" y="795"/>
                </a:lnTo>
                <a:lnTo>
                  <a:pt x="3356" y="792"/>
                </a:lnTo>
                <a:lnTo>
                  <a:pt x="3365" y="789"/>
                </a:lnTo>
                <a:lnTo>
                  <a:pt x="3376" y="784"/>
                </a:lnTo>
                <a:lnTo>
                  <a:pt x="3379" y="781"/>
                </a:lnTo>
                <a:lnTo>
                  <a:pt x="3387" y="778"/>
                </a:lnTo>
                <a:lnTo>
                  <a:pt x="3393" y="775"/>
                </a:lnTo>
                <a:lnTo>
                  <a:pt x="3401" y="772"/>
                </a:lnTo>
                <a:lnTo>
                  <a:pt x="3407" y="770"/>
                </a:lnTo>
                <a:lnTo>
                  <a:pt x="3416" y="767"/>
                </a:lnTo>
                <a:lnTo>
                  <a:pt x="3421" y="761"/>
                </a:lnTo>
                <a:lnTo>
                  <a:pt x="3430" y="758"/>
                </a:lnTo>
                <a:lnTo>
                  <a:pt x="3438" y="753"/>
                </a:lnTo>
                <a:lnTo>
                  <a:pt x="3447" y="750"/>
                </a:lnTo>
                <a:lnTo>
                  <a:pt x="3455" y="747"/>
                </a:lnTo>
                <a:lnTo>
                  <a:pt x="3464" y="741"/>
                </a:lnTo>
                <a:lnTo>
                  <a:pt x="3472" y="738"/>
                </a:lnTo>
                <a:lnTo>
                  <a:pt x="3481" y="733"/>
                </a:lnTo>
                <a:lnTo>
                  <a:pt x="3489" y="727"/>
                </a:lnTo>
                <a:lnTo>
                  <a:pt x="3501" y="724"/>
                </a:lnTo>
                <a:lnTo>
                  <a:pt x="3509" y="718"/>
                </a:lnTo>
                <a:lnTo>
                  <a:pt x="3518" y="716"/>
                </a:lnTo>
                <a:lnTo>
                  <a:pt x="3526" y="710"/>
                </a:lnTo>
                <a:lnTo>
                  <a:pt x="3537" y="707"/>
                </a:lnTo>
                <a:lnTo>
                  <a:pt x="3546" y="699"/>
                </a:lnTo>
                <a:lnTo>
                  <a:pt x="3554" y="696"/>
                </a:lnTo>
                <a:lnTo>
                  <a:pt x="3563" y="690"/>
                </a:lnTo>
                <a:lnTo>
                  <a:pt x="3571" y="684"/>
                </a:lnTo>
                <a:lnTo>
                  <a:pt x="3580" y="679"/>
                </a:lnTo>
                <a:lnTo>
                  <a:pt x="3588" y="676"/>
                </a:lnTo>
                <a:lnTo>
                  <a:pt x="3600" y="667"/>
                </a:lnTo>
                <a:lnTo>
                  <a:pt x="3608" y="664"/>
                </a:lnTo>
                <a:lnTo>
                  <a:pt x="3617" y="659"/>
                </a:lnTo>
                <a:lnTo>
                  <a:pt x="3625" y="653"/>
                </a:lnTo>
                <a:lnTo>
                  <a:pt x="3631" y="647"/>
                </a:lnTo>
                <a:lnTo>
                  <a:pt x="3642" y="645"/>
                </a:lnTo>
                <a:lnTo>
                  <a:pt x="3648" y="639"/>
                </a:lnTo>
                <a:lnTo>
                  <a:pt x="3654" y="633"/>
                </a:lnTo>
                <a:lnTo>
                  <a:pt x="3662" y="628"/>
                </a:lnTo>
                <a:lnTo>
                  <a:pt x="3671" y="625"/>
                </a:lnTo>
                <a:lnTo>
                  <a:pt x="3682" y="613"/>
                </a:lnTo>
                <a:lnTo>
                  <a:pt x="3693" y="605"/>
                </a:lnTo>
                <a:lnTo>
                  <a:pt x="3705" y="594"/>
                </a:lnTo>
                <a:lnTo>
                  <a:pt x="3713" y="588"/>
                </a:lnTo>
                <a:lnTo>
                  <a:pt x="3719" y="579"/>
                </a:lnTo>
                <a:lnTo>
                  <a:pt x="3722" y="571"/>
                </a:lnTo>
                <a:lnTo>
                  <a:pt x="3724" y="562"/>
                </a:lnTo>
                <a:lnTo>
                  <a:pt x="3724" y="557"/>
                </a:lnTo>
                <a:lnTo>
                  <a:pt x="3722" y="551"/>
                </a:lnTo>
                <a:lnTo>
                  <a:pt x="3719" y="542"/>
                </a:lnTo>
                <a:lnTo>
                  <a:pt x="3710" y="534"/>
                </a:lnTo>
                <a:lnTo>
                  <a:pt x="3705" y="525"/>
                </a:lnTo>
                <a:lnTo>
                  <a:pt x="3693" y="517"/>
                </a:lnTo>
                <a:lnTo>
                  <a:pt x="3685" y="505"/>
                </a:lnTo>
                <a:lnTo>
                  <a:pt x="3673" y="494"/>
                </a:lnTo>
                <a:lnTo>
                  <a:pt x="3659" y="486"/>
                </a:lnTo>
                <a:lnTo>
                  <a:pt x="3654" y="480"/>
                </a:lnTo>
                <a:lnTo>
                  <a:pt x="3645" y="471"/>
                </a:lnTo>
                <a:lnTo>
                  <a:pt x="3637" y="466"/>
                </a:lnTo>
                <a:lnTo>
                  <a:pt x="3631" y="460"/>
                </a:lnTo>
                <a:lnTo>
                  <a:pt x="3620" y="454"/>
                </a:lnTo>
                <a:lnTo>
                  <a:pt x="3614" y="449"/>
                </a:lnTo>
                <a:lnTo>
                  <a:pt x="3605" y="443"/>
                </a:lnTo>
                <a:lnTo>
                  <a:pt x="3597" y="437"/>
                </a:lnTo>
                <a:lnTo>
                  <a:pt x="3588" y="429"/>
                </a:lnTo>
                <a:lnTo>
                  <a:pt x="3580" y="426"/>
                </a:lnTo>
                <a:lnTo>
                  <a:pt x="3569" y="417"/>
                </a:lnTo>
                <a:lnTo>
                  <a:pt x="3563" y="412"/>
                </a:lnTo>
                <a:lnTo>
                  <a:pt x="3552" y="406"/>
                </a:lnTo>
                <a:lnTo>
                  <a:pt x="3546" y="400"/>
                </a:lnTo>
                <a:lnTo>
                  <a:pt x="3535" y="395"/>
                </a:lnTo>
                <a:lnTo>
                  <a:pt x="3526" y="389"/>
                </a:lnTo>
                <a:lnTo>
                  <a:pt x="3518" y="381"/>
                </a:lnTo>
                <a:lnTo>
                  <a:pt x="3509" y="375"/>
                </a:lnTo>
                <a:lnTo>
                  <a:pt x="3498" y="369"/>
                </a:lnTo>
                <a:lnTo>
                  <a:pt x="3489" y="363"/>
                </a:lnTo>
                <a:lnTo>
                  <a:pt x="3481" y="358"/>
                </a:lnTo>
                <a:lnTo>
                  <a:pt x="3472" y="352"/>
                </a:lnTo>
                <a:lnTo>
                  <a:pt x="3461" y="346"/>
                </a:lnTo>
                <a:lnTo>
                  <a:pt x="3452" y="344"/>
                </a:lnTo>
                <a:lnTo>
                  <a:pt x="3441" y="335"/>
                </a:lnTo>
                <a:lnTo>
                  <a:pt x="3433" y="332"/>
                </a:lnTo>
                <a:lnTo>
                  <a:pt x="3424" y="324"/>
                </a:lnTo>
                <a:lnTo>
                  <a:pt x="3418" y="321"/>
                </a:lnTo>
                <a:lnTo>
                  <a:pt x="3410" y="315"/>
                </a:lnTo>
                <a:lnTo>
                  <a:pt x="3401" y="310"/>
                </a:lnTo>
                <a:lnTo>
                  <a:pt x="3393" y="307"/>
                </a:lnTo>
                <a:lnTo>
                  <a:pt x="3387" y="304"/>
                </a:lnTo>
                <a:lnTo>
                  <a:pt x="3379" y="298"/>
                </a:lnTo>
                <a:lnTo>
                  <a:pt x="3370" y="295"/>
                </a:lnTo>
                <a:lnTo>
                  <a:pt x="3365" y="290"/>
                </a:lnTo>
                <a:lnTo>
                  <a:pt x="3356" y="287"/>
                </a:lnTo>
                <a:lnTo>
                  <a:pt x="3345" y="278"/>
                </a:lnTo>
                <a:lnTo>
                  <a:pt x="3334" y="275"/>
                </a:lnTo>
                <a:lnTo>
                  <a:pt x="3322" y="270"/>
                </a:lnTo>
                <a:lnTo>
                  <a:pt x="3314" y="267"/>
                </a:lnTo>
                <a:lnTo>
                  <a:pt x="3308" y="267"/>
                </a:lnTo>
                <a:lnTo>
                  <a:pt x="3302" y="267"/>
                </a:lnTo>
                <a:lnTo>
                  <a:pt x="3300" y="264"/>
                </a:lnTo>
                <a:lnTo>
                  <a:pt x="3294" y="264"/>
                </a:lnTo>
                <a:lnTo>
                  <a:pt x="3288" y="261"/>
                </a:lnTo>
                <a:lnTo>
                  <a:pt x="3283" y="261"/>
                </a:lnTo>
                <a:lnTo>
                  <a:pt x="3271" y="261"/>
                </a:lnTo>
                <a:lnTo>
                  <a:pt x="3263" y="261"/>
                </a:lnTo>
                <a:lnTo>
                  <a:pt x="3251" y="258"/>
                </a:lnTo>
                <a:lnTo>
                  <a:pt x="3240" y="258"/>
                </a:lnTo>
                <a:lnTo>
                  <a:pt x="3226" y="256"/>
                </a:lnTo>
                <a:lnTo>
                  <a:pt x="3212" y="256"/>
                </a:lnTo>
                <a:lnTo>
                  <a:pt x="3198" y="256"/>
                </a:lnTo>
                <a:lnTo>
                  <a:pt x="3181" y="256"/>
                </a:lnTo>
                <a:lnTo>
                  <a:pt x="3164" y="253"/>
                </a:lnTo>
                <a:lnTo>
                  <a:pt x="3147" y="250"/>
                </a:lnTo>
                <a:lnTo>
                  <a:pt x="3127" y="250"/>
                </a:lnTo>
                <a:lnTo>
                  <a:pt x="3110" y="250"/>
                </a:lnTo>
                <a:lnTo>
                  <a:pt x="3087" y="247"/>
                </a:lnTo>
                <a:lnTo>
                  <a:pt x="3067" y="244"/>
                </a:lnTo>
                <a:lnTo>
                  <a:pt x="3045" y="244"/>
                </a:lnTo>
                <a:lnTo>
                  <a:pt x="3022" y="244"/>
                </a:lnTo>
                <a:lnTo>
                  <a:pt x="2999" y="241"/>
                </a:lnTo>
                <a:lnTo>
                  <a:pt x="2977" y="239"/>
                </a:lnTo>
                <a:lnTo>
                  <a:pt x="2954" y="236"/>
                </a:lnTo>
                <a:lnTo>
                  <a:pt x="2931" y="236"/>
                </a:lnTo>
                <a:lnTo>
                  <a:pt x="2906" y="236"/>
                </a:lnTo>
                <a:lnTo>
                  <a:pt x="2880" y="233"/>
                </a:lnTo>
                <a:lnTo>
                  <a:pt x="2855" y="233"/>
                </a:lnTo>
                <a:lnTo>
                  <a:pt x="2829" y="230"/>
                </a:lnTo>
                <a:lnTo>
                  <a:pt x="2804" y="227"/>
                </a:lnTo>
                <a:lnTo>
                  <a:pt x="2781" y="227"/>
                </a:lnTo>
                <a:lnTo>
                  <a:pt x="2756" y="224"/>
                </a:lnTo>
                <a:lnTo>
                  <a:pt x="2730" y="224"/>
                </a:lnTo>
                <a:lnTo>
                  <a:pt x="2705" y="224"/>
                </a:lnTo>
                <a:lnTo>
                  <a:pt x="2676" y="221"/>
                </a:lnTo>
                <a:lnTo>
                  <a:pt x="2654" y="219"/>
                </a:lnTo>
                <a:lnTo>
                  <a:pt x="2628" y="219"/>
                </a:lnTo>
                <a:lnTo>
                  <a:pt x="2603" y="216"/>
                </a:lnTo>
                <a:lnTo>
                  <a:pt x="2580" y="213"/>
                </a:lnTo>
                <a:lnTo>
                  <a:pt x="2555" y="213"/>
                </a:lnTo>
                <a:lnTo>
                  <a:pt x="2532" y="213"/>
                </a:lnTo>
                <a:lnTo>
                  <a:pt x="2507" y="210"/>
                </a:lnTo>
                <a:lnTo>
                  <a:pt x="2484" y="207"/>
                </a:lnTo>
                <a:lnTo>
                  <a:pt x="2461" y="207"/>
                </a:lnTo>
                <a:lnTo>
                  <a:pt x="2441" y="204"/>
                </a:lnTo>
                <a:lnTo>
                  <a:pt x="2419" y="204"/>
                </a:lnTo>
                <a:lnTo>
                  <a:pt x="2399" y="202"/>
                </a:lnTo>
                <a:lnTo>
                  <a:pt x="2379" y="202"/>
                </a:lnTo>
                <a:lnTo>
                  <a:pt x="2359" y="202"/>
                </a:lnTo>
                <a:lnTo>
                  <a:pt x="2342" y="202"/>
                </a:lnTo>
                <a:lnTo>
                  <a:pt x="2325" y="199"/>
                </a:lnTo>
                <a:lnTo>
                  <a:pt x="2305" y="199"/>
                </a:lnTo>
                <a:lnTo>
                  <a:pt x="2291" y="199"/>
                </a:lnTo>
                <a:lnTo>
                  <a:pt x="2274" y="196"/>
                </a:lnTo>
                <a:lnTo>
                  <a:pt x="2263" y="196"/>
                </a:lnTo>
                <a:lnTo>
                  <a:pt x="2249" y="196"/>
                </a:lnTo>
                <a:lnTo>
                  <a:pt x="2240" y="196"/>
                </a:lnTo>
                <a:lnTo>
                  <a:pt x="2229" y="193"/>
                </a:lnTo>
                <a:lnTo>
                  <a:pt x="2220" y="193"/>
                </a:lnTo>
                <a:lnTo>
                  <a:pt x="2212" y="193"/>
                </a:lnTo>
                <a:lnTo>
                  <a:pt x="2206" y="193"/>
                </a:lnTo>
                <a:lnTo>
                  <a:pt x="2198" y="193"/>
                </a:lnTo>
                <a:lnTo>
                  <a:pt x="2195" y="193"/>
                </a:lnTo>
                <a:lnTo>
                  <a:pt x="2192" y="190"/>
                </a:lnTo>
                <a:lnTo>
                  <a:pt x="2186" y="182"/>
                </a:lnTo>
                <a:lnTo>
                  <a:pt x="2175" y="173"/>
                </a:lnTo>
                <a:lnTo>
                  <a:pt x="2167" y="162"/>
                </a:lnTo>
                <a:lnTo>
                  <a:pt x="2152" y="150"/>
                </a:lnTo>
                <a:lnTo>
                  <a:pt x="2138" y="142"/>
                </a:lnTo>
                <a:lnTo>
                  <a:pt x="2133" y="136"/>
                </a:lnTo>
                <a:lnTo>
                  <a:pt x="2124" y="133"/>
                </a:lnTo>
                <a:lnTo>
                  <a:pt x="2118" y="131"/>
                </a:lnTo>
                <a:lnTo>
                  <a:pt x="2113" y="131"/>
                </a:lnTo>
                <a:lnTo>
                  <a:pt x="2107" y="131"/>
                </a:lnTo>
                <a:lnTo>
                  <a:pt x="2101" y="131"/>
                </a:lnTo>
                <a:lnTo>
                  <a:pt x="2093" y="131"/>
                </a:lnTo>
                <a:lnTo>
                  <a:pt x="2087" y="131"/>
                </a:lnTo>
                <a:lnTo>
                  <a:pt x="2073" y="131"/>
                </a:lnTo>
                <a:lnTo>
                  <a:pt x="2062" y="133"/>
                </a:lnTo>
                <a:lnTo>
                  <a:pt x="2048" y="136"/>
                </a:lnTo>
                <a:lnTo>
                  <a:pt x="2039" y="139"/>
                </a:lnTo>
                <a:lnTo>
                  <a:pt x="2034" y="139"/>
                </a:lnTo>
                <a:lnTo>
                  <a:pt x="2034" y="142"/>
                </a:lnTo>
                <a:lnTo>
                  <a:pt x="2031" y="139"/>
                </a:lnTo>
                <a:lnTo>
                  <a:pt x="2028" y="136"/>
                </a:lnTo>
                <a:lnTo>
                  <a:pt x="2022" y="128"/>
                </a:lnTo>
                <a:lnTo>
                  <a:pt x="2017" y="122"/>
                </a:lnTo>
                <a:lnTo>
                  <a:pt x="2008" y="111"/>
                </a:lnTo>
                <a:lnTo>
                  <a:pt x="2000" y="102"/>
                </a:lnTo>
                <a:lnTo>
                  <a:pt x="1991" y="91"/>
                </a:lnTo>
                <a:lnTo>
                  <a:pt x="1980" y="79"/>
                </a:lnTo>
                <a:lnTo>
                  <a:pt x="1968" y="68"/>
                </a:lnTo>
                <a:lnTo>
                  <a:pt x="1957" y="57"/>
                </a:lnTo>
                <a:lnTo>
                  <a:pt x="1949" y="45"/>
                </a:lnTo>
                <a:lnTo>
                  <a:pt x="1937" y="37"/>
                </a:lnTo>
                <a:lnTo>
                  <a:pt x="1926" y="28"/>
                </a:lnTo>
                <a:lnTo>
                  <a:pt x="1915" y="23"/>
                </a:lnTo>
                <a:lnTo>
                  <a:pt x="1906" y="17"/>
                </a:lnTo>
                <a:lnTo>
                  <a:pt x="1900" y="17"/>
                </a:lnTo>
                <a:lnTo>
                  <a:pt x="1892" y="17"/>
                </a:lnTo>
                <a:lnTo>
                  <a:pt x="1883" y="17"/>
                </a:lnTo>
                <a:lnTo>
                  <a:pt x="1878" y="20"/>
                </a:lnTo>
                <a:lnTo>
                  <a:pt x="1872" y="23"/>
                </a:lnTo>
                <a:lnTo>
                  <a:pt x="1861" y="34"/>
                </a:lnTo>
                <a:lnTo>
                  <a:pt x="1852" y="45"/>
                </a:lnTo>
                <a:lnTo>
                  <a:pt x="1847" y="57"/>
                </a:lnTo>
                <a:lnTo>
                  <a:pt x="1844" y="68"/>
                </a:lnTo>
                <a:lnTo>
                  <a:pt x="1841" y="74"/>
                </a:lnTo>
                <a:lnTo>
                  <a:pt x="1841" y="79"/>
                </a:lnTo>
                <a:lnTo>
                  <a:pt x="1838" y="74"/>
                </a:lnTo>
                <a:lnTo>
                  <a:pt x="1832" y="65"/>
                </a:lnTo>
                <a:lnTo>
                  <a:pt x="1827" y="60"/>
                </a:lnTo>
                <a:lnTo>
                  <a:pt x="1824" y="54"/>
                </a:lnTo>
                <a:lnTo>
                  <a:pt x="1818" y="45"/>
                </a:lnTo>
                <a:lnTo>
                  <a:pt x="1813" y="40"/>
                </a:lnTo>
                <a:lnTo>
                  <a:pt x="1807" y="31"/>
                </a:lnTo>
                <a:lnTo>
                  <a:pt x="1798" y="23"/>
                </a:lnTo>
                <a:lnTo>
                  <a:pt x="1793" y="17"/>
                </a:lnTo>
                <a:lnTo>
                  <a:pt x="1784" y="11"/>
                </a:lnTo>
                <a:lnTo>
                  <a:pt x="1776" y="6"/>
                </a:lnTo>
                <a:lnTo>
                  <a:pt x="1767" y="3"/>
                </a:lnTo>
                <a:lnTo>
                  <a:pt x="1762" y="0"/>
                </a:lnTo>
                <a:lnTo>
                  <a:pt x="1753" y="0"/>
                </a:lnTo>
                <a:lnTo>
                  <a:pt x="1745" y="0"/>
                </a:lnTo>
                <a:lnTo>
                  <a:pt x="1736" y="3"/>
                </a:lnTo>
                <a:lnTo>
                  <a:pt x="1730" y="6"/>
                </a:lnTo>
                <a:lnTo>
                  <a:pt x="1725" y="11"/>
                </a:lnTo>
                <a:lnTo>
                  <a:pt x="1713" y="20"/>
                </a:lnTo>
                <a:lnTo>
                  <a:pt x="1708" y="31"/>
                </a:lnTo>
                <a:lnTo>
                  <a:pt x="1702" y="43"/>
                </a:lnTo>
                <a:lnTo>
                  <a:pt x="1696" y="54"/>
                </a:lnTo>
                <a:lnTo>
                  <a:pt x="1694" y="60"/>
                </a:lnTo>
                <a:lnTo>
                  <a:pt x="1694" y="62"/>
                </a:lnTo>
                <a:lnTo>
                  <a:pt x="1691" y="60"/>
                </a:lnTo>
                <a:lnTo>
                  <a:pt x="1688" y="57"/>
                </a:lnTo>
                <a:lnTo>
                  <a:pt x="1682" y="54"/>
                </a:lnTo>
                <a:lnTo>
                  <a:pt x="1677" y="48"/>
                </a:lnTo>
                <a:lnTo>
                  <a:pt x="1665" y="45"/>
                </a:lnTo>
                <a:lnTo>
                  <a:pt x="1654" y="43"/>
                </a:lnTo>
                <a:lnTo>
                  <a:pt x="1643" y="43"/>
                </a:lnTo>
                <a:lnTo>
                  <a:pt x="1629" y="45"/>
                </a:lnTo>
                <a:lnTo>
                  <a:pt x="1623" y="48"/>
                </a:lnTo>
                <a:lnTo>
                  <a:pt x="1614" y="54"/>
                </a:lnTo>
                <a:lnTo>
                  <a:pt x="1609" y="57"/>
                </a:lnTo>
                <a:lnTo>
                  <a:pt x="1603" y="65"/>
                </a:lnTo>
                <a:lnTo>
                  <a:pt x="1592" y="74"/>
                </a:lnTo>
                <a:lnTo>
                  <a:pt x="1583" y="88"/>
                </a:lnTo>
                <a:lnTo>
                  <a:pt x="1575" y="97"/>
                </a:lnTo>
                <a:lnTo>
                  <a:pt x="1569" y="108"/>
                </a:lnTo>
                <a:lnTo>
                  <a:pt x="1566" y="116"/>
                </a:lnTo>
                <a:lnTo>
                  <a:pt x="1566" y="119"/>
                </a:lnTo>
                <a:lnTo>
                  <a:pt x="1561" y="116"/>
                </a:lnTo>
                <a:lnTo>
                  <a:pt x="1555" y="114"/>
                </a:lnTo>
                <a:lnTo>
                  <a:pt x="1546" y="108"/>
                </a:lnTo>
                <a:lnTo>
                  <a:pt x="1544" y="108"/>
                </a:lnTo>
                <a:lnTo>
                  <a:pt x="1535" y="105"/>
                </a:lnTo>
                <a:lnTo>
                  <a:pt x="1529" y="102"/>
                </a:lnTo>
                <a:lnTo>
                  <a:pt x="1521" y="99"/>
                </a:lnTo>
                <a:lnTo>
                  <a:pt x="1512" y="97"/>
                </a:lnTo>
                <a:lnTo>
                  <a:pt x="1504" y="94"/>
                </a:lnTo>
                <a:lnTo>
                  <a:pt x="1495" y="94"/>
                </a:lnTo>
                <a:lnTo>
                  <a:pt x="1487" y="94"/>
                </a:lnTo>
                <a:lnTo>
                  <a:pt x="1478" y="94"/>
                </a:lnTo>
                <a:lnTo>
                  <a:pt x="1470" y="97"/>
                </a:lnTo>
                <a:lnTo>
                  <a:pt x="1464" y="99"/>
                </a:lnTo>
                <a:lnTo>
                  <a:pt x="1459" y="102"/>
                </a:lnTo>
                <a:lnTo>
                  <a:pt x="1450" y="108"/>
                </a:lnTo>
                <a:lnTo>
                  <a:pt x="1444" y="114"/>
                </a:lnTo>
                <a:lnTo>
                  <a:pt x="1442" y="122"/>
                </a:lnTo>
                <a:lnTo>
                  <a:pt x="1439" y="128"/>
                </a:lnTo>
                <a:lnTo>
                  <a:pt x="1433" y="139"/>
                </a:lnTo>
                <a:lnTo>
                  <a:pt x="1430" y="148"/>
                </a:lnTo>
                <a:lnTo>
                  <a:pt x="1430" y="159"/>
                </a:lnTo>
                <a:lnTo>
                  <a:pt x="1427" y="168"/>
                </a:lnTo>
                <a:lnTo>
                  <a:pt x="1427" y="176"/>
                </a:lnTo>
                <a:lnTo>
                  <a:pt x="1425" y="182"/>
                </a:lnTo>
                <a:lnTo>
                  <a:pt x="1425" y="193"/>
                </a:lnTo>
                <a:lnTo>
                  <a:pt x="1425" y="202"/>
                </a:lnTo>
                <a:lnTo>
                  <a:pt x="1425" y="207"/>
                </a:lnTo>
                <a:lnTo>
                  <a:pt x="1422" y="207"/>
                </a:lnTo>
                <a:lnTo>
                  <a:pt x="1416" y="207"/>
                </a:lnTo>
                <a:lnTo>
                  <a:pt x="1408" y="210"/>
                </a:lnTo>
                <a:lnTo>
                  <a:pt x="1396" y="213"/>
                </a:lnTo>
                <a:lnTo>
                  <a:pt x="1391" y="213"/>
                </a:lnTo>
                <a:lnTo>
                  <a:pt x="1382" y="216"/>
                </a:lnTo>
                <a:lnTo>
                  <a:pt x="1374" y="216"/>
                </a:lnTo>
                <a:lnTo>
                  <a:pt x="1368" y="219"/>
                </a:lnTo>
                <a:lnTo>
                  <a:pt x="1359" y="221"/>
                </a:lnTo>
                <a:lnTo>
                  <a:pt x="1354" y="224"/>
                </a:lnTo>
                <a:lnTo>
                  <a:pt x="1342" y="224"/>
                </a:lnTo>
                <a:lnTo>
                  <a:pt x="1337" y="230"/>
                </a:lnTo>
                <a:lnTo>
                  <a:pt x="1325" y="230"/>
                </a:lnTo>
                <a:lnTo>
                  <a:pt x="1320" y="233"/>
                </a:lnTo>
                <a:lnTo>
                  <a:pt x="1308" y="236"/>
                </a:lnTo>
                <a:lnTo>
                  <a:pt x="1300" y="239"/>
                </a:lnTo>
                <a:lnTo>
                  <a:pt x="1291" y="241"/>
                </a:lnTo>
                <a:lnTo>
                  <a:pt x="1286" y="244"/>
                </a:lnTo>
                <a:lnTo>
                  <a:pt x="1277" y="244"/>
                </a:lnTo>
                <a:lnTo>
                  <a:pt x="1269" y="250"/>
                </a:lnTo>
                <a:lnTo>
                  <a:pt x="1263" y="250"/>
                </a:lnTo>
                <a:lnTo>
                  <a:pt x="1255" y="256"/>
                </a:lnTo>
                <a:lnTo>
                  <a:pt x="1249" y="256"/>
                </a:lnTo>
                <a:lnTo>
                  <a:pt x="1246" y="258"/>
                </a:lnTo>
                <a:lnTo>
                  <a:pt x="1235" y="264"/>
                </a:lnTo>
                <a:lnTo>
                  <a:pt x="1229" y="267"/>
                </a:lnTo>
                <a:lnTo>
                  <a:pt x="1224" y="273"/>
                </a:lnTo>
                <a:lnTo>
                  <a:pt x="1218" y="278"/>
                </a:lnTo>
                <a:lnTo>
                  <a:pt x="1215" y="284"/>
                </a:lnTo>
                <a:lnTo>
                  <a:pt x="1212" y="290"/>
                </a:lnTo>
                <a:lnTo>
                  <a:pt x="1209" y="298"/>
                </a:lnTo>
                <a:lnTo>
                  <a:pt x="1207" y="307"/>
                </a:lnTo>
                <a:lnTo>
                  <a:pt x="1207" y="315"/>
                </a:lnTo>
                <a:lnTo>
                  <a:pt x="1207" y="324"/>
                </a:lnTo>
                <a:lnTo>
                  <a:pt x="1204" y="332"/>
                </a:lnTo>
                <a:lnTo>
                  <a:pt x="1204" y="338"/>
                </a:lnTo>
                <a:lnTo>
                  <a:pt x="1204" y="344"/>
                </a:lnTo>
                <a:lnTo>
                  <a:pt x="1204" y="352"/>
                </a:lnTo>
                <a:lnTo>
                  <a:pt x="1204" y="363"/>
                </a:lnTo>
                <a:lnTo>
                  <a:pt x="1204" y="366"/>
                </a:lnTo>
                <a:close/>
              </a:path>
            </a:pathLst>
          </a:custGeom>
          <a:solidFill>
            <a:srgbClr val="F2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Freeform 11"/>
          <p:cNvSpPr>
            <a:spLocks/>
          </p:cNvSpPr>
          <p:nvPr/>
        </p:nvSpPr>
        <p:spPr bwMode="auto">
          <a:xfrm>
            <a:off x="7770813" y="4248150"/>
            <a:ext cx="1546225" cy="687388"/>
          </a:xfrm>
          <a:custGeom>
            <a:avLst/>
            <a:gdLst>
              <a:gd name="T0" fmla="*/ 0 w 1128"/>
              <a:gd name="T1" fmla="*/ 0 h 492"/>
              <a:gd name="T2" fmla="*/ 2147483647 w 1128"/>
              <a:gd name="T3" fmla="*/ 2147483647 h 492"/>
              <a:gd name="T4" fmla="*/ 2147483647 w 1128"/>
              <a:gd name="T5" fmla="*/ 2147483647 h 492"/>
              <a:gd name="T6" fmla="*/ 0 w 1128"/>
              <a:gd name="T7" fmla="*/ 0 h 492"/>
              <a:gd name="T8" fmla="*/ 0 w 1128"/>
              <a:gd name="T9" fmla="*/ 0 h 4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8"/>
              <a:gd name="T16" fmla="*/ 0 h 492"/>
              <a:gd name="T17" fmla="*/ 1128 w 1128"/>
              <a:gd name="T18" fmla="*/ 492 h 4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8" h="492">
                <a:moveTo>
                  <a:pt x="0" y="0"/>
                </a:moveTo>
                <a:lnTo>
                  <a:pt x="1128" y="86"/>
                </a:lnTo>
                <a:lnTo>
                  <a:pt x="150" y="4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0" name="Freeform 12"/>
          <p:cNvSpPr>
            <a:spLocks/>
          </p:cNvSpPr>
          <p:nvPr/>
        </p:nvSpPr>
        <p:spPr bwMode="auto">
          <a:xfrm>
            <a:off x="5735638" y="4260850"/>
            <a:ext cx="1655762" cy="650875"/>
          </a:xfrm>
          <a:custGeom>
            <a:avLst/>
            <a:gdLst>
              <a:gd name="T0" fmla="*/ 0 w 1207"/>
              <a:gd name="T1" fmla="*/ 2147483647 h 466"/>
              <a:gd name="T2" fmla="*/ 2147483647 w 1207"/>
              <a:gd name="T3" fmla="*/ 0 h 466"/>
              <a:gd name="T4" fmla="*/ 2147483647 w 1207"/>
              <a:gd name="T5" fmla="*/ 2147483647 h 466"/>
              <a:gd name="T6" fmla="*/ 0 w 1207"/>
              <a:gd name="T7" fmla="*/ 2147483647 h 466"/>
              <a:gd name="T8" fmla="*/ 0 w 1207"/>
              <a:gd name="T9" fmla="*/ 2147483647 h 4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7"/>
              <a:gd name="T16" fmla="*/ 0 h 466"/>
              <a:gd name="T17" fmla="*/ 1207 w 1207"/>
              <a:gd name="T18" fmla="*/ 466 h 4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7" h="466">
                <a:moveTo>
                  <a:pt x="0" y="417"/>
                </a:moveTo>
                <a:lnTo>
                  <a:pt x="1071" y="0"/>
                </a:lnTo>
                <a:lnTo>
                  <a:pt x="1207" y="466"/>
                </a:lnTo>
                <a:lnTo>
                  <a:pt x="0" y="41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1" name="Freeform 13"/>
          <p:cNvSpPr>
            <a:spLocks/>
          </p:cNvSpPr>
          <p:nvPr/>
        </p:nvSpPr>
        <p:spPr bwMode="auto">
          <a:xfrm>
            <a:off x="5091113" y="4348163"/>
            <a:ext cx="4805362" cy="1603375"/>
          </a:xfrm>
          <a:custGeom>
            <a:avLst/>
            <a:gdLst>
              <a:gd name="T0" fmla="*/ 0 w 3504"/>
              <a:gd name="T1" fmla="*/ 2147483647 h 1148"/>
              <a:gd name="T2" fmla="*/ 2147483647 w 3504"/>
              <a:gd name="T3" fmla="*/ 2147483647 h 1148"/>
              <a:gd name="T4" fmla="*/ 2147483647 w 3504"/>
              <a:gd name="T5" fmla="*/ 2147483647 h 1148"/>
              <a:gd name="T6" fmla="*/ 2147483647 w 3504"/>
              <a:gd name="T7" fmla="*/ 2147483647 h 1148"/>
              <a:gd name="T8" fmla="*/ 2147483647 w 3504"/>
              <a:gd name="T9" fmla="*/ 0 h 1148"/>
              <a:gd name="T10" fmla="*/ 2147483647 w 3504"/>
              <a:gd name="T11" fmla="*/ 2147483647 h 1148"/>
              <a:gd name="T12" fmla="*/ 2147483647 w 3504"/>
              <a:gd name="T13" fmla="*/ 2147483647 h 1148"/>
              <a:gd name="T14" fmla="*/ 2147483647 w 3504"/>
              <a:gd name="T15" fmla="*/ 2147483647 h 1148"/>
              <a:gd name="T16" fmla="*/ 2147483647 w 3504"/>
              <a:gd name="T17" fmla="*/ 2147483647 h 1148"/>
              <a:gd name="T18" fmla="*/ 2147483647 w 3504"/>
              <a:gd name="T19" fmla="*/ 2147483647 h 1148"/>
              <a:gd name="T20" fmla="*/ 0 w 3504"/>
              <a:gd name="T21" fmla="*/ 2147483647 h 1148"/>
              <a:gd name="T22" fmla="*/ 0 w 3504"/>
              <a:gd name="T23" fmla="*/ 2147483647 h 11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04"/>
              <a:gd name="T37" fmla="*/ 0 h 1148"/>
              <a:gd name="T38" fmla="*/ 3504 w 3504"/>
              <a:gd name="T39" fmla="*/ 1148 h 11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04" h="1148">
                <a:moveTo>
                  <a:pt x="0" y="722"/>
                </a:moveTo>
                <a:lnTo>
                  <a:pt x="456" y="370"/>
                </a:lnTo>
                <a:lnTo>
                  <a:pt x="1980" y="384"/>
                </a:lnTo>
                <a:lnTo>
                  <a:pt x="2121" y="418"/>
                </a:lnTo>
                <a:lnTo>
                  <a:pt x="3084" y="0"/>
                </a:lnTo>
                <a:lnTo>
                  <a:pt x="3150" y="3"/>
                </a:lnTo>
                <a:lnTo>
                  <a:pt x="3504" y="202"/>
                </a:lnTo>
                <a:lnTo>
                  <a:pt x="3421" y="250"/>
                </a:lnTo>
                <a:lnTo>
                  <a:pt x="1753" y="1148"/>
                </a:lnTo>
                <a:lnTo>
                  <a:pt x="405" y="722"/>
                </a:lnTo>
                <a:lnTo>
                  <a:pt x="0" y="722"/>
                </a:lnTo>
                <a:close/>
              </a:path>
            </a:pathLst>
          </a:custGeom>
          <a:solidFill>
            <a:srgbClr val="EDBA4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2" name="Freeform 14"/>
          <p:cNvSpPr>
            <a:spLocks/>
          </p:cNvSpPr>
          <p:nvPr/>
        </p:nvSpPr>
        <p:spPr bwMode="auto">
          <a:xfrm>
            <a:off x="7297738" y="4900613"/>
            <a:ext cx="2105025" cy="2265362"/>
          </a:xfrm>
          <a:custGeom>
            <a:avLst/>
            <a:gdLst>
              <a:gd name="T0" fmla="*/ 2147483647 w 1535"/>
              <a:gd name="T1" fmla="*/ 2147483647 h 1622"/>
              <a:gd name="T2" fmla="*/ 2147483647 w 1535"/>
              <a:gd name="T3" fmla="*/ 2147483647 h 1622"/>
              <a:gd name="T4" fmla="*/ 2147483647 w 1535"/>
              <a:gd name="T5" fmla="*/ 2147483647 h 1622"/>
              <a:gd name="T6" fmla="*/ 2147483647 w 1535"/>
              <a:gd name="T7" fmla="*/ 2147483647 h 1622"/>
              <a:gd name="T8" fmla="*/ 2147483647 w 1535"/>
              <a:gd name="T9" fmla="*/ 0 h 1622"/>
              <a:gd name="T10" fmla="*/ 2147483647 w 1535"/>
              <a:gd name="T11" fmla="*/ 2147483647 h 1622"/>
              <a:gd name="T12" fmla="*/ 2147483647 w 1535"/>
              <a:gd name="T13" fmla="*/ 2147483647 h 1622"/>
              <a:gd name="T14" fmla="*/ 2147483647 w 1535"/>
              <a:gd name="T15" fmla="*/ 2147483647 h 1622"/>
              <a:gd name="T16" fmla="*/ 0 w 1535"/>
              <a:gd name="T17" fmla="*/ 2147483647 h 1622"/>
              <a:gd name="T18" fmla="*/ 2147483647 w 1535"/>
              <a:gd name="T19" fmla="*/ 2147483647 h 1622"/>
              <a:gd name="T20" fmla="*/ 2147483647 w 1535"/>
              <a:gd name="T21" fmla="*/ 2147483647 h 16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35"/>
              <a:gd name="T34" fmla="*/ 0 h 1622"/>
              <a:gd name="T35" fmla="*/ 1535 w 1535"/>
              <a:gd name="T36" fmla="*/ 1622 h 16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35" h="1622">
                <a:moveTo>
                  <a:pt x="493" y="26"/>
                </a:moveTo>
                <a:lnTo>
                  <a:pt x="779" y="100"/>
                </a:lnTo>
                <a:lnTo>
                  <a:pt x="1053" y="267"/>
                </a:lnTo>
                <a:lnTo>
                  <a:pt x="1447" y="26"/>
                </a:lnTo>
                <a:lnTo>
                  <a:pt x="1535" y="0"/>
                </a:lnTo>
                <a:lnTo>
                  <a:pt x="1461" y="764"/>
                </a:lnTo>
                <a:lnTo>
                  <a:pt x="1492" y="1150"/>
                </a:lnTo>
                <a:lnTo>
                  <a:pt x="456" y="1622"/>
                </a:lnTo>
                <a:lnTo>
                  <a:pt x="0" y="659"/>
                </a:lnTo>
                <a:lnTo>
                  <a:pt x="493" y="2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3" name="Freeform 15"/>
          <p:cNvSpPr>
            <a:spLocks/>
          </p:cNvSpPr>
          <p:nvPr/>
        </p:nvSpPr>
        <p:spPr bwMode="auto">
          <a:xfrm>
            <a:off x="5654675" y="4916488"/>
            <a:ext cx="2303463" cy="2268537"/>
          </a:xfrm>
          <a:custGeom>
            <a:avLst/>
            <a:gdLst>
              <a:gd name="T0" fmla="*/ 0 w 1679"/>
              <a:gd name="T1" fmla="*/ 2147483647 h 1624"/>
              <a:gd name="T2" fmla="*/ 2147483647 w 1679"/>
              <a:gd name="T3" fmla="*/ 2147483647 h 1624"/>
              <a:gd name="T4" fmla="*/ 2147483647 w 1679"/>
              <a:gd name="T5" fmla="*/ 0 h 1624"/>
              <a:gd name="T6" fmla="*/ 2147483647 w 1679"/>
              <a:gd name="T7" fmla="*/ 2147483647 h 1624"/>
              <a:gd name="T8" fmla="*/ 2147483647 w 1679"/>
              <a:gd name="T9" fmla="*/ 2147483647 h 1624"/>
              <a:gd name="T10" fmla="*/ 2147483647 w 1679"/>
              <a:gd name="T11" fmla="*/ 2147483647 h 1624"/>
              <a:gd name="T12" fmla="*/ 2147483647 w 1679"/>
              <a:gd name="T13" fmla="*/ 2147483647 h 1624"/>
              <a:gd name="T14" fmla="*/ 2147483647 w 1679"/>
              <a:gd name="T15" fmla="*/ 2147483647 h 1624"/>
              <a:gd name="T16" fmla="*/ 0 w 1679"/>
              <a:gd name="T17" fmla="*/ 2147483647 h 1624"/>
              <a:gd name="T18" fmla="*/ 0 w 1679"/>
              <a:gd name="T19" fmla="*/ 2147483647 h 16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79"/>
              <a:gd name="T31" fmla="*/ 0 h 1624"/>
              <a:gd name="T32" fmla="*/ 1679 w 1679"/>
              <a:gd name="T33" fmla="*/ 1624 h 16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79" h="1624">
                <a:moveTo>
                  <a:pt x="0" y="315"/>
                </a:moveTo>
                <a:lnTo>
                  <a:pt x="1218" y="389"/>
                </a:lnTo>
                <a:lnTo>
                  <a:pt x="1648" y="0"/>
                </a:lnTo>
                <a:lnTo>
                  <a:pt x="1679" y="22"/>
                </a:lnTo>
                <a:lnTo>
                  <a:pt x="1620" y="1235"/>
                </a:lnTo>
                <a:lnTo>
                  <a:pt x="1662" y="1624"/>
                </a:lnTo>
                <a:lnTo>
                  <a:pt x="39" y="1533"/>
                </a:lnTo>
                <a:lnTo>
                  <a:pt x="82" y="1323"/>
                </a:lnTo>
                <a:lnTo>
                  <a:pt x="0" y="3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4" name="Freeform 16"/>
          <p:cNvSpPr>
            <a:spLocks/>
          </p:cNvSpPr>
          <p:nvPr/>
        </p:nvSpPr>
        <p:spPr bwMode="auto">
          <a:xfrm>
            <a:off x="6757988" y="4016375"/>
            <a:ext cx="1227137" cy="614363"/>
          </a:xfrm>
          <a:custGeom>
            <a:avLst/>
            <a:gdLst>
              <a:gd name="T0" fmla="*/ 0 w 895"/>
              <a:gd name="T1" fmla="*/ 2147483647 h 440"/>
              <a:gd name="T2" fmla="*/ 2147483647 w 895"/>
              <a:gd name="T3" fmla="*/ 2147483647 h 440"/>
              <a:gd name="T4" fmla="*/ 2147483647 w 895"/>
              <a:gd name="T5" fmla="*/ 2147483647 h 440"/>
              <a:gd name="T6" fmla="*/ 2147483647 w 895"/>
              <a:gd name="T7" fmla="*/ 2147483647 h 440"/>
              <a:gd name="T8" fmla="*/ 2147483647 w 895"/>
              <a:gd name="T9" fmla="*/ 2147483647 h 440"/>
              <a:gd name="T10" fmla="*/ 2147483647 w 895"/>
              <a:gd name="T11" fmla="*/ 2147483647 h 440"/>
              <a:gd name="T12" fmla="*/ 2147483647 w 895"/>
              <a:gd name="T13" fmla="*/ 2147483647 h 440"/>
              <a:gd name="T14" fmla="*/ 2147483647 w 895"/>
              <a:gd name="T15" fmla="*/ 2147483647 h 440"/>
              <a:gd name="T16" fmla="*/ 2147483647 w 895"/>
              <a:gd name="T17" fmla="*/ 2147483647 h 440"/>
              <a:gd name="T18" fmla="*/ 2147483647 w 895"/>
              <a:gd name="T19" fmla="*/ 2147483647 h 440"/>
              <a:gd name="T20" fmla="*/ 2147483647 w 895"/>
              <a:gd name="T21" fmla="*/ 2147483647 h 440"/>
              <a:gd name="T22" fmla="*/ 2147483647 w 895"/>
              <a:gd name="T23" fmla="*/ 2147483647 h 440"/>
              <a:gd name="T24" fmla="*/ 2147483647 w 895"/>
              <a:gd name="T25" fmla="*/ 0 h 440"/>
              <a:gd name="T26" fmla="*/ 2147483647 w 895"/>
              <a:gd name="T27" fmla="*/ 2147483647 h 440"/>
              <a:gd name="T28" fmla="*/ 2147483647 w 895"/>
              <a:gd name="T29" fmla="*/ 2147483647 h 440"/>
              <a:gd name="T30" fmla="*/ 2147483647 w 895"/>
              <a:gd name="T31" fmla="*/ 2147483647 h 440"/>
              <a:gd name="T32" fmla="*/ 2147483647 w 895"/>
              <a:gd name="T33" fmla="*/ 2147483647 h 440"/>
              <a:gd name="T34" fmla="*/ 2147483647 w 895"/>
              <a:gd name="T35" fmla="*/ 2147483647 h 440"/>
              <a:gd name="T36" fmla="*/ 2147483647 w 895"/>
              <a:gd name="T37" fmla="*/ 2147483647 h 440"/>
              <a:gd name="T38" fmla="*/ 2147483647 w 895"/>
              <a:gd name="T39" fmla="*/ 2147483647 h 440"/>
              <a:gd name="T40" fmla="*/ 2147483647 w 895"/>
              <a:gd name="T41" fmla="*/ 2147483647 h 440"/>
              <a:gd name="T42" fmla="*/ 2147483647 w 895"/>
              <a:gd name="T43" fmla="*/ 2147483647 h 440"/>
              <a:gd name="T44" fmla="*/ 2147483647 w 895"/>
              <a:gd name="T45" fmla="*/ 2147483647 h 440"/>
              <a:gd name="T46" fmla="*/ 2147483647 w 895"/>
              <a:gd name="T47" fmla="*/ 2147483647 h 440"/>
              <a:gd name="T48" fmla="*/ 2147483647 w 895"/>
              <a:gd name="T49" fmla="*/ 2147483647 h 440"/>
              <a:gd name="T50" fmla="*/ 2147483647 w 895"/>
              <a:gd name="T51" fmla="*/ 2147483647 h 440"/>
              <a:gd name="T52" fmla="*/ 2147483647 w 895"/>
              <a:gd name="T53" fmla="*/ 2147483647 h 440"/>
              <a:gd name="T54" fmla="*/ 2147483647 w 895"/>
              <a:gd name="T55" fmla="*/ 2147483647 h 440"/>
              <a:gd name="T56" fmla="*/ 2147483647 w 895"/>
              <a:gd name="T57" fmla="*/ 2147483647 h 440"/>
              <a:gd name="T58" fmla="*/ 2147483647 w 895"/>
              <a:gd name="T59" fmla="*/ 2147483647 h 440"/>
              <a:gd name="T60" fmla="*/ 2147483647 w 895"/>
              <a:gd name="T61" fmla="*/ 2147483647 h 440"/>
              <a:gd name="T62" fmla="*/ 2147483647 w 895"/>
              <a:gd name="T63" fmla="*/ 2147483647 h 440"/>
              <a:gd name="T64" fmla="*/ 2147483647 w 895"/>
              <a:gd name="T65" fmla="*/ 2147483647 h 440"/>
              <a:gd name="T66" fmla="*/ 2147483647 w 895"/>
              <a:gd name="T67" fmla="*/ 2147483647 h 440"/>
              <a:gd name="T68" fmla="*/ 2147483647 w 895"/>
              <a:gd name="T69" fmla="*/ 2147483647 h 440"/>
              <a:gd name="T70" fmla="*/ 2147483647 w 895"/>
              <a:gd name="T71" fmla="*/ 2147483647 h 440"/>
              <a:gd name="T72" fmla="*/ 0 w 895"/>
              <a:gd name="T73" fmla="*/ 2147483647 h 440"/>
              <a:gd name="T74" fmla="*/ 0 w 895"/>
              <a:gd name="T75" fmla="*/ 2147483647 h 44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95"/>
              <a:gd name="T115" fmla="*/ 0 h 440"/>
              <a:gd name="T116" fmla="*/ 895 w 895"/>
              <a:gd name="T117" fmla="*/ 440 h 44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95" h="440">
                <a:moveTo>
                  <a:pt x="0" y="233"/>
                </a:moveTo>
                <a:lnTo>
                  <a:pt x="26" y="253"/>
                </a:lnTo>
                <a:lnTo>
                  <a:pt x="96" y="267"/>
                </a:lnTo>
                <a:lnTo>
                  <a:pt x="292" y="440"/>
                </a:lnTo>
                <a:lnTo>
                  <a:pt x="841" y="372"/>
                </a:lnTo>
                <a:lnTo>
                  <a:pt x="895" y="275"/>
                </a:lnTo>
                <a:lnTo>
                  <a:pt x="827" y="221"/>
                </a:lnTo>
                <a:lnTo>
                  <a:pt x="838" y="165"/>
                </a:lnTo>
                <a:lnTo>
                  <a:pt x="765" y="170"/>
                </a:lnTo>
                <a:lnTo>
                  <a:pt x="765" y="108"/>
                </a:lnTo>
                <a:lnTo>
                  <a:pt x="717" y="94"/>
                </a:lnTo>
                <a:lnTo>
                  <a:pt x="649" y="108"/>
                </a:lnTo>
                <a:lnTo>
                  <a:pt x="606" y="0"/>
                </a:lnTo>
                <a:lnTo>
                  <a:pt x="584" y="3"/>
                </a:lnTo>
                <a:lnTo>
                  <a:pt x="550" y="82"/>
                </a:lnTo>
                <a:lnTo>
                  <a:pt x="433" y="11"/>
                </a:lnTo>
                <a:lnTo>
                  <a:pt x="416" y="74"/>
                </a:lnTo>
                <a:lnTo>
                  <a:pt x="368" y="23"/>
                </a:lnTo>
                <a:lnTo>
                  <a:pt x="363" y="20"/>
                </a:lnTo>
                <a:lnTo>
                  <a:pt x="354" y="20"/>
                </a:lnTo>
                <a:lnTo>
                  <a:pt x="349" y="17"/>
                </a:lnTo>
                <a:lnTo>
                  <a:pt x="343" y="17"/>
                </a:lnTo>
                <a:lnTo>
                  <a:pt x="337" y="14"/>
                </a:lnTo>
                <a:lnTo>
                  <a:pt x="329" y="14"/>
                </a:lnTo>
                <a:lnTo>
                  <a:pt x="317" y="14"/>
                </a:lnTo>
                <a:lnTo>
                  <a:pt x="306" y="20"/>
                </a:lnTo>
                <a:lnTo>
                  <a:pt x="300" y="23"/>
                </a:lnTo>
                <a:lnTo>
                  <a:pt x="298" y="28"/>
                </a:lnTo>
                <a:lnTo>
                  <a:pt x="298" y="34"/>
                </a:lnTo>
                <a:lnTo>
                  <a:pt x="298" y="42"/>
                </a:lnTo>
                <a:lnTo>
                  <a:pt x="309" y="82"/>
                </a:lnTo>
                <a:lnTo>
                  <a:pt x="261" y="94"/>
                </a:lnTo>
                <a:lnTo>
                  <a:pt x="198" y="74"/>
                </a:lnTo>
                <a:lnTo>
                  <a:pt x="190" y="88"/>
                </a:lnTo>
                <a:lnTo>
                  <a:pt x="204" y="125"/>
                </a:lnTo>
                <a:lnTo>
                  <a:pt x="62" y="182"/>
                </a:lnTo>
                <a:lnTo>
                  <a:pt x="0" y="233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5" name="Freeform 17"/>
          <p:cNvSpPr>
            <a:spLocks/>
          </p:cNvSpPr>
          <p:nvPr/>
        </p:nvSpPr>
        <p:spPr bwMode="auto">
          <a:xfrm>
            <a:off x="7631113" y="4324350"/>
            <a:ext cx="334962" cy="476250"/>
          </a:xfrm>
          <a:custGeom>
            <a:avLst/>
            <a:gdLst>
              <a:gd name="T0" fmla="*/ 0 w 244"/>
              <a:gd name="T1" fmla="*/ 2147483647 h 341"/>
              <a:gd name="T2" fmla="*/ 2147483647 w 244"/>
              <a:gd name="T3" fmla="*/ 2147483647 h 341"/>
              <a:gd name="T4" fmla="*/ 2147483647 w 244"/>
              <a:gd name="T5" fmla="*/ 2147483647 h 341"/>
              <a:gd name="T6" fmla="*/ 2147483647 w 244"/>
              <a:gd name="T7" fmla="*/ 2147483647 h 341"/>
              <a:gd name="T8" fmla="*/ 2147483647 w 244"/>
              <a:gd name="T9" fmla="*/ 2147483647 h 341"/>
              <a:gd name="T10" fmla="*/ 2147483647 w 244"/>
              <a:gd name="T11" fmla="*/ 2147483647 h 341"/>
              <a:gd name="T12" fmla="*/ 2147483647 w 244"/>
              <a:gd name="T13" fmla="*/ 2147483647 h 341"/>
              <a:gd name="T14" fmla="*/ 2147483647 w 244"/>
              <a:gd name="T15" fmla="*/ 2147483647 h 341"/>
              <a:gd name="T16" fmla="*/ 2147483647 w 244"/>
              <a:gd name="T17" fmla="*/ 2147483647 h 341"/>
              <a:gd name="T18" fmla="*/ 2147483647 w 244"/>
              <a:gd name="T19" fmla="*/ 2147483647 h 341"/>
              <a:gd name="T20" fmla="*/ 2147483647 w 244"/>
              <a:gd name="T21" fmla="*/ 2147483647 h 341"/>
              <a:gd name="T22" fmla="*/ 2147483647 w 244"/>
              <a:gd name="T23" fmla="*/ 2147483647 h 341"/>
              <a:gd name="T24" fmla="*/ 2147483647 w 244"/>
              <a:gd name="T25" fmla="*/ 2147483647 h 341"/>
              <a:gd name="T26" fmla="*/ 2147483647 w 244"/>
              <a:gd name="T27" fmla="*/ 2147483647 h 341"/>
              <a:gd name="T28" fmla="*/ 2147483647 w 244"/>
              <a:gd name="T29" fmla="*/ 2147483647 h 341"/>
              <a:gd name="T30" fmla="*/ 2147483647 w 244"/>
              <a:gd name="T31" fmla="*/ 2147483647 h 341"/>
              <a:gd name="T32" fmla="*/ 2147483647 w 244"/>
              <a:gd name="T33" fmla="*/ 2147483647 h 341"/>
              <a:gd name="T34" fmla="*/ 2147483647 w 244"/>
              <a:gd name="T35" fmla="*/ 2147483647 h 341"/>
              <a:gd name="T36" fmla="*/ 2147483647 w 244"/>
              <a:gd name="T37" fmla="*/ 2147483647 h 341"/>
              <a:gd name="T38" fmla="*/ 2147483647 w 244"/>
              <a:gd name="T39" fmla="*/ 2147483647 h 341"/>
              <a:gd name="T40" fmla="*/ 2147483647 w 244"/>
              <a:gd name="T41" fmla="*/ 2147483647 h 341"/>
              <a:gd name="T42" fmla="*/ 2147483647 w 244"/>
              <a:gd name="T43" fmla="*/ 2147483647 h 341"/>
              <a:gd name="T44" fmla="*/ 2147483647 w 244"/>
              <a:gd name="T45" fmla="*/ 2147483647 h 341"/>
              <a:gd name="T46" fmla="*/ 2147483647 w 244"/>
              <a:gd name="T47" fmla="*/ 2147483647 h 341"/>
              <a:gd name="T48" fmla="*/ 2147483647 w 244"/>
              <a:gd name="T49" fmla="*/ 2147483647 h 341"/>
              <a:gd name="T50" fmla="*/ 2147483647 w 244"/>
              <a:gd name="T51" fmla="*/ 2147483647 h 341"/>
              <a:gd name="T52" fmla="*/ 2147483647 w 244"/>
              <a:gd name="T53" fmla="*/ 2147483647 h 341"/>
              <a:gd name="T54" fmla="*/ 2147483647 w 244"/>
              <a:gd name="T55" fmla="*/ 2147483647 h 341"/>
              <a:gd name="T56" fmla="*/ 2147483647 w 244"/>
              <a:gd name="T57" fmla="*/ 2147483647 h 341"/>
              <a:gd name="T58" fmla="*/ 2147483647 w 244"/>
              <a:gd name="T59" fmla="*/ 2147483647 h 341"/>
              <a:gd name="T60" fmla="*/ 2147483647 w 244"/>
              <a:gd name="T61" fmla="*/ 2147483647 h 341"/>
              <a:gd name="T62" fmla="*/ 2147483647 w 244"/>
              <a:gd name="T63" fmla="*/ 2147483647 h 341"/>
              <a:gd name="T64" fmla="*/ 2147483647 w 244"/>
              <a:gd name="T65" fmla="*/ 2147483647 h 341"/>
              <a:gd name="T66" fmla="*/ 2147483647 w 244"/>
              <a:gd name="T67" fmla="*/ 2147483647 h 341"/>
              <a:gd name="T68" fmla="*/ 2147483647 w 244"/>
              <a:gd name="T69" fmla="*/ 2147483647 h 341"/>
              <a:gd name="T70" fmla="*/ 2147483647 w 244"/>
              <a:gd name="T71" fmla="*/ 2147483647 h 341"/>
              <a:gd name="T72" fmla="*/ 2147483647 w 244"/>
              <a:gd name="T73" fmla="*/ 2147483647 h 341"/>
              <a:gd name="T74" fmla="*/ 2147483647 w 244"/>
              <a:gd name="T75" fmla="*/ 2147483647 h 341"/>
              <a:gd name="T76" fmla="*/ 2147483647 w 244"/>
              <a:gd name="T77" fmla="*/ 2147483647 h 341"/>
              <a:gd name="T78" fmla="*/ 0 w 244"/>
              <a:gd name="T79" fmla="*/ 2147483647 h 3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4"/>
              <a:gd name="T121" fmla="*/ 0 h 341"/>
              <a:gd name="T122" fmla="*/ 244 w 244"/>
              <a:gd name="T123" fmla="*/ 341 h 3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4" h="341">
                <a:moveTo>
                  <a:pt x="0" y="57"/>
                </a:moveTo>
                <a:lnTo>
                  <a:pt x="0" y="57"/>
                </a:lnTo>
                <a:lnTo>
                  <a:pt x="6" y="57"/>
                </a:lnTo>
                <a:lnTo>
                  <a:pt x="15" y="57"/>
                </a:lnTo>
                <a:lnTo>
                  <a:pt x="26" y="57"/>
                </a:lnTo>
                <a:lnTo>
                  <a:pt x="34" y="57"/>
                </a:lnTo>
                <a:lnTo>
                  <a:pt x="43" y="54"/>
                </a:lnTo>
                <a:lnTo>
                  <a:pt x="51" y="52"/>
                </a:lnTo>
                <a:lnTo>
                  <a:pt x="54" y="46"/>
                </a:lnTo>
                <a:lnTo>
                  <a:pt x="54" y="37"/>
                </a:lnTo>
                <a:lnTo>
                  <a:pt x="54" y="32"/>
                </a:lnTo>
                <a:lnTo>
                  <a:pt x="54" y="23"/>
                </a:lnTo>
                <a:lnTo>
                  <a:pt x="54" y="15"/>
                </a:lnTo>
                <a:lnTo>
                  <a:pt x="54" y="3"/>
                </a:lnTo>
                <a:lnTo>
                  <a:pt x="54" y="0"/>
                </a:lnTo>
                <a:lnTo>
                  <a:pt x="54" y="3"/>
                </a:lnTo>
                <a:lnTo>
                  <a:pt x="63" y="15"/>
                </a:lnTo>
                <a:lnTo>
                  <a:pt x="66" y="20"/>
                </a:lnTo>
                <a:lnTo>
                  <a:pt x="68" y="26"/>
                </a:lnTo>
                <a:lnTo>
                  <a:pt x="74" y="37"/>
                </a:lnTo>
                <a:lnTo>
                  <a:pt x="80" y="46"/>
                </a:lnTo>
                <a:lnTo>
                  <a:pt x="85" y="52"/>
                </a:lnTo>
                <a:lnTo>
                  <a:pt x="91" y="60"/>
                </a:lnTo>
                <a:lnTo>
                  <a:pt x="97" y="66"/>
                </a:lnTo>
                <a:lnTo>
                  <a:pt x="105" y="74"/>
                </a:lnTo>
                <a:lnTo>
                  <a:pt x="117" y="83"/>
                </a:lnTo>
                <a:lnTo>
                  <a:pt x="128" y="86"/>
                </a:lnTo>
                <a:lnTo>
                  <a:pt x="136" y="83"/>
                </a:lnTo>
                <a:lnTo>
                  <a:pt x="145" y="80"/>
                </a:lnTo>
                <a:lnTo>
                  <a:pt x="148" y="77"/>
                </a:lnTo>
                <a:lnTo>
                  <a:pt x="153" y="74"/>
                </a:lnTo>
                <a:lnTo>
                  <a:pt x="159" y="71"/>
                </a:lnTo>
                <a:lnTo>
                  <a:pt x="162" y="69"/>
                </a:lnTo>
                <a:lnTo>
                  <a:pt x="159" y="71"/>
                </a:lnTo>
                <a:lnTo>
                  <a:pt x="159" y="77"/>
                </a:lnTo>
                <a:lnTo>
                  <a:pt x="159" y="83"/>
                </a:lnTo>
                <a:lnTo>
                  <a:pt x="159" y="94"/>
                </a:lnTo>
                <a:lnTo>
                  <a:pt x="159" y="103"/>
                </a:lnTo>
                <a:lnTo>
                  <a:pt x="162" y="111"/>
                </a:lnTo>
                <a:lnTo>
                  <a:pt x="165" y="120"/>
                </a:lnTo>
                <a:lnTo>
                  <a:pt x="167" y="128"/>
                </a:lnTo>
                <a:lnTo>
                  <a:pt x="170" y="131"/>
                </a:lnTo>
                <a:lnTo>
                  <a:pt x="179" y="131"/>
                </a:lnTo>
                <a:lnTo>
                  <a:pt x="187" y="128"/>
                </a:lnTo>
                <a:lnTo>
                  <a:pt x="196" y="125"/>
                </a:lnTo>
                <a:lnTo>
                  <a:pt x="204" y="120"/>
                </a:lnTo>
                <a:lnTo>
                  <a:pt x="213" y="117"/>
                </a:lnTo>
                <a:lnTo>
                  <a:pt x="221" y="111"/>
                </a:lnTo>
                <a:lnTo>
                  <a:pt x="221" y="134"/>
                </a:lnTo>
                <a:lnTo>
                  <a:pt x="224" y="134"/>
                </a:lnTo>
                <a:lnTo>
                  <a:pt x="235" y="142"/>
                </a:lnTo>
                <a:lnTo>
                  <a:pt x="238" y="148"/>
                </a:lnTo>
                <a:lnTo>
                  <a:pt x="244" y="157"/>
                </a:lnTo>
                <a:lnTo>
                  <a:pt x="244" y="162"/>
                </a:lnTo>
                <a:lnTo>
                  <a:pt x="244" y="168"/>
                </a:lnTo>
                <a:lnTo>
                  <a:pt x="244" y="174"/>
                </a:lnTo>
                <a:lnTo>
                  <a:pt x="244" y="185"/>
                </a:lnTo>
                <a:lnTo>
                  <a:pt x="241" y="185"/>
                </a:lnTo>
                <a:lnTo>
                  <a:pt x="238" y="194"/>
                </a:lnTo>
                <a:lnTo>
                  <a:pt x="233" y="199"/>
                </a:lnTo>
                <a:lnTo>
                  <a:pt x="230" y="211"/>
                </a:lnTo>
                <a:lnTo>
                  <a:pt x="224" y="222"/>
                </a:lnTo>
                <a:lnTo>
                  <a:pt x="218" y="236"/>
                </a:lnTo>
                <a:lnTo>
                  <a:pt x="216" y="242"/>
                </a:lnTo>
                <a:lnTo>
                  <a:pt x="213" y="250"/>
                </a:lnTo>
                <a:lnTo>
                  <a:pt x="210" y="259"/>
                </a:lnTo>
                <a:lnTo>
                  <a:pt x="207" y="265"/>
                </a:lnTo>
                <a:lnTo>
                  <a:pt x="201" y="273"/>
                </a:lnTo>
                <a:lnTo>
                  <a:pt x="199" y="279"/>
                </a:lnTo>
                <a:lnTo>
                  <a:pt x="196" y="284"/>
                </a:lnTo>
                <a:lnTo>
                  <a:pt x="193" y="293"/>
                </a:lnTo>
                <a:lnTo>
                  <a:pt x="187" y="304"/>
                </a:lnTo>
                <a:lnTo>
                  <a:pt x="182" y="316"/>
                </a:lnTo>
                <a:lnTo>
                  <a:pt x="176" y="327"/>
                </a:lnTo>
                <a:lnTo>
                  <a:pt x="173" y="333"/>
                </a:lnTo>
                <a:lnTo>
                  <a:pt x="170" y="338"/>
                </a:lnTo>
                <a:lnTo>
                  <a:pt x="170" y="341"/>
                </a:lnTo>
                <a:lnTo>
                  <a:pt x="37" y="256"/>
                </a:lnTo>
                <a:lnTo>
                  <a:pt x="0" y="57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6" name="Freeform 18"/>
          <p:cNvSpPr>
            <a:spLocks/>
          </p:cNvSpPr>
          <p:nvPr/>
        </p:nvSpPr>
        <p:spPr bwMode="auto">
          <a:xfrm>
            <a:off x="5880100" y="4765675"/>
            <a:ext cx="722313" cy="344488"/>
          </a:xfrm>
          <a:custGeom>
            <a:avLst/>
            <a:gdLst>
              <a:gd name="T0" fmla="*/ 0 w 527"/>
              <a:gd name="T1" fmla="*/ 2147483647 h 247"/>
              <a:gd name="T2" fmla="*/ 2147483647 w 527"/>
              <a:gd name="T3" fmla="*/ 2147483647 h 247"/>
              <a:gd name="T4" fmla="*/ 2147483647 w 527"/>
              <a:gd name="T5" fmla="*/ 2147483647 h 247"/>
              <a:gd name="T6" fmla="*/ 2147483647 w 527"/>
              <a:gd name="T7" fmla="*/ 0 h 247"/>
              <a:gd name="T8" fmla="*/ 2147483647 w 527"/>
              <a:gd name="T9" fmla="*/ 0 h 247"/>
              <a:gd name="T10" fmla="*/ 2147483647 w 527"/>
              <a:gd name="T11" fmla="*/ 2147483647 h 247"/>
              <a:gd name="T12" fmla="*/ 2147483647 w 527"/>
              <a:gd name="T13" fmla="*/ 2147483647 h 247"/>
              <a:gd name="T14" fmla="*/ 2147483647 w 527"/>
              <a:gd name="T15" fmla="*/ 2147483647 h 247"/>
              <a:gd name="T16" fmla="*/ 2147483647 w 527"/>
              <a:gd name="T17" fmla="*/ 2147483647 h 247"/>
              <a:gd name="T18" fmla="*/ 2147483647 w 527"/>
              <a:gd name="T19" fmla="*/ 2147483647 h 247"/>
              <a:gd name="T20" fmla="*/ 2147483647 w 527"/>
              <a:gd name="T21" fmla="*/ 2147483647 h 247"/>
              <a:gd name="T22" fmla="*/ 2147483647 w 527"/>
              <a:gd name="T23" fmla="*/ 2147483647 h 247"/>
              <a:gd name="T24" fmla="*/ 2147483647 w 527"/>
              <a:gd name="T25" fmla="*/ 2147483647 h 247"/>
              <a:gd name="T26" fmla="*/ 2147483647 w 527"/>
              <a:gd name="T27" fmla="*/ 2147483647 h 247"/>
              <a:gd name="T28" fmla="*/ 2147483647 w 527"/>
              <a:gd name="T29" fmla="*/ 2147483647 h 247"/>
              <a:gd name="T30" fmla="*/ 2147483647 w 527"/>
              <a:gd name="T31" fmla="*/ 2147483647 h 247"/>
              <a:gd name="T32" fmla="*/ 2147483647 w 527"/>
              <a:gd name="T33" fmla="*/ 2147483647 h 247"/>
              <a:gd name="T34" fmla="*/ 2147483647 w 527"/>
              <a:gd name="T35" fmla="*/ 2147483647 h 247"/>
              <a:gd name="T36" fmla="*/ 2147483647 w 527"/>
              <a:gd name="T37" fmla="*/ 2147483647 h 247"/>
              <a:gd name="T38" fmla="*/ 0 w 527"/>
              <a:gd name="T39" fmla="*/ 2147483647 h 247"/>
              <a:gd name="T40" fmla="*/ 0 w 527"/>
              <a:gd name="T41" fmla="*/ 2147483647 h 24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27"/>
              <a:gd name="T64" fmla="*/ 0 h 247"/>
              <a:gd name="T65" fmla="*/ 527 w 527"/>
              <a:gd name="T66" fmla="*/ 247 h 24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27" h="247">
                <a:moveTo>
                  <a:pt x="0" y="196"/>
                </a:moveTo>
                <a:lnTo>
                  <a:pt x="6" y="164"/>
                </a:lnTo>
                <a:lnTo>
                  <a:pt x="125" y="37"/>
                </a:lnTo>
                <a:lnTo>
                  <a:pt x="227" y="0"/>
                </a:lnTo>
                <a:lnTo>
                  <a:pt x="343" y="0"/>
                </a:lnTo>
                <a:lnTo>
                  <a:pt x="470" y="42"/>
                </a:lnTo>
                <a:lnTo>
                  <a:pt x="527" y="79"/>
                </a:lnTo>
                <a:lnTo>
                  <a:pt x="487" y="96"/>
                </a:lnTo>
                <a:lnTo>
                  <a:pt x="408" y="173"/>
                </a:lnTo>
                <a:lnTo>
                  <a:pt x="343" y="224"/>
                </a:lnTo>
                <a:lnTo>
                  <a:pt x="331" y="210"/>
                </a:lnTo>
                <a:lnTo>
                  <a:pt x="323" y="170"/>
                </a:lnTo>
                <a:lnTo>
                  <a:pt x="255" y="232"/>
                </a:lnTo>
                <a:lnTo>
                  <a:pt x="207" y="238"/>
                </a:lnTo>
                <a:lnTo>
                  <a:pt x="195" y="193"/>
                </a:lnTo>
                <a:lnTo>
                  <a:pt x="113" y="247"/>
                </a:lnTo>
                <a:lnTo>
                  <a:pt x="77" y="232"/>
                </a:lnTo>
                <a:lnTo>
                  <a:pt x="79" y="184"/>
                </a:lnTo>
                <a:lnTo>
                  <a:pt x="26" y="207"/>
                </a:lnTo>
                <a:lnTo>
                  <a:pt x="0" y="196"/>
                </a:lnTo>
                <a:close/>
              </a:path>
            </a:pathLst>
          </a:custGeom>
          <a:solidFill>
            <a:srgbClr val="FFB5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7" name="Freeform 19"/>
          <p:cNvSpPr>
            <a:spLocks/>
          </p:cNvSpPr>
          <p:nvPr/>
        </p:nvSpPr>
        <p:spPr bwMode="auto">
          <a:xfrm>
            <a:off x="6729413" y="4329113"/>
            <a:ext cx="1301750" cy="801687"/>
          </a:xfrm>
          <a:custGeom>
            <a:avLst/>
            <a:gdLst>
              <a:gd name="T0" fmla="*/ 2147483647 w 949"/>
              <a:gd name="T1" fmla="*/ 2147483647 h 574"/>
              <a:gd name="T2" fmla="*/ 2147483647 w 949"/>
              <a:gd name="T3" fmla="*/ 2147483647 h 574"/>
              <a:gd name="T4" fmla="*/ 2147483647 w 949"/>
              <a:gd name="T5" fmla="*/ 2147483647 h 574"/>
              <a:gd name="T6" fmla="*/ 2147483647 w 949"/>
              <a:gd name="T7" fmla="*/ 2147483647 h 574"/>
              <a:gd name="T8" fmla="*/ 2147483647 w 949"/>
              <a:gd name="T9" fmla="*/ 2147483647 h 574"/>
              <a:gd name="T10" fmla="*/ 2147483647 w 949"/>
              <a:gd name="T11" fmla="*/ 2147483647 h 574"/>
              <a:gd name="T12" fmla="*/ 2147483647 w 949"/>
              <a:gd name="T13" fmla="*/ 2147483647 h 574"/>
              <a:gd name="T14" fmla="*/ 2147483647 w 949"/>
              <a:gd name="T15" fmla="*/ 2147483647 h 574"/>
              <a:gd name="T16" fmla="*/ 2147483647 w 949"/>
              <a:gd name="T17" fmla="*/ 2147483647 h 574"/>
              <a:gd name="T18" fmla="*/ 2147483647 w 949"/>
              <a:gd name="T19" fmla="*/ 2147483647 h 574"/>
              <a:gd name="T20" fmla="*/ 2147483647 w 949"/>
              <a:gd name="T21" fmla="*/ 2147483647 h 574"/>
              <a:gd name="T22" fmla="*/ 2147483647 w 949"/>
              <a:gd name="T23" fmla="*/ 2147483647 h 574"/>
              <a:gd name="T24" fmla="*/ 2147483647 w 949"/>
              <a:gd name="T25" fmla="*/ 2147483647 h 574"/>
              <a:gd name="T26" fmla="*/ 2147483647 w 949"/>
              <a:gd name="T27" fmla="*/ 2147483647 h 574"/>
              <a:gd name="T28" fmla="*/ 2147483647 w 949"/>
              <a:gd name="T29" fmla="*/ 2147483647 h 574"/>
              <a:gd name="T30" fmla="*/ 2147483647 w 949"/>
              <a:gd name="T31" fmla="*/ 2147483647 h 574"/>
              <a:gd name="T32" fmla="*/ 2147483647 w 949"/>
              <a:gd name="T33" fmla="*/ 2147483647 h 574"/>
              <a:gd name="T34" fmla="*/ 2147483647 w 949"/>
              <a:gd name="T35" fmla="*/ 2147483647 h 574"/>
              <a:gd name="T36" fmla="*/ 2147483647 w 949"/>
              <a:gd name="T37" fmla="*/ 2147483647 h 574"/>
              <a:gd name="T38" fmla="*/ 2147483647 w 949"/>
              <a:gd name="T39" fmla="*/ 2147483647 h 574"/>
              <a:gd name="T40" fmla="*/ 2147483647 w 949"/>
              <a:gd name="T41" fmla="*/ 2147483647 h 574"/>
              <a:gd name="T42" fmla="*/ 2147483647 w 949"/>
              <a:gd name="T43" fmla="*/ 2147483647 h 574"/>
              <a:gd name="T44" fmla="*/ 2147483647 w 949"/>
              <a:gd name="T45" fmla="*/ 2147483647 h 574"/>
              <a:gd name="T46" fmla="*/ 2147483647 w 949"/>
              <a:gd name="T47" fmla="*/ 2147483647 h 574"/>
              <a:gd name="T48" fmla="*/ 2147483647 w 949"/>
              <a:gd name="T49" fmla="*/ 2147483647 h 574"/>
              <a:gd name="T50" fmla="*/ 2147483647 w 949"/>
              <a:gd name="T51" fmla="*/ 2147483647 h 574"/>
              <a:gd name="T52" fmla="*/ 2147483647 w 949"/>
              <a:gd name="T53" fmla="*/ 2147483647 h 574"/>
              <a:gd name="T54" fmla="*/ 2147483647 w 949"/>
              <a:gd name="T55" fmla="*/ 2147483647 h 574"/>
              <a:gd name="T56" fmla="*/ 2147483647 w 949"/>
              <a:gd name="T57" fmla="*/ 2147483647 h 574"/>
              <a:gd name="T58" fmla="*/ 2147483647 w 949"/>
              <a:gd name="T59" fmla="*/ 2147483647 h 574"/>
              <a:gd name="T60" fmla="*/ 2147483647 w 949"/>
              <a:gd name="T61" fmla="*/ 2147483647 h 574"/>
              <a:gd name="T62" fmla="*/ 2147483647 w 949"/>
              <a:gd name="T63" fmla="*/ 2147483647 h 574"/>
              <a:gd name="T64" fmla="*/ 2147483647 w 949"/>
              <a:gd name="T65" fmla="*/ 2147483647 h 574"/>
              <a:gd name="T66" fmla="*/ 2147483647 w 949"/>
              <a:gd name="T67" fmla="*/ 2147483647 h 574"/>
              <a:gd name="T68" fmla="*/ 2147483647 w 949"/>
              <a:gd name="T69" fmla="*/ 2147483647 h 574"/>
              <a:gd name="T70" fmla="*/ 2147483647 w 949"/>
              <a:gd name="T71" fmla="*/ 2147483647 h 574"/>
              <a:gd name="T72" fmla="*/ 2147483647 w 949"/>
              <a:gd name="T73" fmla="*/ 2147483647 h 574"/>
              <a:gd name="T74" fmla="*/ 2147483647 w 949"/>
              <a:gd name="T75" fmla="*/ 2147483647 h 574"/>
              <a:gd name="T76" fmla="*/ 2147483647 w 949"/>
              <a:gd name="T77" fmla="*/ 2147483647 h 574"/>
              <a:gd name="T78" fmla="*/ 2147483647 w 949"/>
              <a:gd name="T79" fmla="*/ 2147483647 h 574"/>
              <a:gd name="T80" fmla="*/ 2147483647 w 949"/>
              <a:gd name="T81" fmla="*/ 0 h 57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49"/>
              <a:gd name="T124" fmla="*/ 0 h 574"/>
              <a:gd name="T125" fmla="*/ 949 w 949"/>
              <a:gd name="T126" fmla="*/ 574 h 57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49" h="574">
                <a:moveTo>
                  <a:pt x="153" y="0"/>
                </a:moveTo>
                <a:lnTo>
                  <a:pt x="159" y="6"/>
                </a:lnTo>
                <a:lnTo>
                  <a:pt x="170" y="14"/>
                </a:lnTo>
                <a:lnTo>
                  <a:pt x="176" y="17"/>
                </a:lnTo>
                <a:lnTo>
                  <a:pt x="182" y="23"/>
                </a:lnTo>
                <a:lnTo>
                  <a:pt x="190" y="23"/>
                </a:lnTo>
                <a:lnTo>
                  <a:pt x="199" y="23"/>
                </a:lnTo>
                <a:lnTo>
                  <a:pt x="374" y="239"/>
                </a:lnTo>
                <a:lnTo>
                  <a:pt x="686" y="83"/>
                </a:lnTo>
                <a:lnTo>
                  <a:pt x="689" y="85"/>
                </a:lnTo>
                <a:lnTo>
                  <a:pt x="700" y="97"/>
                </a:lnTo>
                <a:lnTo>
                  <a:pt x="708" y="100"/>
                </a:lnTo>
                <a:lnTo>
                  <a:pt x="714" y="105"/>
                </a:lnTo>
                <a:lnTo>
                  <a:pt x="723" y="105"/>
                </a:lnTo>
                <a:lnTo>
                  <a:pt x="728" y="102"/>
                </a:lnTo>
                <a:lnTo>
                  <a:pt x="731" y="97"/>
                </a:lnTo>
                <a:lnTo>
                  <a:pt x="731" y="88"/>
                </a:lnTo>
                <a:lnTo>
                  <a:pt x="731" y="77"/>
                </a:lnTo>
                <a:lnTo>
                  <a:pt x="731" y="68"/>
                </a:lnTo>
                <a:lnTo>
                  <a:pt x="731" y="60"/>
                </a:lnTo>
                <a:lnTo>
                  <a:pt x="731" y="54"/>
                </a:lnTo>
                <a:lnTo>
                  <a:pt x="731" y="49"/>
                </a:lnTo>
                <a:lnTo>
                  <a:pt x="731" y="46"/>
                </a:lnTo>
                <a:lnTo>
                  <a:pt x="765" y="139"/>
                </a:lnTo>
                <a:lnTo>
                  <a:pt x="796" y="137"/>
                </a:lnTo>
                <a:lnTo>
                  <a:pt x="793" y="139"/>
                </a:lnTo>
                <a:lnTo>
                  <a:pt x="790" y="148"/>
                </a:lnTo>
                <a:lnTo>
                  <a:pt x="785" y="154"/>
                </a:lnTo>
                <a:lnTo>
                  <a:pt x="785" y="159"/>
                </a:lnTo>
                <a:lnTo>
                  <a:pt x="782" y="171"/>
                </a:lnTo>
                <a:lnTo>
                  <a:pt x="779" y="179"/>
                </a:lnTo>
                <a:lnTo>
                  <a:pt x="774" y="185"/>
                </a:lnTo>
                <a:lnTo>
                  <a:pt x="774" y="193"/>
                </a:lnTo>
                <a:lnTo>
                  <a:pt x="771" y="202"/>
                </a:lnTo>
                <a:lnTo>
                  <a:pt x="768" y="210"/>
                </a:lnTo>
                <a:lnTo>
                  <a:pt x="768" y="216"/>
                </a:lnTo>
                <a:lnTo>
                  <a:pt x="768" y="222"/>
                </a:lnTo>
                <a:lnTo>
                  <a:pt x="768" y="225"/>
                </a:lnTo>
                <a:lnTo>
                  <a:pt x="771" y="230"/>
                </a:lnTo>
                <a:lnTo>
                  <a:pt x="779" y="236"/>
                </a:lnTo>
                <a:lnTo>
                  <a:pt x="790" y="233"/>
                </a:lnTo>
                <a:lnTo>
                  <a:pt x="796" y="230"/>
                </a:lnTo>
                <a:lnTo>
                  <a:pt x="799" y="230"/>
                </a:lnTo>
                <a:lnTo>
                  <a:pt x="796" y="236"/>
                </a:lnTo>
                <a:lnTo>
                  <a:pt x="793" y="242"/>
                </a:lnTo>
                <a:lnTo>
                  <a:pt x="790" y="250"/>
                </a:lnTo>
                <a:lnTo>
                  <a:pt x="785" y="259"/>
                </a:lnTo>
                <a:lnTo>
                  <a:pt x="782" y="270"/>
                </a:lnTo>
                <a:lnTo>
                  <a:pt x="779" y="276"/>
                </a:lnTo>
                <a:lnTo>
                  <a:pt x="782" y="284"/>
                </a:lnTo>
                <a:lnTo>
                  <a:pt x="790" y="293"/>
                </a:lnTo>
                <a:lnTo>
                  <a:pt x="802" y="298"/>
                </a:lnTo>
                <a:lnTo>
                  <a:pt x="813" y="301"/>
                </a:lnTo>
                <a:lnTo>
                  <a:pt x="819" y="304"/>
                </a:lnTo>
                <a:lnTo>
                  <a:pt x="884" y="242"/>
                </a:lnTo>
                <a:lnTo>
                  <a:pt x="949" y="296"/>
                </a:lnTo>
                <a:lnTo>
                  <a:pt x="949" y="372"/>
                </a:lnTo>
                <a:lnTo>
                  <a:pt x="909" y="421"/>
                </a:lnTo>
                <a:lnTo>
                  <a:pt x="731" y="398"/>
                </a:lnTo>
                <a:lnTo>
                  <a:pt x="663" y="443"/>
                </a:lnTo>
                <a:lnTo>
                  <a:pt x="623" y="520"/>
                </a:lnTo>
                <a:lnTo>
                  <a:pt x="555" y="557"/>
                </a:lnTo>
                <a:lnTo>
                  <a:pt x="536" y="545"/>
                </a:lnTo>
                <a:lnTo>
                  <a:pt x="530" y="477"/>
                </a:lnTo>
                <a:lnTo>
                  <a:pt x="462" y="563"/>
                </a:lnTo>
                <a:lnTo>
                  <a:pt x="411" y="574"/>
                </a:lnTo>
                <a:lnTo>
                  <a:pt x="400" y="551"/>
                </a:lnTo>
                <a:lnTo>
                  <a:pt x="422" y="477"/>
                </a:lnTo>
                <a:lnTo>
                  <a:pt x="340" y="537"/>
                </a:lnTo>
                <a:lnTo>
                  <a:pt x="289" y="557"/>
                </a:lnTo>
                <a:lnTo>
                  <a:pt x="275" y="531"/>
                </a:lnTo>
                <a:lnTo>
                  <a:pt x="298" y="457"/>
                </a:lnTo>
                <a:lnTo>
                  <a:pt x="204" y="528"/>
                </a:lnTo>
                <a:lnTo>
                  <a:pt x="176" y="526"/>
                </a:lnTo>
                <a:lnTo>
                  <a:pt x="153" y="500"/>
                </a:lnTo>
                <a:lnTo>
                  <a:pt x="170" y="452"/>
                </a:lnTo>
                <a:lnTo>
                  <a:pt x="218" y="403"/>
                </a:lnTo>
                <a:lnTo>
                  <a:pt x="14" y="398"/>
                </a:lnTo>
                <a:lnTo>
                  <a:pt x="0" y="270"/>
                </a:lnTo>
                <a:lnTo>
                  <a:pt x="31" y="145"/>
                </a:lnTo>
                <a:lnTo>
                  <a:pt x="153" y="0"/>
                </a:lnTo>
                <a:close/>
              </a:path>
            </a:pathLst>
          </a:custGeom>
          <a:solidFill>
            <a:srgbClr val="FFB5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8" name="Freeform 20"/>
          <p:cNvSpPr>
            <a:spLocks/>
          </p:cNvSpPr>
          <p:nvPr/>
        </p:nvSpPr>
        <p:spPr bwMode="auto">
          <a:xfrm>
            <a:off x="6777038" y="4321175"/>
            <a:ext cx="963612" cy="569913"/>
          </a:xfrm>
          <a:custGeom>
            <a:avLst/>
            <a:gdLst>
              <a:gd name="T0" fmla="*/ 2147483647 w 703"/>
              <a:gd name="T1" fmla="*/ 2147483647 h 408"/>
              <a:gd name="T2" fmla="*/ 0 w 703"/>
              <a:gd name="T3" fmla="*/ 2147483647 h 408"/>
              <a:gd name="T4" fmla="*/ 0 w 703"/>
              <a:gd name="T5" fmla="*/ 2147483647 h 408"/>
              <a:gd name="T6" fmla="*/ 2147483647 w 703"/>
              <a:gd name="T7" fmla="*/ 2147483647 h 408"/>
              <a:gd name="T8" fmla="*/ 2147483647 w 703"/>
              <a:gd name="T9" fmla="*/ 2147483647 h 408"/>
              <a:gd name="T10" fmla="*/ 2147483647 w 703"/>
              <a:gd name="T11" fmla="*/ 2147483647 h 408"/>
              <a:gd name="T12" fmla="*/ 2147483647 w 703"/>
              <a:gd name="T13" fmla="*/ 2147483647 h 408"/>
              <a:gd name="T14" fmla="*/ 2147483647 w 703"/>
              <a:gd name="T15" fmla="*/ 2147483647 h 408"/>
              <a:gd name="T16" fmla="*/ 2147483647 w 703"/>
              <a:gd name="T17" fmla="*/ 2147483647 h 408"/>
              <a:gd name="T18" fmla="*/ 2147483647 w 703"/>
              <a:gd name="T19" fmla="*/ 2147483647 h 408"/>
              <a:gd name="T20" fmla="*/ 2147483647 w 703"/>
              <a:gd name="T21" fmla="*/ 2147483647 h 408"/>
              <a:gd name="T22" fmla="*/ 2147483647 w 703"/>
              <a:gd name="T23" fmla="*/ 2147483647 h 408"/>
              <a:gd name="T24" fmla="*/ 2147483647 w 703"/>
              <a:gd name="T25" fmla="*/ 0 h 408"/>
              <a:gd name="T26" fmla="*/ 2147483647 w 703"/>
              <a:gd name="T27" fmla="*/ 2147483647 h 408"/>
              <a:gd name="T28" fmla="*/ 2147483647 w 703"/>
              <a:gd name="T29" fmla="*/ 2147483647 h 408"/>
              <a:gd name="T30" fmla="*/ 2147483647 w 703"/>
              <a:gd name="T31" fmla="*/ 2147483647 h 408"/>
              <a:gd name="T32" fmla="*/ 2147483647 w 703"/>
              <a:gd name="T33" fmla="*/ 2147483647 h 408"/>
              <a:gd name="T34" fmla="*/ 2147483647 w 703"/>
              <a:gd name="T35" fmla="*/ 2147483647 h 408"/>
              <a:gd name="T36" fmla="*/ 2147483647 w 703"/>
              <a:gd name="T37" fmla="*/ 2147483647 h 408"/>
              <a:gd name="T38" fmla="*/ 2147483647 w 703"/>
              <a:gd name="T39" fmla="*/ 2147483647 h 408"/>
              <a:gd name="T40" fmla="*/ 2147483647 w 703"/>
              <a:gd name="T41" fmla="*/ 2147483647 h 408"/>
              <a:gd name="T42" fmla="*/ 2147483647 w 703"/>
              <a:gd name="T43" fmla="*/ 2147483647 h 408"/>
              <a:gd name="T44" fmla="*/ 2147483647 w 703"/>
              <a:gd name="T45" fmla="*/ 2147483647 h 408"/>
              <a:gd name="T46" fmla="*/ 2147483647 w 703"/>
              <a:gd name="T47" fmla="*/ 2147483647 h 408"/>
              <a:gd name="T48" fmla="*/ 2147483647 w 703"/>
              <a:gd name="T49" fmla="*/ 2147483647 h 408"/>
              <a:gd name="T50" fmla="*/ 2147483647 w 703"/>
              <a:gd name="T51" fmla="*/ 2147483647 h 408"/>
              <a:gd name="T52" fmla="*/ 2147483647 w 703"/>
              <a:gd name="T53" fmla="*/ 2147483647 h 408"/>
              <a:gd name="T54" fmla="*/ 2147483647 w 703"/>
              <a:gd name="T55" fmla="*/ 2147483647 h 408"/>
              <a:gd name="T56" fmla="*/ 2147483647 w 703"/>
              <a:gd name="T57" fmla="*/ 2147483647 h 408"/>
              <a:gd name="T58" fmla="*/ 2147483647 w 703"/>
              <a:gd name="T59" fmla="*/ 2147483647 h 408"/>
              <a:gd name="T60" fmla="*/ 2147483647 w 703"/>
              <a:gd name="T61" fmla="*/ 2147483647 h 408"/>
              <a:gd name="T62" fmla="*/ 2147483647 w 703"/>
              <a:gd name="T63" fmla="*/ 2147483647 h 408"/>
              <a:gd name="T64" fmla="*/ 2147483647 w 703"/>
              <a:gd name="T65" fmla="*/ 2147483647 h 408"/>
              <a:gd name="T66" fmla="*/ 2147483647 w 703"/>
              <a:gd name="T67" fmla="*/ 2147483647 h 408"/>
              <a:gd name="T68" fmla="*/ 2147483647 w 703"/>
              <a:gd name="T69" fmla="*/ 2147483647 h 408"/>
              <a:gd name="T70" fmla="*/ 2147483647 w 703"/>
              <a:gd name="T71" fmla="*/ 2147483647 h 408"/>
              <a:gd name="T72" fmla="*/ 2147483647 w 703"/>
              <a:gd name="T73" fmla="*/ 2147483647 h 408"/>
              <a:gd name="T74" fmla="*/ 2147483647 w 703"/>
              <a:gd name="T75" fmla="*/ 2147483647 h 408"/>
              <a:gd name="T76" fmla="*/ 2147483647 w 703"/>
              <a:gd name="T77" fmla="*/ 2147483647 h 408"/>
              <a:gd name="T78" fmla="*/ 2147483647 w 703"/>
              <a:gd name="T79" fmla="*/ 2147483647 h 408"/>
              <a:gd name="T80" fmla="*/ 2147483647 w 703"/>
              <a:gd name="T81" fmla="*/ 2147483647 h 408"/>
              <a:gd name="T82" fmla="*/ 2147483647 w 703"/>
              <a:gd name="T83" fmla="*/ 2147483647 h 408"/>
              <a:gd name="T84" fmla="*/ 2147483647 w 703"/>
              <a:gd name="T85" fmla="*/ 2147483647 h 408"/>
              <a:gd name="T86" fmla="*/ 2147483647 w 703"/>
              <a:gd name="T87" fmla="*/ 2147483647 h 408"/>
              <a:gd name="T88" fmla="*/ 2147483647 w 703"/>
              <a:gd name="T89" fmla="*/ 2147483647 h 408"/>
              <a:gd name="T90" fmla="*/ 2147483647 w 703"/>
              <a:gd name="T91" fmla="*/ 2147483647 h 408"/>
              <a:gd name="T92" fmla="*/ 2147483647 w 703"/>
              <a:gd name="T93" fmla="*/ 2147483647 h 408"/>
              <a:gd name="T94" fmla="*/ 2147483647 w 703"/>
              <a:gd name="T95" fmla="*/ 2147483647 h 408"/>
              <a:gd name="T96" fmla="*/ 2147483647 w 703"/>
              <a:gd name="T97" fmla="*/ 2147483647 h 408"/>
              <a:gd name="T98" fmla="*/ 2147483647 w 703"/>
              <a:gd name="T99" fmla="*/ 2147483647 h 40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03"/>
              <a:gd name="T151" fmla="*/ 0 h 408"/>
              <a:gd name="T152" fmla="*/ 703 w 703"/>
              <a:gd name="T153" fmla="*/ 408 h 40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03" h="408">
                <a:moveTo>
                  <a:pt x="12" y="397"/>
                </a:moveTo>
                <a:lnTo>
                  <a:pt x="9" y="391"/>
                </a:lnTo>
                <a:lnTo>
                  <a:pt x="9" y="383"/>
                </a:lnTo>
                <a:lnTo>
                  <a:pt x="6" y="374"/>
                </a:lnTo>
                <a:lnTo>
                  <a:pt x="6" y="366"/>
                </a:lnTo>
                <a:lnTo>
                  <a:pt x="3" y="355"/>
                </a:lnTo>
                <a:lnTo>
                  <a:pt x="3" y="346"/>
                </a:lnTo>
                <a:lnTo>
                  <a:pt x="0" y="335"/>
                </a:lnTo>
                <a:lnTo>
                  <a:pt x="0" y="320"/>
                </a:lnTo>
                <a:lnTo>
                  <a:pt x="0" y="309"/>
                </a:lnTo>
                <a:lnTo>
                  <a:pt x="0" y="298"/>
                </a:lnTo>
                <a:lnTo>
                  <a:pt x="0" y="284"/>
                </a:lnTo>
                <a:lnTo>
                  <a:pt x="3" y="272"/>
                </a:lnTo>
                <a:lnTo>
                  <a:pt x="6" y="261"/>
                </a:lnTo>
                <a:lnTo>
                  <a:pt x="9" y="252"/>
                </a:lnTo>
                <a:lnTo>
                  <a:pt x="9" y="244"/>
                </a:lnTo>
                <a:lnTo>
                  <a:pt x="12" y="238"/>
                </a:lnTo>
                <a:lnTo>
                  <a:pt x="17" y="230"/>
                </a:lnTo>
                <a:lnTo>
                  <a:pt x="20" y="224"/>
                </a:lnTo>
                <a:lnTo>
                  <a:pt x="23" y="215"/>
                </a:lnTo>
                <a:lnTo>
                  <a:pt x="29" y="207"/>
                </a:lnTo>
                <a:lnTo>
                  <a:pt x="31" y="198"/>
                </a:lnTo>
                <a:lnTo>
                  <a:pt x="37" y="193"/>
                </a:lnTo>
                <a:lnTo>
                  <a:pt x="40" y="184"/>
                </a:lnTo>
                <a:lnTo>
                  <a:pt x="48" y="176"/>
                </a:lnTo>
                <a:lnTo>
                  <a:pt x="51" y="164"/>
                </a:lnTo>
                <a:lnTo>
                  <a:pt x="60" y="156"/>
                </a:lnTo>
                <a:lnTo>
                  <a:pt x="63" y="147"/>
                </a:lnTo>
                <a:lnTo>
                  <a:pt x="71" y="139"/>
                </a:lnTo>
                <a:lnTo>
                  <a:pt x="77" y="130"/>
                </a:lnTo>
                <a:lnTo>
                  <a:pt x="82" y="122"/>
                </a:lnTo>
                <a:lnTo>
                  <a:pt x="88" y="113"/>
                </a:lnTo>
                <a:lnTo>
                  <a:pt x="94" y="105"/>
                </a:lnTo>
                <a:lnTo>
                  <a:pt x="99" y="96"/>
                </a:lnTo>
                <a:lnTo>
                  <a:pt x="105" y="90"/>
                </a:lnTo>
                <a:lnTo>
                  <a:pt x="111" y="82"/>
                </a:lnTo>
                <a:lnTo>
                  <a:pt x="116" y="73"/>
                </a:lnTo>
                <a:lnTo>
                  <a:pt x="122" y="68"/>
                </a:lnTo>
                <a:lnTo>
                  <a:pt x="128" y="59"/>
                </a:lnTo>
                <a:lnTo>
                  <a:pt x="136" y="48"/>
                </a:lnTo>
                <a:lnTo>
                  <a:pt x="145" y="39"/>
                </a:lnTo>
                <a:lnTo>
                  <a:pt x="153" y="31"/>
                </a:lnTo>
                <a:lnTo>
                  <a:pt x="159" y="28"/>
                </a:lnTo>
                <a:lnTo>
                  <a:pt x="167" y="17"/>
                </a:lnTo>
                <a:lnTo>
                  <a:pt x="182" y="11"/>
                </a:lnTo>
                <a:lnTo>
                  <a:pt x="187" y="8"/>
                </a:lnTo>
                <a:lnTo>
                  <a:pt x="196" y="5"/>
                </a:lnTo>
                <a:lnTo>
                  <a:pt x="201" y="5"/>
                </a:lnTo>
                <a:lnTo>
                  <a:pt x="210" y="5"/>
                </a:lnTo>
                <a:lnTo>
                  <a:pt x="216" y="2"/>
                </a:lnTo>
                <a:lnTo>
                  <a:pt x="224" y="0"/>
                </a:lnTo>
                <a:lnTo>
                  <a:pt x="230" y="0"/>
                </a:lnTo>
                <a:lnTo>
                  <a:pt x="235" y="0"/>
                </a:lnTo>
                <a:lnTo>
                  <a:pt x="241" y="0"/>
                </a:lnTo>
                <a:lnTo>
                  <a:pt x="247" y="0"/>
                </a:lnTo>
                <a:lnTo>
                  <a:pt x="244" y="2"/>
                </a:lnTo>
                <a:lnTo>
                  <a:pt x="238" y="11"/>
                </a:lnTo>
                <a:lnTo>
                  <a:pt x="230" y="19"/>
                </a:lnTo>
                <a:lnTo>
                  <a:pt x="221" y="34"/>
                </a:lnTo>
                <a:lnTo>
                  <a:pt x="210" y="42"/>
                </a:lnTo>
                <a:lnTo>
                  <a:pt x="207" y="54"/>
                </a:lnTo>
                <a:lnTo>
                  <a:pt x="204" y="59"/>
                </a:lnTo>
                <a:lnTo>
                  <a:pt x="210" y="62"/>
                </a:lnTo>
                <a:lnTo>
                  <a:pt x="213" y="59"/>
                </a:lnTo>
                <a:lnTo>
                  <a:pt x="221" y="56"/>
                </a:lnTo>
                <a:lnTo>
                  <a:pt x="227" y="54"/>
                </a:lnTo>
                <a:lnTo>
                  <a:pt x="235" y="51"/>
                </a:lnTo>
                <a:lnTo>
                  <a:pt x="241" y="45"/>
                </a:lnTo>
                <a:lnTo>
                  <a:pt x="252" y="42"/>
                </a:lnTo>
                <a:lnTo>
                  <a:pt x="264" y="39"/>
                </a:lnTo>
                <a:lnTo>
                  <a:pt x="272" y="34"/>
                </a:lnTo>
                <a:lnTo>
                  <a:pt x="284" y="28"/>
                </a:lnTo>
                <a:lnTo>
                  <a:pt x="292" y="25"/>
                </a:lnTo>
                <a:lnTo>
                  <a:pt x="298" y="22"/>
                </a:lnTo>
                <a:lnTo>
                  <a:pt x="306" y="19"/>
                </a:lnTo>
                <a:lnTo>
                  <a:pt x="315" y="17"/>
                </a:lnTo>
                <a:lnTo>
                  <a:pt x="318" y="14"/>
                </a:lnTo>
                <a:lnTo>
                  <a:pt x="320" y="14"/>
                </a:lnTo>
                <a:lnTo>
                  <a:pt x="323" y="14"/>
                </a:lnTo>
                <a:lnTo>
                  <a:pt x="320" y="17"/>
                </a:lnTo>
                <a:lnTo>
                  <a:pt x="315" y="25"/>
                </a:lnTo>
                <a:lnTo>
                  <a:pt x="309" y="28"/>
                </a:lnTo>
                <a:lnTo>
                  <a:pt x="303" y="36"/>
                </a:lnTo>
                <a:lnTo>
                  <a:pt x="301" y="45"/>
                </a:lnTo>
                <a:lnTo>
                  <a:pt x="298" y="51"/>
                </a:lnTo>
                <a:lnTo>
                  <a:pt x="292" y="59"/>
                </a:lnTo>
                <a:lnTo>
                  <a:pt x="289" y="65"/>
                </a:lnTo>
                <a:lnTo>
                  <a:pt x="286" y="71"/>
                </a:lnTo>
                <a:lnTo>
                  <a:pt x="286" y="76"/>
                </a:lnTo>
                <a:lnTo>
                  <a:pt x="286" y="85"/>
                </a:lnTo>
                <a:lnTo>
                  <a:pt x="295" y="88"/>
                </a:lnTo>
                <a:lnTo>
                  <a:pt x="298" y="88"/>
                </a:lnTo>
                <a:lnTo>
                  <a:pt x="303" y="85"/>
                </a:lnTo>
                <a:lnTo>
                  <a:pt x="312" y="85"/>
                </a:lnTo>
                <a:lnTo>
                  <a:pt x="320" y="85"/>
                </a:lnTo>
                <a:lnTo>
                  <a:pt x="326" y="82"/>
                </a:lnTo>
                <a:lnTo>
                  <a:pt x="335" y="82"/>
                </a:lnTo>
                <a:lnTo>
                  <a:pt x="340" y="79"/>
                </a:lnTo>
                <a:lnTo>
                  <a:pt x="349" y="76"/>
                </a:lnTo>
                <a:lnTo>
                  <a:pt x="354" y="71"/>
                </a:lnTo>
                <a:lnTo>
                  <a:pt x="360" y="68"/>
                </a:lnTo>
                <a:lnTo>
                  <a:pt x="368" y="62"/>
                </a:lnTo>
                <a:lnTo>
                  <a:pt x="374" y="56"/>
                </a:lnTo>
                <a:lnTo>
                  <a:pt x="377" y="48"/>
                </a:lnTo>
                <a:lnTo>
                  <a:pt x="383" y="36"/>
                </a:lnTo>
                <a:lnTo>
                  <a:pt x="385" y="25"/>
                </a:lnTo>
                <a:lnTo>
                  <a:pt x="388" y="14"/>
                </a:lnTo>
                <a:lnTo>
                  <a:pt x="388" y="17"/>
                </a:lnTo>
                <a:lnTo>
                  <a:pt x="388" y="22"/>
                </a:lnTo>
                <a:lnTo>
                  <a:pt x="391" y="34"/>
                </a:lnTo>
                <a:lnTo>
                  <a:pt x="397" y="48"/>
                </a:lnTo>
                <a:lnTo>
                  <a:pt x="402" y="59"/>
                </a:lnTo>
                <a:lnTo>
                  <a:pt x="411" y="71"/>
                </a:lnTo>
                <a:lnTo>
                  <a:pt x="419" y="76"/>
                </a:lnTo>
                <a:lnTo>
                  <a:pt x="431" y="79"/>
                </a:lnTo>
                <a:lnTo>
                  <a:pt x="442" y="71"/>
                </a:lnTo>
                <a:lnTo>
                  <a:pt x="451" y="65"/>
                </a:lnTo>
                <a:lnTo>
                  <a:pt x="456" y="54"/>
                </a:lnTo>
                <a:lnTo>
                  <a:pt x="465" y="45"/>
                </a:lnTo>
                <a:lnTo>
                  <a:pt x="465" y="34"/>
                </a:lnTo>
                <a:lnTo>
                  <a:pt x="468" y="25"/>
                </a:lnTo>
                <a:lnTo>
                  <a:pt x="468" y="19"/>
                </a:lnTo>
                <a:lnTo>
                  <a:pt x="470" y="19"/>
                </a:lnTo>
                <a:lnTo>
                  <a:pt x="493" y="28"/>
                </a:lnTo>
                <a:lnTo>
                  <a:pt x="493" y="31"/>
                </a:lnTo>
                <a:lnTo>
                  <a:pt x="493" y="39"/>
                </a:lnTo>
                <a:lnTo>
                  <a:pt x="496" y="45"/>
                </a:lnTo>
                <a:lnTo>
                  <a:pt x="496" y="51"/>
                </a:lnTo>
                <a:lnTo>
                  <a:pt x="499" y="59"/>
                </a:lnTo>
                <a:lnTo>
                  <a:pt x="502" y="68"/>
                </a:lnTo>
                <a:lnTo>
                  <a:pt x="504" y="73"/>
                </a:lnTo>
                <a:lnTo>
                  <a:pt x="507" y="79"/>
                </a:lnTo>
                <a:lnTo>
                  <a:pt x="513" y="85"/>
                </a:lnTo>
                <a:lnTo>
                  <a:pt x="519" y="90"/>
                </a:lnTo>
                <a:lnTo>
                  <a:pt x="527" y="93"/>
                </a:lnTo>
                <a:lnTo>
                  <a:pt x="533" y="99"/>
                </a:lnTo>
                <a:lnTo>
                  <a:pt x="541" y="99"/>
                </a:lnTo>
                <a:lnTo>
                  <a:pt x="550" y="102"/>
                </a:lnTo>
                <a:lnTo>
                  <a:pt x="558" y="96"/>
                </a:lnTo>
                <a:lnTo>
                  <a:pt x="564" y="93"/>
                </a:lnTo>
                <a:lnTo>
                  <a:pt x="570" y="90"/>
                </a:lnTo>
                <a:lnTo>
                  <a:pt x="575" y="85"/>
                </a:lnTo>
                <a:lnTo>
                  <a:pt x="581" y="71"/>
                </a:lnTo>
                <a:lnTo>
                  <a:pt x="581" y="59"/>
                </a:lnTo>
                <a:lnTo>
                  <a:pt x="581" y="48"/>
                </a:lnTo>
                <a:lnTo>
                  <a:pt x="581" y="36"/>
                </a:lnTo>
                <a:lnTo>
                  <a:pt x="578" y="28"/>
                </a:lnTo>
                <a:lnTo>
                  <a:pt x="584" y="28"/>
                </a:lnTo>
                <a:lnTo>
                  <a:pt x="592" y="34"/>
                </a:lnTo>
                <a:lnTo>
                  <a:pt x="604" y="39"/>
                </a:lnTo>
                <a:lnTo>
                  <a:pt x="612" y="48"/>
                </a:lnTo>
                <a:lnTo>
                  <a:pt x="626" y="59"/>
                </a:lnTo>
                <a:lnTo>
                  <a:pt x="635" y="65"/>
                </a:lnTo>
                <a:lnTo>
                  <a:pt x="640" y="71"/>
                </a:lnTo>
                <a:lnTo>
                  <a:pt x="646" y="79"/>
                </a:lnTo>
                <a:lnTo>
                  <a:pt x="655" y="88"/>
                </a:lnTo>
                <a:lnTo>
                  <a:pt x="660" y="93"/>
                </a:lnTo>
                <a:lnTo>
                  <a:pt x="666" y="102"/>
                </a:lnTo>
                <a:lnTo>
                  <a:pt x="669" y="110"/>
                </a:lnTo>
                <a:lnTo>
                  <a:pt x="674" y="119"/>
                </a:lnTo>
                <a:lnTo>
                  <a:pt x="677" y="125"/>
                </a:lnTo>
                <a:lnTo>
                  <a:pt x="677" y="133"/>
                </a:lnTo>
                <a:lnTo>
                  <a:pt x="680" y="144"/>
                </a:lnTo>
                <a:lnTo>
                  <a:pt x="686" y="153"/>
                </a:lnTo>
                <a:lnTo>
                  <a:pt x="686" y="161"/>
                </a:lnTo>
                <a:lnTo>
                  <a:pt x="689" y="170"/>
                </a:lnTo>
                <a:lnTo>
                  <a:pt x="689" y="178"/>
                </a:lnTo>
                <a:lnTo>
                  <a:pt x="691" y="190"/>
                </a:lnTo>
                <a:lnTo>
                  <a:pt x="691" y="198"/>
                </a:lnTo>
                <a:lnTo>
                  <a:pt x="694" y="210"/>
                </a:lnTo>
                <a:lnTo>
                  <a:pt x="697" y="218"/>
                </a:lnTo>
                <a:lnTo>
                  <a:pt x="700" y="230"/>
                </a:lnTo>
                <a:lnTo>
                  <a:pt x="703" y="241"/>
                </a:lnTo>
                <a:lnTo>
                  <a:pt x="703" y="252"/>
                </a:lnTo>
                <a:lnTo>
                  <a:pt x="703" y="261"/>
                </a:lnTo>
                <a:lnTo>
                  <a:pt x="703" y="267"/>
                </a:lnTo>
                <a:lnTo>
                  <a:pt x="703" y="275"/>
                </a:lnTo>
                <a:lnTo>
                  <a:pt x="703" y="281"/>
                </a:lnTo>
                <a:lnTo>
                  <a:pt x="703" y="286"/>
                </a:lnTo>
                <a:lnTo>
                  <a:pt x="703" y="295"/>
                </a:lnTo>
                <a:lnTo>
                  <a:pt x="700" y="301"/>
                </a:lnTo>
                <a:lnTo>
                  <a:pt x="700" y="309"/>
                </a:lnTo>
                <a:lnTo>
                  <a:pt x="700" y="315"/>
                </a:lnTo>
                <a:lnTo>
                  <a:pt x="700" y="323"/>
                </a:lnTo>
                <a:lnTo>
                  <a:pt x="697" y="329"/>
                </a:lnTo>
                <a:lnTo>
                  <a:pt x="697" y="337"/>
                </a:lnTo>
                <a:lnTo>
                  <a:pt x="697" y="349"/>
                </a:lnTo>
                <a:lnTo>
                  <a:pt x="694" y="360"/>
                </a:lnTo>
                <a:lnTo>
                  <a:pt x="691" y="369"/>
                </a:lnTo>
                <a:lnTo>
                  <a:pt x="691" y="380"/>
                </a:lnTo>
                <a:lnTo>
                  <a:pt x="689" y="386"/>
                </a:lnTo>
                <a:lnTo>
                  <a:pt x="689" y="391"/>
                </a:lnTo>
                <a:lnTo>
                  <a:pt x="689" y="394"/>
                </a:lnTo>
                <a:lnTo>
                  <a:pt x="689" y="397"/>
                </a:lnTo>
                <a:lnTo>
                  <a:pt x="646" y="374"/>
                </a:lnTo>
                <a:lnTo>
                  <a:pt x="524" y="352"/>
                </a:lnTo>
                <a:lnTo>
                  <a:pt x="377" y="335"/>
                </a:lnTo>
                <a:lnTo>
                  <a:pt x="289" y="360"/>
                </a:lnTo>
                <a:lnTo>
                  <a:pt x="182" y="408"/>
                </a:lnTo>
                <a:lnTo>
                  <a:pt x="12" y="397"/>
                </a:lnTo>
                <a:close/>
              </a:path>
            </a:pathLst>
          </a:custGeom>
          <a:solidFill>
            <a:srgbClr val="FFD1C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9" name="Freeform 21"/>
          <p:cNvSpPr>
            <a:spLocks/>
          </p:cNvSpPr>
          <p:nvPr/>
        </p:nvSpPr>
        <p:spPr bwMode="auto">
          <a:xfrm>
            <a:off x="5868988" y="4749800"/>
            <a:ext cx="771525" cy="371475"/>
          </a:xfrm>
          <a:custGeom>
            <a:avLst/>
            <a:gdLst>
              <a:gd name="T0" fmla="*/ 2147483647 w 563"/>
              <a:gd name="T1" fmla="*/ 2147483647 h 267"/>
              <a:gd name="T2" fmla="*/ 2147483647 w 563"/>
              <a:gd name="T3" fmla="*/ 2147483647 h 267"/>
              <a:gd name="T4" fmla="*/ 2147483647 w 563"/>
              <a:gd name="T5" fmla="*/ 2147483647 h 267"/>
              <a:gd name="T6" fmla="*/ 2147483647 w 563"/>
              <a:gd name="T7" fmla="*/ 2147483647 h 267"/>
              <a:gd name="T8" fmla="*/ 2147483647 w 563"/>
              <a:gd name="T9" fmla="*/ 2147483647 h 267"/>
              <a:gd name="T10" fmla="*/ 2147483647 w 563"/>
              <a:gd name="T11" fmla="*/ 2147483647 h 267"/>
              <a:gd name="T12" fmla="*/ 2147483647 w 563"/>
              <a:gd name="T13" fmla="*/ 2147483647 h 267"/>
              <a:gd name="T14" fmla="*/ 2147483647 w 563"/>
              <a:gd name="T15" fmla="*/ 2147483647 h 267"/>
              <a:gd name="T16" fmla="*/ 2147483647 w 563"/>
              <a:gd name="T17" fmla="*/ 2147483647 h 267"/>
              <a:gd name="T18" fmla="*/ 2147483647 w 563"/>
              <a:gd name="T19" fmla="*/ 2147483647 h 267"/>
              <a:gd name="T20" fmla="*/ 2147483647 w 563"/>
              <a:gd name="T21" fmla="*/ 2147483647 h 267"/>
              <a:gd name="T22" fmla="*/ 2147483647 w 563"/>
              <a:gd name="T23" fmla="*/ 2147483647 h 267"/>
              <a:gd name="T24" fmla="*/ 2147483647 w 563"/>
              <a:gd name="T25" fmla="*/ 2147483647 h 267"/>
              <a:gd name="T26" fmla="*/ 2147483647 w 563"/>
              <a:gd name="T27" fmla="*/ 2147483647 h 267"/>
              <a:gd name="T28" fmla="*/ 2147483647 w 563"/>
              <a:gd name="T29" fmla="*/ 2147483647 h 267"/>
              <a:gd name="T30" fmla="*/ 2147483647 w 563"/>
              <a:gd name="T31" fmla="*/ 2147483647 h 267"/>
              <a:gd name="T32" fmla="*/ 2147483647 w 563"/>
              <a:gd name="T33" fmla="*/ 2147483647 h 267"/>
              <a:gd name="T34" fmla="*/ 2147483647 w 563"/>
              <a:gd name="T35" fmla="*/ 2147483647 h 267"/>
              <a:gd name="T36" fmla="*/ 2147483647 w 563"/>
              <a:gd name="T37" fmla="*/ 2147483647 h 267"/>
              <a:gd name="T38" fmla="*/ 2147483647 w 563"/>
              <a:gd name="T39" fmla="*/ 2147483647 h 267"/>
              <a:gd name="T40" fmla="*/ 2147483647 w 563"/>
              <a:gd name="T41" fmla="*/ 2147483647 h 267"/>
              <a:gd name="T42" fmla="*/ 2147483647 w 563"/>
              <a:gd name="T43" fmla="*/ 2147483647 h 267"/>
              <a:gd name="T44" fmla="*/ 2147483647 w 563"/>
              <a:gd name="T45" fmla="*/ 2147483647 h 267"/>
              <a:gd name="T46" fmla="*/ 2147483647 w 563"/>
              <a:gd name="T47" fmla="*/ 2147483647 h 267"/>
              <a:gd name="T48" fmla="*/ 2147483647 w 563"/>
              <a:gd name="T49" fmla="*/ 2147483647 h 267"/>
              <a:gd name="T50" fmla="*/ 2147483647 w 563"/>
              <a:gd name="T51" fmla="*/ 2147483647 h 267"/>
              <a:gd name="T52" fmla="*/ 2147483647 w 563"/>
              <a:gd name="T53" fmla="*/ 2147483647 h 267"/>
              <a:gd name="T54" fmla="*/ 2147483647 w 563"/>
              <a:gd name="T55" fmla="*/ 2147483647 h 267"/>
              <a:gd name="T56" fmla="*/ 2147483647 w 563"/>
              <a:gd name="T57" fmla="*/ 2147483647 h 267"/>
              <a:gd name="T58" fmla="*/ 2147483647 w 563"/>
              <a:gd name="T59" fmla="*/ 2147483647 h 267"/>
              <a:gd name="T60" fmla="*/ 2147483647 w 563"/>
              <a:gd name="T61" fmla="*/ 2147483647 h 267"/>
              <a:gd name="T62" fmla="*/ 2147483647 w 563"/>
              <a:gd name="T63" fmla="*/ 0 h 267"/>
              <a:gd name="T64" fmla="*/ 2147483647 w 563"/>
              <a:gd name="T65" fmla="*/ 2147483647 h 267"/>
              <a:gd name="T66" fmla="*/ 2147483647 w 563"/>
              <a:gd name="T67" fmla="*/ 2147483647 h 267"/>
              <a:gd name="T68" fmla="*/ 2147483647 w 563"/>
              <a:gd name="T69" fmla="*/ 2147483647 h 267"/>
              <a:gd name="T70" fmla="*/ 2147483647 w 563"/>
              <a:gd name="T71" fmla="*/ 2147483647 h 267"/>
              <a:gd name="T72" fmla="*/ 2147483647 w 563"/>
              <a:gd name="T73" fmla="*/ 2147483647 h 267"/>
              <a:gd name="T74" fmla="*/ 2147483647 w 563"/>
              <a:gd name="T75" fmla="*/ 2147483647 h 267"/>
              <a:gd name="T76" fmla="*/ 0 w 563"/>
              <a:gd name="T77" fmla="*/ 2147483647 h 267"/>
              <a:gd name="T78" fmla="*/ 2147483647 w 563"/>
              <a:gd name="T79" fmla="*/ 2147483647 h 267"/>
              <a:gd name="T80" fmla="*/ 2147483647 w 563"/>
              <a:gd name="T81" fmla="*/ 2147483647 h 267"/>
              <a:gd name="T82" fmla="*/ 2147483647 w 563"/>
              <a:gd name="T83" fmla="*/ 2147483647 h 267"/>
              <a:gd name="T84" fmla="*/ 2147483647 w 563"/>
              <a:gd name="T85" fmla="*/ 2147483647 h 267"/>
              <a:gd name="T86" fmla="*/ 2147483647 w 563"/>
              <a:gd name="T87" fmla="*/ 2147483647 h 267"/>
              <a:gd name="T88" fmla="*/ 2147483647 w 563"/>
              <a:gd name="T89" fmla="*/ 2147483647 h 267"/>
              <a:gd name="T90" fmla="*/ 2147483647 w 563"/>
              <a:gd name="T91" fmla="*/ 2147483647 h 267"/>
              <a:gd name="T92" fmla="*/ 2147483647 w 563"/>
              <a:gd name="T93" fmla="*/ 2147483647 h 267"/>
              <a:gd name="T94" fmla="*/ 2147483647 w 563"/>
              <a:gd name="T95" fmla="*/ 2147483647 h 267"/>
              <a:gd name="T96" fmla="*/ 2147483647 w 563"/>
              <a:gd name="T97" fmla="*/ 2147483647 h 267"/>
              <a:gd name="T98" fmla="*/ 2147483647 w 563"/>
              <a:gd name="T99" fmla="*/ 2147483647 h 267"/>
              <a:gd name="T100" fmla="*/ 2147483647 w 563"/>
              <a:gd name="T101" fmla="*/ 2147483647 h 267"/>
              <a:gd name="T102" fmla="*/ 2147483647 w 563"/>
              <a:gd name="T103" fmla="*/ 2147483647 h 267"/>
              <a:gd name="T104" fmla="*/ 2147483647 w 563"/>
              <a:gd name="T105" fmla="*/ 2147483647 h 2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63"/>
              <a:gd name="T160" fmla="*/ 0 h 267"/>
              <a:gd name="T161" fmla="*/ 563 w 563"/>
              <a:gd name="T162" fmla="*/ 267 h 26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63" h="267">
                <a:moveTo>
                  <a:pt x="484" y="97"/>
                </a:moveTo>
                <a:lnTo>
                  <a:pt x="481" y="97"/>
                </a:lnTo>
                <a:lnTo>
                  <a:pt x="478" y="102"/>
                </a:lnTo>
                <a:lnTo>
                  <a:pt x="470" y="108"/>
                </a:lnTo>
                <a:lnTo>
                  <a:pt x="464" y="120"/>
                </a:lnTo>
                <a:lnTo>
                  <a:pt x="453" y="128"/>
                </a:lnTo>
                <a:lnTo>
                  <a:pt x="444" y="142"/>
                </a:lnTo>
                <a:lnTo>
                  <a:pt x="433" y="154"/>
                </a:lnTo>
                <a:lnTo>
                  <a:pt x="422" y="168"/>
                </a:lnTo>
                <a:lnTo>
                  <a:pt x="407" y="179"/>
                </a:lnTo>
                <a:lnTo>
                  <a:pt x="396" y="191"/>
                </a:lnTo>
                <a:lnTo>
                  <a:pt x="385" y="199"/>
                </a:lnTo>
                <a:lnTo>
                  <a:pt x="373" y="208"/>
                </a:lnTo>
                <a:lnTo>
                  <a:pt x="365" y="213"/>
                </a:lnTo>
                <a:lnTo>
                  <a:pt x="359" y="216"/>
                </a:lnTo>
                <a:lnTo>
                  <a:pt x="354" y="216"/>
                </a:lnTo>
                <a:lnTo>
                  <a:pt x="351" y="213"/>
                </a:lnTo>
                <a:lnTo>
                  <a:pt x="345" y="199"/>
                </a:lnTo>
                <a:lnTo>
                  <a:pt x="342" y="185"/>
                </a:lnTo>
                <a:lnTo>
                  <a:pt x="342" y="171"/>
                </a:lnTo>
                <a:lnTo>
                  <a:pt x="345" y="159"/>
                </a:lnTo>
                <a:lnTo>
                  <a:pt x="348" y="148"/>
                </a:lnTo>
                <a:lnTo>
                  <a:pt x="351" y="142"/>
                </a:lnTo>
                <a:lnTo>
                  <a:pt x="354" y="137"/>
                </a:lnTo>
                <a:lnTo>
                  <a:pt x="354" y="134"/>
                </a:lnTo>
                <a:lnTo>
                  <a:pt x="351" y="134"/>
                </a:lnTo>
                <a:lnTo>
                  <a:pt x="348" y="139"/>
                </a:lnTo>
                <a:lnTo>
                  <a:pt x="342" y="145"/>
                </a:lnTo>
                <a:lnTo>
                  <a:pt x="339" y="151"/>
                </a:lnTo>
                <a:lnTo>
                  <a:pt x="331" y="159"/>
                </a:lnTo>
                <a:lnTo>
                  <a:pt x="322" y="171"/>
                </a:lnTo>
                <a:lnTo>
                  <a:pt x="314" y="182"/>
                </a:lnTo>
                <a:lnTo>
                  <a:pt x="305" y="193"/>
                </a:lnTo>
                <a:lnTo>
                  <a:pt x="294" y="202"/>
                </a:lnTo>
                <a:lnTo>
                  <a:pt x="283" y="213"/>
                </a:lnTo>
                <a:lnTo>
                  <a:pt x="274" y="219"/>
                </a:lnTo>
                <a:lnTo>
                  <a:pt x="266" y="227"/>
                </a:lnTo>
                <a:lnTo>
                  <a:pt x="254" y="233"/>
                </a:lnTo>
                <a:lnTo>
                  <a:pt x="246" y="239"/>
                </a:lnTo>
                <a:lnTo>
                  <a:pt x="237" y="239"/>
                </a:lnTo>
                <a:lnTo>
                  <a:pt x="235" y="239"/>
                </a:lnTo>
                <a:lnTo>
                  <a:pt x="226" y="233"/>
                </a:lnTo>
                <a:lnTo>
                  <a:pt x="223" y="227"/>
                </a:lnTo>
                <a:lnTo>
                  <a:pt x="220" y="219"/>
                </a:lnTo>
                <a:lnTo>
                  <a:pt x="220" y="213"/>
                </a:lnTo>
                <a:lnTo>
                  <a:pt x="220" y="205"/>
                </a:lnTo>
                <a:lnTo>
                  <a:pt x="223" y="196"/>
                </a:lnTo>
                <a:lnTo>
                  <a:pt x="223" y="185"/>
                </a:lnTo>
                <a:lnTo>
                  <a:pt x="226" y="179"/>
                </a:lnTo>
                <a:lnTo>
                  <a:pt x="229" y="168"/>
                </a:lnTo>
                <a:lnTo>
                  <a:pt x="232" y="159"/>
                </a:lnTo>
                <a:lnTo>
                  <a:pt x="235" y="151"/>
                </a:lnTo>
                <a:lnTo>
                  <a:pt x="237" y="148"/>
                </a:lnTo>
                <a:lnTo>
                  <a:pt x="243" y="137"/>
                </a:lnTo>
                <a:lnTo>
                  <a:pt x="246" y="134"/>
                </a:lnTo>
                <a:lnTo>
                  <a:pt x="243" y="134"/>
                </a:lnTo>
                <a:lnTo>
                  <a:pt x="240" y="139"/>
                </a:lnTo>
                <a:lnTo>
                  <a:pt x="235" y="145"/>
                </a:lnTo>
                <a:lnTo>
                  <a:pt x="226" y="154"/>
                </a:lnTo>
                <a:lnTo>
                  <a:pt x="218" y="162"/>
                </a:lnTo>
                <a:lnTo>
                  <a:pt x="209" y="173"/>
                </a:lnTo>
                <a:lnTo>
                  <a:pt x="198" y="185"/>
                </a:lnTo>
                <a:lnTo>
                  <a:pt x="186" y="196"/>
                </a:lnTo>
                <a:lnTo>
                  <a:pt x="175" y="208"/>
                </a:lnTo>
                <a:lnTo>
                  <a:pt x="164" y="216"/>
                </a:lnTo>
                <a:lnTo>
                  <a:pt x="153" y="225"/>
                </a:lnTo>
                <a:lnTo>
                  <a:pt x="141" y="236"/>
                </a:lnTo>
                <a:lnTo>
                  <a:pt x="130" y="239"/>
                </a:lnTo>
                <a:lnTo>
                  <a:pt x="119" y="244"/>
                </a:lnTo>
                <a:lnTo>
                  <a:pt x="113" y="244"/>
                </a:lnTo>
                <a:lnTo>
                  <a:pt x="107" y="242"/>
                </a:lnTo>
                <a:lnTo>
                  <a:pt x="99" y="233"/>
                </a:lnTo>
                <a:lnTo>
                  <a:pt x="96" y="227"/>
                </a:lnTo>
                <a:lnTo>
                  <a:pt x="96" y="219"/>
                </a:lnTo>
                <a:lnTo>
                  <a:pt x="96" y="210"/>
                </a:lnTo>
                <a:lnTo>
                  <a:pt x="96" y="202"/>
                </a:lnTo>
                <a:lnTo>
                  <a:pt x="99" y="193"/>
                </a:lnTo>
                <a:lnTo>
                  <a:pt x="102" y="185"/>
                </a:lnTo>
                <a:lnTo>
                  <a:pt x="107" y="176"/>
                </a:lnTo>
                <a:lnTo>
                  <a:pt x="110" y="168"/>
                </a:lnTo>
                <a:lnTo>
                  <a:pt x="116" y="159"/>
                </a:lnTo>
                <a:lnTo>
                  <a:pt x="121" y="154"/>
                </a:lnTo>
                <a:lnTo>
                  <a:pt x="127" y="148"/>
                </a:lnTo>
                <a:lnTo>
                  <a:pt x="133" y="139"/>
                </a:lnTo>
                <a:lnTo>
                  <a:pt x="136" y="137"/>
                </a:lnTo>
                <a:lnTo>
                  <a:pt x="127" y="137"/>
                </a:lnTo>
                <a:lnTo>
                  <a:pt x="121" y="139"/>
                </a:lnTo>
                <a:lnTo>
                  <a:pt x="113" y="151"/>
                </a:lnTo>
                <a:lnTo>
                  <a:pt x="104" y="156"/>
                </a:lnTo>
                <a:lnTo>
                  <a:pt x="99" y="162"/>
                </a:lnTo>
                <a:lnTo>
                  <a:pt x="87" y="171"/>
                </a:lnTo>
                <a:lnTo>
                  <a:pt x="82" y="182"/>
                </a:lnTo>
                <a:lnTo>
                  <a:pt x="70" y="188"/>
                </a:lnTo>
                <a:lnTo>
                  <a:pt x="65" y="193"/>
                </a:lnTo>
                <a:lnTo>
                  <a:pt x="56" y="199"/>
                </a:lnTo>
                <a:lnTo>
                  <a:pt x="48" y="205"/>
                </a:lnTo>
                <a:lnTo>
                  <a:pt x="42" y="208"/>
                </a:lnTo>
                <a:lnTo>
                  <a:pt x="34" y="210"/>
                </a:lnTo>
                <a:lnTo>
                  <a:pt x="31" y="208"/>
                </a:lnTo>
                <a:lnTo>
                  <a:pt x="28" y="205"/>
                </a:lnTo>
                <a:lnTo>
                  <a:pt x="25" y="199"/>
                </a:lnTo>
                <a:lnTo>
                  <a:pt x="25" y="193"/>
                </a:lnTo>
                <a:lnTo>
                  <a:pt x="25" y="185"/>
                </a:lnTo>
                <a:lnTo>
                  <a:pt x="31" y="179"/>
                </a:lnTo>
                <a:lnTo>
                  <a:pt x="34" y="171"/>
                </a:lnTo>
                <a:lnTo>
                  <a:pt x="39" y="162"/>
                </a:lnTo>
                <a:lnTo>
                  <a:pt x="45" y="154"/>
                </a:lnTo>
                <a:lnTo>
                  <a:pt x="53" y="145"/>
                </a:lnTo>
                <a:lnTo>
                  <a:pt x="59" y="137"/>
                </a:lnTo>
                <a:lnTo>
                  <a:pt x="65" y="128"/>
                </a:lnTo>
                <a:lnTo>
                  <a:pt x="76" y="120"/>
                </a:lnTo>
                <a:lnTo>
                  <a:pt x="85" y="111"/>
                </a:lnTo>
                <a:lnTo>
                  <a:pt x="90" y="105"/>
                </a:lnTo>
                <a:lnTo>
                  <a:pt x="99" y="97"/>
                </a:lnTo>
                <a:lnTo>
                  <a:pt x="107" y="88"/>
                </a:lnTo>
                <a:lnTo>
                  <a:pt x="116" y="85"/>
                </a:lnTo>
                <a:lnTo>
                  <a:pt x="121" y="80"/>
                </a:lnTo>
                <a:lnTo>
                  <a:pt x="130" y="74"/>
                </a:lnTo>
                <a:lnTo>
                  <a:pt x="136" y="66"/>
                </a:lnTo>
                <a:lnTo>
                  <a:pt x="144" y="60"/>
                </a:lnTo>
                <a:lnTo>
                  <a:pt x="153" y="54"/>
                </a:lnTo>
                <a:lnTo>
                  <a:pt x="161" y="49"/>
                </a:lnTo>
                <a:lnTo>
                  <a:pt x="172" y="43"/>
                </a:lnTo>
                <a:lnTo>
                  <a:pt x="184" y="37"/>
                </a:lnTo>
                <a:lnTo>
                  <a:pt x="186" y="34"/>
                </a:lnTo>
                <a:lnTo>
                  <a:pt x="192" y="31"/>
                </a:lnTo>
                <a:lnTo>
                  <a:pt x="198" y="29"/>
                </a:lnTo>
                <a:lnTo>
                  <a:pt x="206" y="29"/>
                </a:lnTo>
                <a:lnTo>
                  <a:pt x="212" y="26"/>
                </a:lnTo>
                <a:lnTo>
                  <a:pt x="220" y="23"/>
                </a:lnTo>
                <a:lnTo>
                  <a:pt x="226" y="23"/>
                </a:lnTo>
                <a:lnTo>
                  <a:pt x="237" y="23"/>
                </a:lnTo>
                <a:lnTo>
                  <a:pt x="246" y="20"/>
                </a:lnTo>
                <a:lnTo>
                  <a:pt x="254" y="20"/>
                </a:lnTo>
                <a:lnTo>
                  <a:pt x="263" y="20"/>
                </a:lnTo>
                <a:lnTo>
                  <a:pt x="274" y="20"/>
                </a:lnTo>
                <a:lnTo>
                  <a:pt x="286" y="20"/>
                </a:lnTo>
                <a:lnTo>
                  <a:pt x="297" y="20"/>
                </a:lnTo>
                <a:lnTo>
                  <a:pt x="311" y="20"/>
                </a:lnTo>
                <a:lnTo>
                  <a:pt x="322" y="23"/>
                </a:lnTo>
                <a:lnTo>
                  <a:pt x="334" y="23"/>
                </a:lnTo>
                <a:lnTo>
                  <a:pt x="348" y="23"/>
                </a:lnTo>
                <a:lnTo>
                  <a:pt x="359" y="26"/>
                </a:lnTo>
                <a:lnTo>
                  <a:pt x="371" y="29"/>
                </a:lnTo>
                <a:lnTo>
                  <a:pt x="379" y="29"/>
                </a:lnTo>
                <a:lnTo>
                  <a:pt x="390" y="31"/>
                </a:lnTo>
                <a:lnTo>
                  <a:pt x="399" y="34"/>
                </a:lnTo>
                <a:lnTo>
                  <a:pt x="410" y="37"/>
                </a:lnTo>
                <a:lnTo>
                  <a:pt x="419" y="40"/>
                </a:lnTo>
                <a:lnTo>
                  <a:pt x="427" y="43"/>
                </a:lnTo>
                <a:lnTo>
                  <a:pt x="436" y="43"/>
                </a:lnTo>
                <a:lnTo>
                  <a:pt x="444" y="49"/>
                </a:lnTo>
                <a:lnTo>
                  <a:pt x="450" y="51"/>
                </a:lnTo>
                <a:lnTo>
                  <a:pt x="458" y="54"/>
                </a:lnTo>
                <a:lnTo>
                  <a:pt x="464" y="57"/>
                </a:lnTo>
                <a:lnTo>
                  <a:pt x="470" y="63"/>
                </a:lnTo>
                <a:lnTo>
                  <a:pt x="478" y="66"/>
                </a:lnTo>
                <a:lnTo>
                  <a:pt x="490" y="74"/>
                </a:lnTo>
                <a:lnTo>
                  <a:pt x="495" y="77"/>
                </a:lnTo>
                <a:lnTo>
                  <a:pt x="504" y="83"/>
                </a:lnTo>
                <a:lnTo>
                  <a:pt x="512" y="91"/>
                </a:lnTo>
                <a:lnTo>
                  <a:pt x="515" y="94"/>
                </a:lnTo>
                <a:lnTo>
                  <a:pt x="563" y="94"/>
                </a:lnTo>
                <a:lnTo>
                  <a:pt x="560" y="91"/>
                </a:lnTo>
                <a:lnTo>
                  <a:pt x="549" y="83"/>
                </a:lnTo>
                <a:lnTo>
                  <a:pt x="541" y="77"/>
                </a:lnTo>
                <a:lnTo>
                  <a:pt x="532" y="71"/>
                </a:lnTo>
                <a:lnTo>
                  <a:pt x="521" y="66"/>
                </a:lnTo>
                <a:lnTo>
                  <a:pt x="509" y="57"/>
                </a:lnTo>
                <a:lnTo>
                  <a:pt x="501" y="54"/>
                </a:lnTo>
                <a:lnTo>
                  <a:pt x="492" y="51"/>
                </a:lnTo>
                <a:lnTo>
                  <a:pt x="487" y="46"/>
                </a:lnTo>
                <a:lnTo>
                  <a:pt x="478" y="43"/>
                </a:lnTo>
                <a:lnTo>
                  <a:pt x="470" y="40"/>
                </a:lnTo>
                <a:lnTo>
                  <a:pt x="458" y="34"/>
                </a:lnTo>
                <a:lnTo>
                  <a:pt x="447" y="31"/>
                </a:lnTo>
                <a:lnTo>
                  <a:pt x="439" y="29"/>
                </a:lnTo>
                <a:lnTo>
                  <a:pt x="427" y="26"/>
                </a:lnTo>
                <a:lnTo>
                  <a:pt x="416" y="23"/>
                </a:lnTo>
                <a:lnTo>
                  <a:pt x="405" y="17"/>
                </a:lnTo>
                <a:lnTo>
                  <a:pt x="393" y="14"/>
                </a:lnTo>
                <a:lnTo>
                  <a:pt x="385" y="12"/>
                </a:lnTo>
                <a:lnTo>
                  <a:pt x="379" y="12"/>
                </a:lnTo>
                <a:lnTo>
                  <a:pt x="373" y="12"/>
                </a:lnTo>
                <a:lnTo>
                  <a:pt x="365" y="12"/>
                </a:lnTo>
                <a:lnTo>
                  <a:pt x="354" y="9"/>
                </a:lnTo>
                <a:lnTo>
                  <a:pt x="339" y="6"/>
                </a:lnTo>
                <a:lnTo>
                  <a:pt x="334" y="3"/>
                </a:lnTo>
                <a:lnTo>
                  <a:pt x="325" y="3"/>
                </a:lnTo>
                <a:lnTo>
                  <a:pt x="317" y="0"/>
                </a:lnTo>
                <a:lnTo>
                  <a:pt x="311" y="0"/>
                </a:lnTo>
                <a:lnTo>
                  <a:pt x="297" y="0"/>
                </a:lnTo>
                <a:lnTo>
                  <a:pt x="286" y="0"/>
                </a:lnTo>
                <a:lnTo>
                  <a:pt x="271" y="0"/>
                </a:lnTo>
                <a:lnTo>
                  <a:pt x="260" y="0"/>
                </a:lnTo>
                <a:lnTo>
                  <a:pt x="249" y="0"/>
                </a:lnTo>
                <a:lnTo>
                  <a:pt x="240" y="3"/>
                </a:lnTo>
                <a:lnTo>
                  <a:pt x="229" y="3"/>
                </a:lnTo>
                <a:lnTo>
                  <a:pt x="220" y="3"/>
                </a:lnTo>
                <a:lnTo>
                  <a:pt x="209" y="6"/>
                </a:lnTo>
                <a:lnTo>
                  <a:pt x="201" y="9"/>
                </a:lnTo>
                <a:lnTo>
                  <a:pt x="192" y="12"/>
                </a:lnTo>
                <a:lnTo>
                  <a:pt x="184" y="12"/>
                </a:lnTo>
                <a:lnTo>
                  <a:pt x="178" y="17"/>
                </a:lnTo>
                <a:lnTo>
                  <a:pt x="172" y="20"/>
                </a:lnTo>
                <a:lnTo>
                  <a:pt x="164" y="23"/>
                </a:lnTo>
                <a:lnTo>
                  <a:pt x="155" y="26"/>
                </a:lnTo>
                <a:lnTo>
                  <a:pt x="150" y="29"/>
                </a:lnTo>
                <a:lnTo>
                  <a:pt x="144" y="31"/>
                </a:lnTo>
                <a:lnTo>
                  <a:pt x="133" y="40"/>
                </a:lnTo>
                <a:lnTo>
                  <a:pt x="124" y="49"/>
                </a:lnTo>
                <a:lnTo>
                  <a:pt x="116" y="54"/>
                </a:lnTo>
                <a:lnTo>
                  <a:pt x="110" y="63"/>
                </a:lnTo>
                <a:lnTo>
                  <a:pt x="102" y="68"/>
                </a:lnTo>
                <a:lnTo>
                  <a:pt x="96" y="74"/>
                </a:lnTo>
                <a:lnTo>
                  <a:pt x="87" y="80"/>
                </a:lnTo>
                <a:lnTo>
                  <a:pt x="82" y="85"/>
                </a:lnTo>
                <a:lnTo>
                  <a:pt x="76" y="94"/>
                </a:lnTo>
                <a:lnTo>
                  <a:pt x="70" y="100"/>
                </a:lnTo>
                <a:lnTo>
                  <a:pt x="62" y="108"/>
                </a:lnTo>
                <a:lnTo>
                  <a:pt x="56" y="117"/>
                </a:lnTo>
                <a:lnTo>
                  <a:pt x="48" y="125"/>
                </a:lnTo>
                <a:lnTo>
                  <a:pt x="39" y="134"/>
                </a:lnTo>
                <a:lnTo>
                  <a:pt x="34" y="139"/>
                </a:lnTo>
                <a:lnTo>
                  <a:pt x="25" y="148"/>
                </a:lnTo>
                <a:lnTo>
                  <a:pt x="19" y="156"/>
                </a:lnTo>
                <a:lnTo>
                  <a:pt x="14" y="165"/>
                </a:lnTo>
                <a:lnTo>
                  <a:pt x="8" y="173"/>
                </a:lnTo>
                <a:lnTo>
                  <a:pt x="5" y="182"/>
                </a:lnTo>
                <a:lnTo>
                  <a:pt x="2" y="188"/>
                </a:lnTo>
                <a:lnTo>
                  <a:pt x="2" y="196"/>
                </a:lnTo>
                <a:lnTo>
                  <a:pt x="0" y="205"/>
                </a:lnTo>
                <a:lnTo>
                  <a:pt x="0" y="213"/>
                </a:lnTo>
                <a:lnTo>
                  <a:pt x="0" y="219"/>
                </a:lnTo>
                <a:lnTo>
                  <a:pt x="2" y="225"/>
                </a:lnTo>
                <a:lnTo>
                  <a:pt x="8" y="225"/>
                </a:lnTo>
                <a:lnTo>
                  <a:pt x="14" y="227"/>
                </a:lnTo>
                <a:lnTo>
                  <a:pt x="22" y="227"/>
                </a:lnTo>
                <a:lnTo>
                  <a:pt x="28" y="227"/>
                </a:lnTo>
                <a:lnTo>
                  <a:pt x="34" y="225"/>
                </a:lnTo>
                <a:lnTo>
                  <a:pt x="42" y="225"/>
                </a:lnTo>
                <a:lnTo>
                  <a:pt x="51" y="222"/>
                </a:lnTo>
                <a:lnTo>
                  <a:pt x="59" y="216"/>
                </a:lnTo>
                <a:lnTo>
                  <a:pt x="65" y="213"/>
                </a:lnTo>
                <a:lnTo>
                  <a:pt x="70" y="208"/>
                </a:lnTo>
                <a:lnTo>
                  <a:pt x="76" y="205"/>
                </a:lnTo>
                <a:lnTo>
                  <a:pt x="76" y="208"/>
                </a:lnTo>
                <a:lnTo>
                  <a:pt x="76" y="213"/>
                </a:lnTo>
                <a:lnTo>
                  <a:pt x="73" y="219"/>
                </a:lnTo>
                <a:lnTo>
                  <a:pt x="73" y="230"/>
                </a:lnTo>
                <a:lnTo>
                  <a:pt x="73" y="239"/>
                </a:lnTo>
                <a:lnTo>
                  <a:pt x="76" y="250"/>
                </a:lnTo>
                <a:lnTo>
                  <a:pt x="85" y="259"/>
                </a:lnTo>
                <a:lnTo>
                  <a:pt x="96" y="267"/>
                </a:lnTo>
                <a:lnTo>
                  <a:pt x="102" y="267"/>
                </a:lnTo>
                <a:lnTo>
                  <a:pt x="110" y="267"/>
                </a:lnTo>
                <a:lnTo>
                  <a:pt x="119" y="267"/>
                </a:lnTo>
                <a:lnTo>
                  <a:pt x="127" y="264"/>
                </a:lnTo>
                <a:lnTo>
                  <a:pt x="133" y="259"/>
                </a:lnTo>
                <a:lnTo>
                  <a:pt x="141" y="256"/>
                </a:lnTo>
                <a:lnTo>
                  <a:pt x="153" y="250"/>
                </a:lnTo>
                <a:lnTo>
                  <a:pt x="161" y="244"/>
                </a:lnTo>
                <a:lnTo>
                  <a:pt x="167" y="239"/>
                </a:lnTo>
                <a:lnTo>
                  <a:pt x="175" y="233"/>
                </a:lnTo>
                <a:lnTo>
                  <a:pt x="181" y="227"/>
                </a:lnTo>
                <a:lnTo>
                  <a:pt x="189" y="225"/>
                </a:lnTo>
                <a:lnTo>
                  <a:pt x="198" y="216"/>
                </a:lnTo>
                <a:lnTo>
                  <a:pt x="201" y="213"/>
                </a:lnTo>
                <a:lnTo>
                  <a:pt x="201" y="216"/>
                </a:lnTo>
                <a:lnTo>
                  <a:pt x="201" y="222"/>
                </a:lnTo>
                <a:lnTo>
                  <a:pt x="201" y="227"/>
                </a:lnTo>
                <a:lnTo>
                  <a:pt x="203" y="236"/>
                </a:lnTo>
                <a:lnTo>
                  <a:pt x="203" y="244"/>
                </a:lnTo>
                <a:lnTo>
                  <a:pt x="209" y="253"/>
                </a:lnTo>
                <a:lnTo>
                  <a:pt x="215" y="259"/>
                </a:lnTo>
                <a:lnTo>
                  <a:pt x="226" y="264"/>
                </a:lnTo>
                <a:lnTo>
                  <a:pt x="232" y="262"/>
                </a:lnTo>
                <a:lnTo>
                  <a:pt x="237" y="262"/>
                </a:lnTo>
                <a:lnTo>
                  <a:pt x="246" y="259"/>
                </a:lnTo>
                <a:lnTo>
                  <a:pt x="254" y="256"/>
                </a:lnTo>
                <a:lnTo>
                  <a:pt x="260" y="250"/>
                </a:lnTo>
                <a:lnTo>
                  <a:pt x="269" y="247"/>
                </a:lnTo>
                <a:lnTo>
                  <a:pt x="277" y="239"/>
                </a:lnTo>
                <a:lnTo>
                  <a:pt x="286" y="236"/>
                </a:lnTo>
                <a:lnTo>
                  <a:pt x="291" y="227"/>
                </a:lnTo>
                <a:lnTo>
                  <a:pt x="300" y="222"/>
                </a:lnTo>
                <a:lnTo>
                  <a:pt x="305" y="216"/>
                </a:lnTo>
                <a:lnTo>
                  <a:pt x="311" y="213"/>
                </a:lnTo>
                <a:lnTo>
                  <a:pt x="320" y="205"/>
                </a:lnTo>
                <a:lnTo>
                  <a:pt x="322" y="202"/>
                </a:lnTo>
                <a:lnTo>
                  <a:pt x="322" y="208"/>
                </a:lnTo>
                <a:lnTo>
                  <a:pt x="322" y="213"/>
                </a:lnTo>
                <a:lnTo>
                  <a:pt x="322" y="222"/>
                </a:lnTo>
                <a:lnTo>
                  <a:pt x="325" y="227"/>
                </a:lnTo>
                <a:lnTo>
                  <a:pt x="331" y="236"/>
                </a:lnTo>
                <a:lnTo>
                  <a:pt x="337" y="239"/>
                </a:lnTo>
                <a:lnTo>
                  <a:pt x="345" y="242"/>
                </a:lnTo>
                <a:lnTo>
                  <a:pt x="354" y="239"/>
                </a:lnTo>
                <a:lnTo>
                  <a:pt x="362" y="236"/>
                </a:lnTo>
                <a:lnTo>
                  <a:pt x="371" y="227"/>
                </a:lnTo>
                <a:lnTo>
                  <a:pt x="385" y="219"/>
                </a:lnTo>
                <a:lnTo>
                  <a:pt x="388" y="213"/>
                </a:lnTo>
                <a:lnTo>
                  <a:pt x="396" y="210"/>
                </a:lnTo>
                <a:lnTo>
                  <a:pt x="402" y="205"/>
                </a:lnTo>
                <a:lnTo>
                  <a:pt x="410" y="199"/>
                </a:lnTo>
                <a:lnTo>
                  <a:pt x="416" y="193"/>
                </a:lnTo>
                <a:lnTo>
                  <a:pt x="424" y="188"/>
                </a:lnTo>
                <a:lnTo>
                  <a:pt x="430" y="182"/>
                </a:lnTo>
                <a:lnTo>
                  <a:pt x="439" y="176"/>
                </a:lnTo>
                <a:lnTo>
                  <a:pt x="450" y="165"/>
                </a:lnTo>
                <a:lnTo>
                  <a:pt x="464" y="154"/>
                </a:lnTo>
                <a:lnTo>
                  <a:pt x="475" y="142"/>
                </a:lnTo>
                <a:lnTo>
                  <a:pt x="487" y="134"/>
                </a:lnTo>
                <a:lnTo>
                  <a:pt x="495" y="125"/>
                </a:lnTo>
                <a:lnTo>
                  <a:pt x="501" y="120"/>
                </a:lnTo>
                <a:lnTo>
                  <a:pt x="507" y="114"/>
                </a:lnTo>
                <a:lnTo>
                  <a:pt x="509" y="114"/>
                </a:lnTo>
                <a:lnTo>
                  <a:pt x="484" y="9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0" name="Freeform 22"/>
          <p:cNvSpPr>
            <a:spLocks/>
          </p:cNvSpPr>
          <p:nvPr/>
        </p:nvSpPr>
        <p:spPr bwMode="auto">
          <a:xfrm>
            <a:off x="6935788" y="4668838"/>
            <a:ext cx="823912" cy="493712"/>
          </a:xfrm>
          <a:custGeom>
            <a:avLst/>
            <a:gdLst>
              <a:gd name="T0" fmla="*/ 2147483647 w 601"/>
              <a:gd name="T1" fmla="*/ 2147483647 h 353"/>
              <a:gd name="T2" fmla="*/ 2147483647 w 601"/>
              <a:gd name="T3" fmla="*/ 2147483647 h 353"/>
              <a:gd name="T4" fmla="*/ 2147483647 w 601"/>
              <a:gd name="T5" fmla="*/ 2147483647 h 353"/>
              <a:gd name="T6" fmla="*/ 2147483647 w 601"/>
              <a:gd name="T7" fmla="*/ 2147483647 h 353"/>
              <a:gd name="T8" fmla="*/ 2147483647 w 601"/>
              <a:gd name="T9" fmla="*/ 2147483647 h 353"/>
              <a:gd name="T10" fmla="*/ 2147483647 w 601"/>
              <a:gd name="T11" fmla="*/ 2147483647 h 353"/>
              <a:gd name="T12" fmla="*/ 2147483647 w 601"/>
              <a:gd name="T13" fmla="*/ 2147483647 h 353"/>
              <a:gd name="T14" fmla="*/ 2147483647 w 601"/>
              <a:gd name="T15" fmla="*/ 2147483647 h 353"/>
              <a:gd name="T16" fmla="*/ 2147483647 w 601"/>
              <a:gd name="T17" fmla="*/ 2147483647 h 353"/>
              <a:gd name="T18" fmla="*/ 2147483647 w 601"/>
              <a:gd name="T19" fmla="*/ 2147483647 h 353"/>
              <a:gd name="T20" fmla="*/ 2147483647 w 601"/>
              <a:gd name="T21" fmla="*/ 2147483647 h 353"/>
              <a:gd name="T22" fmla="*/ 2147483647 w 601"/>
              <a:gd name="T23" fmla="*/ 2147483647 h 353"/>
              <a:gd name="T24" fmla="*/ 2147483647 w 601"/>
              <a:gd name="T25" fmla="*/ 2147483647 h 353"/>
              <a:gd name="T26" fmla="*/ 2147483647 w 601"/>
              <a:gd name="T27" fmla="*/ 2147483647 h 353"/>
              <a:gd name="T28" fmla="*/ 2147483647 w 601"/>
              <a:gd name="T29" fmla="*/ 2147483647 h 353"/>
              <a:gd name="T30" fmla="*/ 2147483647 w 601"/>
              <a:gd name="T31" fmla="*/ 2147483647 h 353"/>
              <a:gd name="T32" fmla="*/ 2147483647 w 601"/>
              <a:gd name="T33" fmla="*/ 2147483647 h 353"/>
              <a:gd name="T34" fmla="*/ 2147483647 w 601"/>
              <a:gd name="T35" fmla="*/ 2147483647 h 353"/>
              <a:gd name="T36" fmla="*/ 2147483647 w 601"/>
              <a:gd name="T37" fmla="*/ 2147483647 h 353"/>
              <a:gd name="T38" fmla="*/ 2147483647 w 601"/>
              <a:gd name="T39" fmla="*/ 2147483647 h 353"/>
              <a:gd name="T40" fmla="*/ 2147483647 w 601"/>
              <a:gd name="T41" fmla="*/ 2147483647 h 353"/>
              <a:gd name="T42" fmla="*/ 2147483647 w 601"/>
              <a:gd name="T43" fmla="*/ 2147483647 h 353"/>
              <a:gd name="T44" fmla="*/ 2147483647 w 601"/>
              <a:gd name="T45" fmla="*/ 2147483647 h 353"/>
              <a:gd name="T46" fmla="*/ 2147483647 w 601"/>
              <a:gd name="T47" fmla="*/ 2147483647 h 353"/>
              <a:gd name="T48" fmla="*/ 2147483647 w 601"/>
              <a:gd name="T49" fmla="*/ 2147483647 h 353"/>
              <a:gd name="T50" fmla="*/ 2147483647 w 601"/>
              <a:gd name="T51" fmla="*/ 2147483647 h 353"/>
              <a:gd name="T52" fmla="*/ 2147483647 w 601"/>
              <a:gd name="T53" fmla="*/ 2147483647 h 353"/>
              <a:gd name="T54" fmla="*/ 2147483647 w 601"/>
              <a:gd name="T55" fmla="*/ 2147483647 h 353"/>
              <a:gd name="T56" fmla="*/ 2147483647 w 601"/>
              <a:gd name="T57" fmla="*/ 2147483647 h 353"/>
              <a:gd name="T58" fmla="*/ 2147483647 w 601"/>
              <a:gd name="T59" fmla="*/ 2147483647 h 353"/>
              <a:gd name="T60" fmla="*/ 2147483647 w 601"/>
              <a:gd name="T61" fmla="*/ 2147483647 h 353"/>
              <a:gd name="T62" fmla="*/ 2147483647 w 601"/>
              <a:gd name="T63" fmla="*/ 2147483647 h 353"/>
              <a:gd name="T64" fmla="*/ 2147483647 w 601"/>
              <a:gd name="T65" fmla="*/ 2147483647 h 353"/>
              <a:gd name="T66" fmla="*/ 2147483647 w 601"/>
              <a:gd name="T67" fmla="*/ 2147483647 h 353"/>
              <a:gd name="T68" fmla="*/ 2147483647 w 601"/>
              <a:gd name="T69" fmla="*/ 2147483647 h 353"/>
              <a:gd name="T70" fmla="*/ 2147483647 w 601"/>
              <a:gd name="T71" fmla="*/ 2147483647 h 353"/>
              <a:gd name="T72" fmla="*/ 2147483647 w 601"/>
              <a:gd name="T73" fmla="*/ 2147483647 h 353"/>
              <a:gd name="T74" fmla="*/ 2147483647 w 601"/>
              <a:gd name="T75" fmla="*/ 2147483647 h 353"/>
              <a:gd name="T76" fmla="*/ 2147483647 w 601"/>
              <a:gd name="T77" fmla="*/ 2147483647 h 353"/>
              <a:gd name="T78" fmla="*/ 2147483647 w 601"/>
              <a:gd name="T79" fmla="*/ 2147483647 h 353"/>
              <a:gd name="T80" fmla="*/ 2147483647 w 601"/>
              <a:gd name="T81" fmla="*/ 2147483647 h 353"/>
              <a:gd name="T82" fmla="*/ 2147483647 w 601"/>
              <a:gd name="T83" fmla="*/ 2147483647 h 353"/>
              <a:gd name="T84" fmla="*/ 2147483647 w 601"/>
              <a:gd name="T85" fmla="*/ 2147483647 h 353"/>
              <a:gd name="T86" fmla="*/ 2147483647 w 601"/>
              <a:gd name="T87" fmla="*/ 2147483647 h 353"/>
              <a:gd name="T88" fmla="*/ 2147483647 w 601"/>
              <a:gd name="T89" fmla="*/ 2147483647 h 353"/>
              <a:gd name="T90" fmla="*/ 2147483647 w 601"/>
              <a:gd name="T91" fmla="*/ 2147483647 h 353"/>
              <a:gd name="T92" fmla="*/ 2147483647 w 601"/>
              <a:gd name="T93" fmla="*/ 2147483647 h 353"/>
              <a:gd name="T94" fmla="*/ 2147483647 w 601"/>
              <a:gd name="T95" fmla="*/ 2147483647 h 353"/>
              <a:gd name="T96" fmla="*/ 2147483647 w 601"/>
              <a:gd name="T97" fmla="*/ 2147483647 h 353"/>
              <a:gd name="T98" fmla="*/ 2147483647 w 601"/>
              <a:gd name="T99" fmla="*/ 2147483647 h 353"/>
              <a:gd name="T100" fmla="*/ 2147483647 w 601"/>
              <a:gd name="T101" fmla="*/ 2147483647 h 353"/>
              <a:gd name="T102" fmla="*/ 2147483647 w 601"/>
              <a:gd name="T103" fmla="*/ 2147483647 h 353"/>
              <a:gd name="T104" fmla="*/ 2147483647 w 601"/>
              <a:gd name="T105" fmla="*/ 2147483647 h 353"/>
              <a:gd name="T106" fmla="*/ 2147483647 w 601"/>
              <a:gd name="T107" fmla="*/ 2147483647 h 353"/>
              <a:gd name="T108" fmla="*/ 2147483647 w 601"/>
              <a:gd name="T109" fmla="*/ 2147483647 h 353"/>
              <a:gd name="T110" fmla="*/ 2147483647 w 601"/>
              <a:gd name="T111" fmla="*/ 2147483647 h 353"/>
              <a:gd name="T112" fmla="*/ 2147483647 w 601"/>
              <a:gd name="T113" fmla="*/ 2147483647 h 353"/>
              <a:gd name="T114" fmla="*/ 2147483647 w 601"/>
              <a:gd name="T115" fmla="*/ 2147483647 h 353"/>
              <a:gd name="T116" fmla="*/ 2147483647 w 601"/>
              <a:gd name="T117" fmla="*/ 2147483647 h 353"/>
              <a:gd name="T118" fmla="*/ 2147483647 w 601"/>
              <a:gd name="T119" fmla="*/ 2147483647 h 353"/>
              <a:gd name="T120" fmla="*/ 2147483647 w 601"/>
              <a:gd name="T121" fmla="*/ 2147483647 h 35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1"/>
              <a:gd name="T184" fmla="*/ 0 h 353"/>
              <a:gd name="T185" fmla="*/ 601 w 601"/>
              <a:gd name="T186" fmla="*/ 353 h 35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1" h="353">
                <a:moveTo>
                  <a:pt x="357" y="111"/>
                </a:moveTo>
                <a:lnTo>
                  <a:pt x="354" y="108"/>
                </a:lnTo>
                <a:lnTo>
                  <a:pt x="352" y="108"/>
                </a:lnTo>
                <a:lnTo>
                  <a:pt x="346" y="108"/>
                </a:lnTo>
                <a:lnTo>
                  <a:pt x="337" y="108"/>
                </a:lnTo>
                <a:lnTo>
                  <a:pt x="329" y="106"/>
                </a:lnTo>
                <a:lnTo>
                  <a:pt x="318" y="106"/>
                </a:lnTo>
                <a:lnTo>
                  <a:pt x="306" y="106"/>
                </a:lnTo>
                <a:lnTo>
                  <a:pt x="295" y="106"/>
                </a:lnTo>
                <a:lnTo>
                  <a:pt x="281" y="106"/>
                </a:lnTo>
                <a:lnTo>
                  <a:pt x="269" y="106"/>
                </a:lnTo>
                <a:lnTo>
                  <a:pt x="255" y="106"/>
                </a:lnTo>
                <a:lnTo>
                  <a:pt x="244" y="106"/>
                </a:lnTo>
                <a:lnTo>
                  <a:pt x="233" y="106"/>
                </a:lnTo>
                <a:lnTo>
                  <a:pt x="224" y="106"/>
                </a:lnTo>
                <a:lnTo>
                  <a:pt x="213" y="108"/>
                </a:lnTo>
                <a:lnTo>
                  <a:pt x="207" y="111"/>
                </a:lnTo>
                <a:lnTo>
                  <a:pt x="199" y="111"/>
                </a:lnTo>
                <a:lnTo>
                  <a:pt x="190" y="114"/>
                </a:lnTo>
                <a:lnTo>
                  <a:pt x="179" y="117"/>
                </a:lnTo>
                <a:lnTo>
                  <a:pt x="168" y="123"/>
                </a:lnTo>
                <a:lnTo>
                  <a:pt x="156" y="128"/>
                </a:lnTo>
                <a:lnTo>
                  <a:pt x="142" y="134"/>
                </a:lnTo>
                <a:lnTo>
                  <a:pt x="128" y="142"/>
                </a:lnTo>
                <a:lnTo>
                  <a:pt x="117" y="151"/>
                </a:lnTo>
                <a:lnTo>
                  <a:pt x="108" y="154"/>
                </a:lnTo>
                <a:lnTo>
                  <a:pt x="102" y="159"/>
                </a:lnTo>
                <a:lnTo>
                  <a:pt x="94" y="162"/>
                </a:lnTo>
                <a:lnTo>
                  <a:pt x="88" y="168"/>
                </a:lnTo>
                <a:lnTo>
                  <a:pt x="77" y="174"/>
                </a:lnTo>
                <a:lnTo>
                  <a:pt x="66" y="185"/>
                </a:lnTo>
                <a:lnTo>
                  <a:pt x="54" y="194"/>
                </a:lnTo>
                <a:lnTo>
                  <a:pt x="46" y="202"/>
                </a:lnTo>
                <a:lnTo>
                  <a:pt x="37" y="211"/>
                </a:lnTo>
                <a:lnTo>
                  <a:pt x="32" y="219"/>
                </a:lnTo>
                <a:lnTo>
                  <a:pt x="23" y="233"/>
                </a:lnTo>
                <a:lnTo>
                  <a:pt x="20" y="245"/>
                </a:lnTo>
                <a:lnTo>
                  <a:pt x="20" y="253"/>
                </a:lnTo>
                <a:lnTo>
                  <a:pt x="23" y="262"/>
                </a:lnTo>
                <a:lnTo>
                  <a:pt x="29" y="265"/>
                </a:lnTo>
                <a:lnTo>
                  <a:pt x="34" y="267"/>
                </a:lnTo>
                <a:lnTo>
                  <a:pt x="43" y="265"/>
                </a:lnTo>
                <a:lnTo>
                  <a:pt x="49" y="262"/>
                </a:lnTo>
                <a:lnTo>
                  <a:pt x="51" y="259"/>
                </a:lnTo>
                <a:lnTo>
                  <a:pt x="60" y="253"/>
                </a:lnTo>
                <a:lnTo>
                  <a:pt x="66" y="248"/>
                </a:lnTo>
                <a:lnTo>
                  <a:pt x="77" y="242"/>
                </a:lnTo>
                <a:lnTo>
                  <a:pt x="88" y="236"/>
                </a:lnTo>
                <a:lnTo>
                  <a:pt x="102" y="228"/>
                </a:lnTo>
                <a:lnTo>
                  <a:pt x="114" y="219"/>
                </a:lnTo>
                <a:lnTo>
                  <a:pt x="125" y="213"/>
                </a:lnTo>
                <a:lnTo>
                  <a:pt x="136" y="205"/>
                </a:lnTo>
                <a:lnTo>
                  <a:pt x="151" y="199"/>
                </a:lnTo>
                <a:lnTo>
                  <a:pt x="159" y="194"/>
                </a:lnTo>
                <a:lnTo>
                  <a:pt x="170" y="188"/>
                </a:lnTo>
                <a:lnTo>
                  <a:pt x="179" y="182"/>
                </a:lnTo>
                <a:lnTo>
                  <a:pt x="185" y="179"/>
                </a:lnTo>
                <a:lnTo>
                  <a:pt x="187" y="177"/>
                </a:lnTo>
                <a:lnTo>
                  <a:pt x="190" y="177"/>
                </a:lnTo>
                <a:lnTo>
                  <a:pt x="199" y="191"/>
                </a:lnTo>
                <a:lnTo>
                  <a:pt x="196" y="191"/>
                </a:lnTo>
                <a:lnTo>
                  <a:pt x="193" y="196"/>
                </a:lnTo>
                <a:lnTo>
                  <a:pt x="187" y="199"/>
                </a:lnTo>
                <a:lnTo>
                  <a:pt x="185" y="208"/>
                </a:lnTo>
                <a:lnTo>
                  <a:pt x="179" y="216"/>
                </a:lnTo>
                <a:lnTo>
                  <a:pt x="170" y="225"/>
                </a:lnTo>
                <a:lnTo>
                  <a:pt x="165" y="233"/>
                </a:lnTo>
                <a:lnTo>
                  <a:pt x="159" y="245"/>
                </a:lnTo>
                <a:lnTo>
                  <a:pt x="153" y="253"/>
                </a:lnTo>
                <a:lnTo>
                  <a:pt x="148" y="265"/>
                </a:lnTo>
                <a:lnTo>
                  <a:pt x="145" y="270"/>
                </a:lnTo>
                <a:lnTo>
                  <a:pt x="145" y="282"/>
                </a:lnTo>
                <a:lnTo>
                  <a:pt x="145" y="287"/>
                </a:lnTo>
                <a:lnTo>
                  <a:pt x="148" y="293"/>
                </a:lnTo>
                <a:lnTo>
                  <a:pt x="153" y="293"/>
                </a:lnTo>
                <a:lnTo>
                  <a:pt x="162" y="296"/>
                </a:lnTo>
                <a:lnTo>
                  <a:pt x="173" y="293"/>
                </a:lnTo>
                <a:lnTo>
                  <a:pt x="185" y="287"/>
                </a:lnTo>
                <a:lnTo>
                  <a:pt x="196" y="282"/>
                </a:lnTo>
                <a:lnTo>
                  <a:pt x="207" y="273"/>
                </a:lnTo>
                <a:lnTo>
                  <a:pt x="219" y="265"/>
                </a:lnTo>
                <a:lnTo>
                  <a:pt x="230" y="256"/>
                </a:lnTo>
                <a:lnTo>
                  <a:pt x="241" y="248"/>
                </a:lnTo>
                <a:lnTo>
                  <a:pt x="252" y="239"/>
                </a:lnTo>
                <a:lnTo>
                  <a:pt x="261" y="230"/>
                </a:lnTo>
                <a:lnTo>
                  <a:pt x="269" y="222"/>
                </a:lnTo>
                <a:lnTo>
                  <a:pt x="275" y="213"/>
                </a:lnTo>
                <a:lnTo>
                  <a:pt x="284" y="208"/>
                </a:lnTo>
                <a:lnTo>
                  <a:pt x="295" y="196"/>
                </a:lnTo>
                <a:lnTo>
                  <a:pt x="298" y="194"/>
                </a:lnTo>
                <a:lnTo>
                  <a:pt x="298" y="208"/>
                </a:lnTo>
                <a:lnTo>
                  <a:pt x="295" y="213"/>
                </a:lnTo>
                <a:lnTo>
                  <a:pt x="292" y="216"/>
                </a:lnTo>
                <a:lnTo>
                  <a:pt x="289" y="225"/>
                </a:lnTo>
                <a:lnTo>
                  <a:pt x="284" y="233"/>
                </a:lnTo>
                <a:lnTo>
                  <a:pt x="281" y="245"/>
                </a:lnTo>
                <a:lnTo>
                  <a:pt x="275" y="256"/>
                </a:lnTo>
                <a:lnTo>
                  <a:pt x="272" y="267"/>
                </a:lnTo>
                <a:lnTo>
                  <a:pt x="269" y="276"/>
                </a:lnTo>
                <a:lnTo>
                  <a:pt x="267" y="287"/>
                </a:lnTo>
                <a:lnTo>
                  <a:pt x="264" y="296"/>
                </a:lnTo>
                <a:lnTo>
                  <a:pt x="264" y="304"/>
                </a:lnTo>
                <a:lnTo>
                  <a:pt x="264" y="310"/>
                </a:lnTo>
                <a:lnTo>
                  <a:pt x="267" y="316"/>
                </a:lnTo>
                <a:lnTo>
                  <a:pt x="269" y="319"/>
                </a:lnTo>
                <a:lnTo>
                  <a:pt x="278" y="319"/>
                </a:lnTo>
                <a:lnTo>
                  <a:pt x="286" y="316"/>
                </a:lnTo>
                <a:lnTo>
                  <a:pt x="295" y="310"/>
                </a:lnTo>
                <a:lnTo>
                  <a:pt x="306" y="304"/>
                </a:lnTo>
                <a:lnTo>
                  <a:pt x="315" y="296"/>
                </a:lnTo>
                <a:lnTo>
                  <a:pt x="323" y="287"/>
                </a:lnTo>
                <a:lnTo>
                  <a:pt x="335" y="279"/>
                </a:lnTo>
                <a:lnTo>
                  <a:pt x="343" y="270"/>
                </a:lnTo>
                <a:lnTo>
                  <a:pt x="352" y="262"/>
                </a:lnTo>
                <a:lnTo>
                  <a:pt x="360" y="250"/>
                </a:lnTo>
                <a:lnTo>
                  <a:pt x="369" y="239"/>
                </a:lnTo>
                <a:lnTo>
                  <a:pt x="374" y="230"/>
                </a:lnTo>
                <a:lnTo>
                  <a:pt x="380" y="225"/>
                </a:lnTo>
                <a:lnTo>
                  <a:pt x="383" y="216"/>
                </a:lnTo>
                <a:lnTo>
                  <a:pt x="388" y="213"/>
                </a:lnTo>
                <a:lnTo>
                  <a:pt x="391" y="211"/>
                </a:lnTo>
                <a:lnTo>
                  <a:pt x="403" y="219"/>
                </a:lnTo>
                <a:lnTo>
                  <a:pt x="400" y="222"/>
                </a:lnTo>
                <a:lnTo>
                  <a:pt x="397" y="228"/>
                </a:lnTo>
                <a:lnTo>
                  <a:pt x="394" y="239"/>
                </a:lnTo>
                <a:lnTo>
                  <a:pt x="391" y="250"/>
                </a:lnTo>
                <a:lnTo>
                  <a:pt x="388" y="262"/>
                </a:lnTo>
                <a:lnTo>
                  <a:pt x="388" y="273"/>
                </a:lnTo>
                <a:lnTo>
                  <a:pt x="391" y="282"/>
                </a:lnTo>
                <a:lnTo>
                  <a:pt x="397" y="287"/>
                </a:lnTo>
                <a:lnTo>
                  <a:pt x="403" y="290"/>
                </a:lnTo>
                <a:lnTo>
                  <a:pt x="411" y="290"/>
                </a:lnTo>
                <a:lnTo>
                  <a:pt x="422" y="284"/>
                </a:lnTo>
                <a:lnTo>
                  <a:pt x="437" y="282"/>
                </a:lnTo>
                <a:lnTo>
                  <a:pt x="448" y="270"/>
                </a:lnTo>
                <a:lnTo>
                  <a:pt x="459" y="262"/>
                </a:lnTo>
                <a:lnTo>
                  <a:pt x="468" y="250"/>
                </a:lnTo>
                <a:lnTo>
                  <a:pt x="476" y="239"/>
                </a:lnTo>
                <a:lnTo>
                  <a:pt x="479" y="233"/>
                </a:lnTo>
                <a:lnTo>
                  <a:pt x="482" y="225"/>
                </a:lnTo>
                <a:lnTo>
                  <a:pt x="488" y="216"/>
                </a:lnTo>
                <a:lnTo>
                  <a:pt x="490" y="211"/>
                </a:lnTo>
                <a:lnTo>
                  <a:pt x="496" y="205"/>
                </a:lnTo>
                <a:lnTo>
                  <a:pt x="502" y="196"/>
                </a:lnTo>
                <a:lnTo>
                  <a:pt x="507" y="191"/>
                </a:lnTo>
                <a:lnTo>
                  <a:pt x="513" y="185"/>
                </a:lnTo>
                <a:lnTo>
                  <a:pt x="524" y="174"/>
                </a:lnTo>
                <a:lnTo>
                  <a:pt x="536" y="168"/>
                </a:lnTo>
                <a:lnTo>
                  <a:pt x="547" y="162"/>
                </a:lnTo>
                <a:lnTo>
                  <a:pt x="556" y="162"/>
                </a:lnTo>
                <a:lnTo>
                  <a:pt x="561" y="157"/>
                </a:lnTo>
                <a:lnTo>
                  <a:pt x="567" y="157"/>
                </a:lnTo>
                <a:lnTo>
                  <a:pt x="573" y="157"/>
                </a:lnTo>
                <a:lnTo>
                  <a:pt x="581" y="159"/>
                </a:lnTo>
                <a:lnTo>
                  <a:pt x="592" y="159"/>
                </a:lnTo>
                <a:lnTo>
                  <a:pt x="601" y="162"/>
                </a:lnTo>
                <a:lnTo>
                  <a:pt x="595" y="162"/>
                </a:lnTo>
                <a:lnTo>
                  <a:pt x="590" y="165"/>
                </a:lnTo>
                <a:lnTo>
                  <a:pt x="578" y="168"/>
                </a:lnTo>
                <a:lnTo>
                  <a:pt x="567" y="177"/>
                </a:lnTo>
                <a:lnTo>
                  <a:pt x="553" y="182"/>
                </a:lnTo>
                <a:lnTo>
                  <a:pt x="541" y="191"/>
                </a:lnTo>
                <a:lnTo>
                  <a:pt x="533" y="196"/>
                </a:lnTo>
                <a:lnTo>
                  <a:pt x="527" y="205"/>
                </a:lnTo>
                <a:lnTo>
                  <a:pt x="519" y="211"/>
                </a:lnTo>
                <a:lnTo>
                  <a:pt x="513" y="225"/>
                </a:lnTo>
                <a:lnTo>
                  <a:pt x="507" y="228"/>
                </a:lnTo>
                <a:lnTo>
                  <a:pt x="505" y="236"/>
                </a:lnTo>
                <a:lnTo>
                  <a:pt x="502" y="242"/>
                </a:lnTo>
                <a:lnTo>
                  <a:pt x="496" y="250"/>
                </a:lnTo>
                <a:lnTo>
                  <a:pt x="488" y="262"/>
                </a:lnTo>
                <a:lnTo>
                  <a:pt x="479" y="276"/>
                </a:lnTo>
                <a:lnTo>
                  <a:pt x="471" y="287"/>
                </a:lnTo>
                <a:lnTo>
                  <a:pt x="462" y="296"/>
                </a:lnTo>
                <a:lnTo>
                  <a:pt x="448" y="301"/>
                </a:lnTo>
                <a:lnTo>
                  <a:pt x="437" y="307"/>
                </a:lnTo>
                <a:lnTo>
                  <a:pt x="425" y="313"/>
                </a:lnTo>
                <a:lnTo>
                  <a:pt x="414" y="319"/>
                </a:lnTo>
                <a:lnTo>
                  <a:pt x="403" y="321"/>
                </a:lnTo>
                <a:lnTo>
                  <a:pt x="394" y="321"/>
                </a:lnTo>
                <a:lnTo>
                  <a:pt x="388" y="319"/>
                </a:lnTo>
                <a:lnTo>
                  <a:pt x="383" y="316"/>
                </a:lnTo>
                <a:lnTo>
                  <a:pt x="377" y="304"/>
                </a:lnTo>
                <a:lnTo>
                  <a:pt x="377" y="296"/>
                </a:lnTo>
                <a:lnTo>
                  <a:pt x="374" y="284"/>
                </a:lnTo>
                <a:lnTo>
                  <a:pt x="377" y="273"/>
                </a:lnTo>
                <a:lnTo>
                  <a:pt x="377" y="262"/>
                </a:lnTo>
                <a:lnTo>
                  <a:pt x="377" y="253"/>
                </a:lnTo>
                <a:lnTo>
                  <a:pt x="380" y="248"/>
                </a:lnTo>
                <a:lnTo>
                  <a:pt x="377" y="248"/>
                </a:lnTo>
                <a:lnTo>
                  <a:pt x="374" y="250"/>
                </a:lnTo>
                <a:lnTo>
                  <a:pt x="369" y="256"/>
                </a:lnTo>
                <a:lnTo>
                  <a:pt x="366" y="265"/>
                </a:lnTo>
                <a:lnTo>
                  <a:pt x="357" y="270"/>
                </a:lnTo>
                <a:lnTo>
                  <a:pt x="349" y="282"/>
                </a:lnTo>
                <a:lnTo>
                  <a:pt x="340" y="293"/>
                </a:lnTo>
                <a:lnTo>
                  <a:pt x="332" y="304"/>
                </a:lnTo>
                <a:lnTo>
                  <a:pt x="323" y="316"/>
                </a:lnTo>
                <a:lnTo>
                  <a:pt x="312" y="327"/>
                </a:lnTo>
                <a:lnTo>
                  <a:pt x="303" y="333"/>
                </a:lnTo>
                <a:lnTo>
                  <a:pt x="292" y="341"/>
                </a:lnTo>
                <a:lnTo>
                  <a:pt x="284" y="347"/>
                </a:lnTo>
                <a:lnTo>
                  <a:pt x="272" y="353"/>
                </a:lnTo>
                <a:lnTo>
                  <a:pt x="267" y="353"/>
                </a:lnTo>
                <a:lnTo>
                  <a:pt x="261" y="353"/>
                </a:lnTo>
                <a:lnTo>
                  <a:pt x="252" y="347"/>
                </a:lnTo>
                <a:lnTo>
                  <a:pt x="247" y="341"/>
                </a:lnTo>
                <a:lnTo>
                  <a:pt x="244" y="336"/>
                </a:lnTo>
                <a:lnTo>
                  <a:pt x="241" y="327"/>
                </a:lnTo>
                <a:lnTo>
                  <a:pt x="241" y="319"/>
                </a:lnTo>
                <a:lnTo>
                  <a:pt x="241" y="310"/>
                </a:lnTo>
                <a:lnTo>
                  <a:pt x="241" y="301"/>
                </a:lnTo>
                <a:lnTo>
                  <a:pt x="244" y="293"/>
                </a:lnTo>
                <a:lnTo>
                  <a:pt x="247" y="282"/>
                </a:lnTo>
                <a:lnTo>
                  <a:pt x="250" y="273"/>
                </a:lnTo>
                <a:lnTo>
                  <a:pt x="252" y="267"/>
                </a:lnTo>
                <a:lnTo>
                  <a:pt x="252" y="262"/>
                </a:lnTo>
                <a:lnTo>
                  <a:pt x="258" y="250"/>
                </a:lnTo>
                <a:lnTo>
                  <a:pt x="261" y="248"/>
                </a:lnTo>
                <a:lnTo>
                  <a:pt x="258" y="248"/>
                </a:lnTo>
                <a:lnTo>
                  <a:pt x="255" y="250"/>
                </a:lnTo>
                <a:lnTo>
                  <a:pt x="250" y="253"/>
                </a:lnTo>
                <a:lnTo>
                  <a:pt x="241" y="262"/>
                </a:lnTo>
                <a:lnTo>
                  <a:pt x="233" y="267"/>
                </a:lnTo>
                <a:lnTo>
                  <a:pt x="224" y="276"/>
                </a:lnTo>
                <a:lnTo>
                  <a:pt x="216" y="282"/>
                </a:lnTo>
                <a:lnTo>
                  <a:pt x="204" y="293"/>
                </a:lnTo>
                <a:lnTo>
                  <a:pt x="193" y="301"/>
                </a:lnTo>
                <a:lnTo>
                  <a:pt x="182" y="307"/>
                </a:lnTo>
                <a:lnTo>
                  <a:pt x="170" y="316"/>
                </a:lnTo>
                <a:lnTo>
                  <a:pt x="159" y="321"/>
                </a:lnTo>
                <a:lnTo>
                  <a:pt x="148" y="324"/>
                </a:lnTo>
                <a:lnTo>
                  <a:pt x="139" y="327"/>
                </a:lnTo>
                <a:lnTo>
                  <a:pt x="134" y="327"/>
                </a:lnTo>
                <a:lnTo>
                  <a:pt x="125" y="327"/>
                </a:lnTo>
                <a:lnTo>
                  <a:pt x="119" y="324"/>
                </a:lnTo>
                <a:lnTo>
                  <a:pt x="117" y="319"/>
                </a:lnTo>
                <a:lnTo>
                  <a:pt x="117" y="313"/>
                </a:lnTo>
                <a:lnTo>
                  <a:pt x="117" y="304"/>
                </a:lnTo>
                <a:lnTo>
                  <a:pt x="117" y="296"/>
                </a:lnTo>
                <a:lnTo>
                  <a:pt x="117" y="290"/>
                </a:lnTo>
                <a:lnTo>
                  <a:pt x="117" y="282"/>
                </a:lnTo>
                <a:lnTo>
                  <a:pt x="122" y="273"/>
                </a:lnTo>
                <a:lnTo>
                  <a:pt x="125" y="265"/>
                </a:lnTo>
                <a:lnTo>
                  <a:pt x="125" y="256"/>
                </a:lnTo>
                <a:lnTo>
                  <a:pt x="128" y="248"/>
                </a:lnTo>
                <a:lnTo>
                  <a:pt x="134" y="242"/>
                </a:lnTo>
                <a:lnTo>
                  <a:pt x="136" y="233"/>
                </a:lnTo>
                <a:lnTo>
                  <a:pt x="139" y="230"/>
                </a:lnTo>
                <a:lnTo>
                  <a:pt x="136" y="233"/>
                </a:lnTo>
                <a:lnTo>
                  <a:pt x="128" y="239"/>
                </a:lnTo>
                <a:lnTo>
                  <a:pt x="122" y="245"/>
                </a:lnTo>
                <a:lnTo>
                  <a:pt x="117" y="250"/>
                </a:lnTo>
                <a:lnTo>
                  <a:pt x="108" y="256"/>
                </a:lnTo>
                <a:lnTo>
                  <a:pt x="102" y="265"/>
                </a:lnTo>
                <a:lnTo>
                  <a:pt x="94" y="270"/>
                </a:lnTo>
                <a:lnTo>
                  <a:pt x="85" y="276"/>
                </a:lnTo>
                <a:lnTo>
                  <a:pt x="80" y="282"/>
                </a:lnTo>
                <a:lnTo>
                  <a:pt x="74" y="287"/>
                </a:lnTo>
                <a:lnTo>
                  <a:pt x="60" y="293"/>
                </a:lnTo>
                <a:lnTo>
                  <a:pt x="51" y="299"/>
                </a:lnTo>
                <a:lnTo>
                  <a:pt x="43" y="296"/>
                </a:lnTo>
                <a:lnTo>
                  <a:pt x="37" y="296"/>
                </a:lnTo>
                <a:lnTo>
                  <a:pt x="29" y="293"/>
                </a:lnTo>
                <a:lnTo>
                  <a:pt x="20" y="287"/>
                </a:lnTo>
                <a:lnTo>
                  <a:pt x="12" y="282"/>
                </a:lnTo>
                <a:lnTo>
                  <a:pt x="6" y="273"/>
                </a:lnTo>
                <a:lnTo>
                  <a:pt x="0" y="262"/>
                </a:lnTo>
                <a:lnTo>
                  <a:pt x="0" y="253"/>
                </a:lnTo>
                <a:lnTo>
                  <a:pt x="0" y="245"/>
                </a:lnTo>
                <a:lnTo>
                  <a:pt x="0" y="239"/>
                </a:lnTo>
                <a:lnTo>
                  <a:pt x="3" y="228"/>
                </a:lnTo>
                <a:lnTo>
                  <a:pt x="9" y="219"/>
                </a:lnTo>
                <a:lnTo>
                  <a:pt x="12" y="208"/>
                </a:lnTo>
                <a:lnTo>
                  <a:pt x="20" y="199"/>
                </a:lnTo>
                <a:lnTo>
                  <a:pt x="29" y="188"/>
                </a:lnTo>
                <a:lnTo>
                  <a:pt x="40" y="177"/>
                </a:lnTo>
                <a:lnTo>
                  <a:pt x="49" y="165"/>
                </a:lnTo>
                <a:lnTo>
                  <a:pt x="63" y="154"/>
                </a:lnTo>
                <a:lnTo>
                  <a:pt x="68" y="148"/>
                </a:lnTo>
                <a:lnTo>
                  <a:pt x="74" y="142"/>
                </a:lnTo>
                <a:lnTo>
                  <a:pt x="83" y="137"/>
                </a:lnTo>
                <a:lnTo>
                  <a:pt x="91" y="134"/>
                </a:lnTo>
                <a:lnTo>
                  <a:pt x="100" y="128"/>
                </a:lnTo>
                <a:lnTo>
                  <a:pt x="108" y="123"/>
                </a:lnTo>
                <a:lnTo>
                  <a:pt x="117" y="120"/>
                </a:lnTo>
                <a:lnTo>
                  <a:pt x="125" y="114"/>
                </a:lnTo>
                <a:lnTo>
                  <a:pt x="136" y="111"/>
                </a:lnTo>
                <a:lnTo>
                  <a:pt x="148" y="106"/>
                </a:lnTo>
                <a:lnTo>
                  <a:pt x="156" y="103"/>
                </a:lnTo>
                <a:lnTo>
                  <a:pt x="168" y="100"/>
                </a:lnTo>
                <a:lnTo>
                  <a:pt x="165" y="100"/>
                </a:lnTo>
                <a:lnTo>
                  <a:pt x="159" y="97"/>
                </a:lnTo>
                <a:lnTo>
                  <a:pt x="148" y="91"/>
                </a:lnTo>
                <a:lnTo>
                  <a:pt x="136" y="88"/>
                </a:lnTo>
                <a:lnTo>
                  <a:pt x="125" y="80"/>
                </a:lnTo>
                <a:lnTo>
                  <a:pt x="117" y="74"/>
                </a:lnTo>
                <a:lnTo>
                  <a:pt x="111" y="66"/>
                </a:lnTo>
                <a:lnTo>
                  <a:pt x="111" y="57"/>
                </a:lnTo>
                <a:lnTo>
                  <a:pt x="114" y="46"/>
                </a:lnTo>
                <a:lnTo>
                  <a:pt x="119" y="35"/>
                </a:lnTo>
                <a:lnTo>
                  <a:pt x="128" y="26"/>
                </a:lnTo>
                <a:lnTo>
                  <a:pt x="136" y="15"/>
                </a:lnTo>
                <a:lnTo>
                  <a:pt x="145" y="6"/>
                </a:lnTo>
                <a:lnTo>
                  <a:pt x="153" y="3"/>
                </a:lnTo>
                <a:lnTo>
                  <a:pt x="159" y="0"/>
                </a:lnTo>
                <a:lnTo>
                  <a:pt x="165" y="3"/>
                </a:lnTo>
                <a:lnTo>
                  <a:pt x="168" y="6"/>
                </a:lnTo>
                <a:lnTo>
                  <a:pt x="168" y="15"/>
                </a:lnTo>
                <a:lnTo>
                  <a:pt x="165" y="20"/>
                </a:lnTo>
                <a:lnTo>
                  <a:pt x="165" y="26"/>
                </a:lnTo>
                <a:lnTo>
                  <a:pt x="162" y="26"/>
                </a:lnTo>
                <a:lnTo>
                  <a:pt x="156" y="35"/>
                </a:lnTo>
                <a:lnTo>
                  <a:pt x="151" y="43"/>
                </a:lnTo>
                <a:lnTo>
                  <a:pt x="153" y="54"/>
                </a:lnTo>
                <a:lnTo>
                  <a:pt x="156" y="57"/>
                </a:lnTo>
                <a:lnTo>
                  <a:pt x="162" y="63"/>
                </a:lnTo>
                <a:lnTo>
                  <a:pt x="170" y="69"/>
                </a:lnTo>
                <a:lnTo>
                  <a:pt x="182" y="74"/>
                </a:lnTo>
                <a:lnTo>
                  <a:pt x="190" y="80"/>
                </a:lnTo>
                <a:lnTo>
                  <a:pt x="199" y="83"/>
                </a:lnTo>
                <a:lnTo>
                  <a:pt x="204" y="86"/>
                </a:lnTo>
                <a:lnTo>
                  <a:pt x="207" y="86"/>
                </a:lnTo>
                <a:lnTo>
                  <a:pt x="210" y="86"/>
                </a:lnTo>
                <a:lnTo>
                  <a:pt x="219" y="83"/>
                </a:lnTo>
                <a:lnTo>
                  <a:pt x="224" y="80"/>
                </a:lnTo>
                <a:lnTo>
                  <a:pt x="230" y="80"/>
                </a:lnTo>
                <a:lnTo>
                  <a:pt x="238" y="80"/>
                </a:lnTo>
                <a:lnTo>
                  <a:pt x="250" y="80"/>
                </a:lnTo>
                <a:lnTo>
                  <a:pt x="258" y="77"/>
                </a:lnTo>
                <a:lnTo>
                  <a:pt x="269" y="77"/>
                </a:lnTo>
                <a:lnTo>
                  <a:pt x="281" y="77"/>
                </a:lnTo>
                <a:lnTo>
                  <a:pt x="292" y="77"/>
                </a:lnTo>
                <a:lnTo>
                  <a:pt x="303" y="77"/>
                </a:lnTo>
                <a:lnTo>
                  <a:pt x="318" y="80"/>
                </a:lnTo>
                <a:lnTo>
                  <a:pt x="329" y="80"/>
                </a:lnTo>
                <a:lnTo>
                  <a:pt x="343" y="83"/>
                </a:lnTo>
                <a:lnTo>
                  <a:pt x="354" y="86"/>
                </a:lnTo>
                <a:lnTo>
                  <a:pt x="366" y="88"/>
                </a:lnTo>
                <a:lnTo>
                  <a:pt x="377" y="88"/>
                </a:lnTo>
                <a:lnTo>
                  <a:pt x="388" y="91"/>
                </a:lnTo>
                <a:lnTo>
                  <a:pt x="397" y="94"/>
                </a:lnTo>
                <a:lnTo>
                  <a:pt x="408" y="97"/>
                </a:lnTo>
                <a:lnTo>
                  <a:pt x="414" y="100"/>
                </a:lnTo>
                <a:lnTo>
                  <a:pt x="422" y="100"/>
                </a:lnTo>
                <a:lnTo>
                  <a:pt x="431" y="103"/>
                </a:lnTo>
                <a:lnTo>
                  <a:pt x="434" y="106"/>
                </a:lnTo>
                <a:lnTo>
                  <a:pt x="439" y="106"/>
                </a:lnTo>
                <a:lnTo>
                  <a:pt x="445" y="108"/>
                </a:lnTo>
                <a:lnTo>
                  <a:pt x="445" y="111"/>
                </a:lnTo>
                <a:lnTo>
                  <a:pt x="445" y="117"/>
                </a:lnTo>
                <a:lnTo>
                  <a:pt x="437" y="117"/>
                </a:lnTo>
                <a:lnTo>
                  <a:pt x="425" y="117"/>
                </a:lnTo>
                <a:lnTo>
                  <a:pt x="417" y="117"/>
                </a:lnTo>
                <a:lnTo>
                  <a:pt x="411" y="117"/>
                </a:lnTo>
                <a:lnTo>
                  <a:pt x="403" y="114"/>
                </a:lnTo>
                <a:lnTo>
                  <a:pt x="394" y="114"/>
                </a:lnTo>
                <a:lnTo>
                  <a:pt x="388" y="114"/>
                </a:lnTo>
                <a:lnTo>
                  <a:pt x="380" y="111"/>
                </a:lnTo>
                <a:lnTo>
                  <a:pt x="371" y="111"/>
                </a:lnTo>
                <a:lnTo>
                  <a:pt x="369" y="111"/>
                </a:lnTo>
                <a:lnTo>
                  <a:pt x="360" y="111"/>
                </a:lnTo>
                <a:lnTo>
                  <a:pt x="357" y="1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1" name="Freeform 23"/>
          <p:cNvSpPr>
            <a:spLocks/>
          </p:cNvSpPr>
          <p:nvPr/>
        </p:nvSpPr>
        <p:spPr bwMode="auto">
          <a:xfrm>
            <a:off x="5064125" y="4237038"/>
            <a:ext cx="4867275" cy="2971800"/>
          </a:xfrm>
          <a:custGeom>
            <a:avLst/>
            <a:gdLst>
              <a:gd name="T0" fmla="*/ 2147483647 w 3549"/>
              <a:gd name="T1" fmla="*/ 2147483647 h 2127"/>
              <a:gd name="T2" fmla="*/ 2147483647 w 3549"/>
              <a:gd name="T3" fmla="*/ 2147483647 h 2127"/>
              <a:gd name="T4" fmla="*/ 2147483647 w 3549"/>
              <a:gd name="T5" fmla="*/ 2147483647 h 2127"/>
              <a:gd name="T6" fmla="*/ 2147483647 w 3549"/>
              <a:gd name="T7" fmla="*/ 2147483647 h 2127"/>
              <a:gd name="T8" fmla="*/ 2147483647 w 3549"/>
              <a:gd name="T9" fmla="*/ 2147483647 h 2127"/>
              <a:gd name="T10" fmla="*/ 2147483647 w 3549"/>
              <a:gd name="T11" fmla="*/ 2147483647 h 2127"/>
              <a:gd name="T12" fmla="*/ 2147483647 w 3549"/>
              <a:gd name="T13" fmla="*/ 2147483647 h 2127"/>
              <a:gd name="T14" fmla="*/ 2147483647 w 3549"/>
              <a:gd name="T15" fmla="*/ 2147483647 h 2127"/>
              <a:gd name="T16" fmla="*/ 2147483647 w 3549"/>
              <a:gd name="T17" fmla="*/ 2147483647 h 2127"/>
              <a:gd name="T18" fmla="*/ 2147483647 w 3549"/>
              <a:gd name="T19" fmla="*/ 2147483647 h 2127"/>
              <a:gd name="T20" fmla="*/ 2147483647 w 3549"/>
              <a:gd name="T21" fmla="*/ 2147483647 h 2127"/>
              <a:gd name="T22" fmla="*/ 2147483647 w 3549"/>
              <a:gd name="T23" fmla="*/ 2147483647 h 2127"/>
              <a:gd name="T24" fmla="*/ 2147483647 w 3549"/>
              <a:gd name="T25" fmla="*/ 2147483647 h 2127"/>
              <a:gd name="T26" fmla="*/ 2147483647 w 3549"/>
              <a:gd name="T27" fmla="*/ 2147483647 h 2127"/>
              <a:gd name="T28" fmla="*/ 2147483647 w 3549"/>
              <a:gd name="T29" fmla="*/ 2147483647 h 2127"/>
              <a:gd name="T30" fmla="*/ 2147483647 w 3549"/>
              <a:gd name="T31" fmla="*/ 2147483647 h 2127"/>
              <a:gd name="T32" fmla="*/ 2147483647 w 3549"/>
              <a:gd name="T33" fmla="*/ 2147483647 h 2127"/>
              <a:gd name="T34" fmla="*/ 2147483647 w 3549"/>
              <a:gd name="T35" fmla="*/ 2147483647 h 2127"/>
              <a:gd name="T36" fmla="*/ 2147483647 w 3549"/>
              <a:gd name="T37" fmla="*/ 2147483647 h 2127"/>
              <a:gd name="T38" fmla="*/ 2147483647 w 3549"/>
              <a:gd name="T39" fmla="*/ 2147483647 h 2127"/>
              <a:gd name="T40" fmla="*/ 2147483647 w 3549"/>
              <a:gd name="T41" fmla="*/ 2147483647 h 2127"/>
              <a:gd name="T42" fmla="*/ 2147483647 w 3549"/>
              <a:gd name="T43" fmla="*/ 2147483647 h 2127"/>
              <a:gd name="T44" fmla="*/ 2147483647 w 3549"/>
              <a:gd name="T45" fmla="*/ 2147483647 h 2127"/>
              <a:gd name="T46" fmla="*/ 2147483647 w 3549"/>
              <a:gd name="T47" fmla="*/ 2147483647 h 2127"/>
              <a:gd name="T48" fmla="*/ 2147483647 w 3549"/>
              <a:gd name="T49" fmla="*/ 2147483647 h 2127"/>
              <a:gd name="T50" fmla="*/ 2147483647 w 3549"/>
              <a:gd name="T51" fmla="*/ 2147483647 h 2127"/>
              <a:gd name="T52" fmla="*/ 2147483647 w 3549"/>
              <a:gd name="T53" fmla="*/ 2147483647 h 2127"/>
              <a:gd name="T54" fmla="*/ 2147483647 w 3549"/>
              <a:gd name="T55" fmla="*/ 2147483647 h 2127"/>
              <a:gd name="T56" fmla="*/ 2147483647 w 3549"/>
              <a:gd name="T57" fmla="*/ 2147483647 h 2127"/>
              <a:gd name="T58" fmla="*/ 2147483647 w 3549"/>
              <a:gd name="T59" fmla="*/ 2147483647 h 2127"/>
              <a:gd name="T60" fmla="*/ 2147483647 w 3549"/>
              <a:gd name="T61" fmla="*/ 2147483647 h 2127"/>
              <a:gd name="T62" fmla="*/ 2147483647 w 3549"/>
              <a:gd name="T63" fmla="*/ 2147483647 h 2127"/>
              <a:gd name="T64" fmla="*/ 2147483647 w 3549"/>
              <a:gd name="T65" fmla="*/ 2147483647 h 2127"/>
              <a:gd name="T66" fmla="*/ 2147483647 w 3549"/>
              <a:gd name="T67" fmla="*/ 2147483647 h 2127"/>
              <a:gd name="T68" fmla="*/ 2147483647 w 3549"/>
              <a:gd name="T69" fmla="*/ 2147483647 h 2127"/>
              <a:gd name="T70" fmla="*/ 2147483647 w 3549"/>
              <a:gd name="T71" fmla="*/ 2147483647 h 2127"/>
              <a:gd name="T72" fmla="*/ 2147483647 w 3549"/>
              <a:gd name="T73" fmla="*/ 2147483647 h 2127"/>
              <a:gd name="T74" fmla="*/ 2147483647 w 3549"/>
              <a:gd name="T75" fmla="*/ 2147483647 h 2127"/>
              <a:gd name="T76" fmla="*/ 2147483647 w 3549"/>
              <a:gd name="T77" fmla="*/ 2147483647 h 2127"/>
              <a:gd name="T78" fmla="*/ 2147483647 w 3549"/>
              <a:gd name="T79" fmla="*/ 2147483647 h 2127"/>
              <a:gd name="T80" fmla="*/ 2147483647 w 3549"/>
              <a:gd name="T81" fmla="*/ 2147483647 h 2127"/>
              <a:gd name="T82" fmla="*/ 2147483647 w 3549"/>
              <a:gd name="T83" fmla="*/ 2147483647 h 2127"/>
              <a:gd name="T84" fmla="*/ 2147483647 w 3549"/>
              <a:gd name="T85" fmla="*/ 2147483647 h 2127"/>
              <a:gd name="T86" fmla="*/ 2147483647 w 3549"/>
              <a:gd name="T87" fmla="*/ 2147483647 h 2127"/>
              <a:gd name="T88" fmla="*/ 2147483647 w 3549"/>
              <a:gd name="T89" fmla="*/ 2147483647 h 2127"/>
              <a:gd name="T90" fmla="*/ 2147483647 w 3549"/>
              <a:gd name="T91" fmla="*/ 2147483647 h 2127"/>
              <a:gd name="T92" fmla="*/ 2147483647 w 3549"/>
              <a:gd name="T93" fmla="*/ 2147483647 h 2127"/>
              <a:gd name="T94" fmla="*/ 2147483647 w 3549"/>
              <a:gd name="T95" fmla="*/ 2147483647 h 2127"/>
              <a:gd name="T96" fmla="*/ 2147483647 w 3549"/>
              <a:gd name="T97" fmla="*/ 2147483647 h 2127"/>
              <a:gd name="T98" fmla="*/ 2147483647 w 3549"/>
              <a:gd name="T99" fmla="*/ 2147483647 h 2127"/>
              <a:gd name="T100" fmla="*/ 2147483647 w 3549"/>
              <a:gd name="T101" fmla="*/ 2147483647 h 2127"/>
              <a:gd name="T102" fmla="*/ 2147483647 w 3549"/>
              <a:gd name="T103" fmla="*/ 2147483647 h 2127"/>
              <a:gd name="T104" fmla="*/ 2147483647 w 3549"/>
              <a:gd name="T105" fmla="*/ 2147483647 h 2127"/>
              <a:gd name="T106" fmla="*/ 2147483647 w 3549"/>
              <a:gd name="T107" fmla="*/ 2147483647 h 2127"/>
              <a:gd name="T108" fmla="*/ 2147483647 w 3549"/>
              <a:gd name="T109" fmla="*/ 2147483647 h 2127"/>
              <a:gd name="T110" fmla="*/ 2147483647 w 3549"/>
              <a:gd name="T111" fmla="*/ 2147483647 h 2127"/>
              <a:gd name="T112" fmla="*/ 2147483647 w 3549"/>
              <a:gd name="T113" fmla="*/ 2147483647 h 2127"/>
              <a:gd name="T114" fmla="*/ 2147483647 w 3549"/>
              <a:gd name="T115" fmla="*/ 2147483647 h 2127"/>
              <a:gd name="T116" fmla="*/ 2147483647 w 3549"/>
              <a:gd name="T117" fmla="*/ 2147483647 h 2127"/>
              <a:gd name="T118" fmla="*/ 2147483647 w 3549"/>
              <a:gd name="T119" fmla="*/ 2147483647 h 21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549"/>
              <a:gd name="T181" fmla="*/ 0 h 2127"/>
              <a:gd name="T182" fmla="*/ 3549 w 3549"/>
              <a:gd name="T183" fmla="*/ 2127 h 212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549" h="2127">
                <a:moveTo>
                  <a:pt x="1790" y="420"/>
                </a:moveTo>
                <a:lnTo>
                  <a:pt x="1793" y="420"/>
                </a:lnTo>
                <a:lnTo>
                  <a:pt x="1799" y="420"/>
                </a:lnTo>
                <a:lnTo>
                  <a:pt x="1807" y="423"/>
                </a:lnTo>
                <a:lnTo>
                  <a:pt x="1816" y="423"/>
                </a:lnTo>
                <a:lnTo>
                  <a:pt x="1824" y="426"/>
                </a:lnTo>
                <a:lnTo>
                  <a:pt x="1836" y="429"/>
                </a:lnTo>
                <a:lnTo>
                  <a:pt x="1850" y="432"/>
                </a:lnTo>
                <a:lnTo>
                  <a:pt x="1858" y="434"/>
                </a:lnTo>
                <a:lnTo>
                  <a:pt x="1870" y="440"/>
                </a:lnTo>
                <a:lnTo>
                  <a:pt x="1881" y="443"/>
                </a:lnTo>
                <a:lnTo>
                  <a:pt x="1892" y="446"/>
                </a:lnTo>
                <a:lnTo>
                  <a:pt x="1901" y="451"/>
                </a:lnTo>
                <a:lnTo>
                  <a:pt x="1909" y="457"/>
                </a:lnTo>
                <a:lnTo>
                  <a:pt x="1915" y="463"/>
                </a:lnTo>
                <a:lnTo>
                  <a:pt x="1921" y="468"/>
                </a:lnTo>
                <a:lnTo>
                  <a:pt x="2062" y="486"/>
                </a:lnTo>
                <a:lnTo>
                  <a:pt x="2059" y="486"/>
                </a:lnTo>
                <a:lnTo>
                  <a:pt x="2056" y="488"/>
                </a:lnTo>
                <a:lnTo>
                  <a:pt x="2051" y="494"/>
                </a:lnTo>
                <a:lnTo>
                  <a:pt x="2045" y="500"/>
                </a:lnTo>
                <a:lnTo>
                  <a:pt x="2034" y="505"/>
                </a:lnTo>
                <a:lnTo>
                  <a:pt x="2025" y="514"/>
                </a:lnTo>
                <a:lnTo>
                  <a:pt x="2011" y="525"/>
                </a:lnTo>
                <a:lnTo>
                  <a:pt x="2000" y="537"/>
                </a:lnTo>
                <a:lnTo>
                  <a:pt x="1991" y="539"/>
                </a:lnTo>
                <a:lnTo>
                  <a:pt x="1983" y="548"/>
                </a:lnTo>
                <a:lnTo>
                  <a:pt x="1977" y="551"/>
                </a:lnTo>
                <a:lnTo>
                  <a:pt x="1969" y="559"/>
                </a:lnTo>
                <a:lnTo>
                  <a:pt x="1960" y="565"/>
                </a:lnTo>
                <a:lnTo>
                  <a:pt x="1952" y="571"/>
                </a:lnTo>
                <a:lnTo>
                  <a:pt x="1943" y="579"/>
                </a:lnTo>
                <a:lnTo>
                  <a:pt x="1935" y="588"/>
                </a:lnTo>
                <a:lnTo>
                  <a:pt x="1926" y="593"/>
                </a:lnTo>
                <a:lnTo>
                  <a:pt x="1915" y="602"/>
                </a:lnTo>
                <a:lnTo>
                  <a:pt x="1906" y="608"/>
                </a:lnTo>
                <a:lnTo>
                  <a:pt x="1898" y="616"/>
                </a:lnTo>
                <a:lnTo>
                  <a:pt x="1887" y="625"/>
                </a:lnTo>
                <a:lnTo>
                  <a:pt x="1878" y="633"/>
                </a:lnTo>
                <a:lnTo>
                  <a:pt x="1870" y="642"/>
                </a:lnTo>
                <a:lnTo>
                  <a:pt x="1861" y="650"/>
                </a:lnTo>
                <a:lnTo>
                  <a:pt x="1850" y="656"/>
                </a:lnTo>
                <a:lnTo>
                  <a:pt x="1841" y="664"/>
                </a:lnTo>
                <a:lnTo>
                  <a:pt x="1830" y="673"/>
                </a:lnTo>
                <a:lnTo>
                  <a:pt x="1819" y="681"/>
                </a:lnTo>
                <a:lnTo>
                  <a:pt x="1810" y="687"/>
                </a:lnTo>
                <a:lnTo>
                  <a:pt x="1802" y="699"/>
                </a:lnTo>
                <a:lnTo>
                  <a:pt x="1790" y="704"/>
                </a:lnTo>
                <a:lnTo>
                  <a:pt x="1785" y="713"/>
                </a:lnTo>
                <a:lnTo>
                  <a:pt x="1773" y="721"/>
                </a:lnTo>
                <a:lnTo>
                  <a:pt x="1765" y="730"/>
                </a:lnTo>
                <a:lnTo>
                  <a:pt x="1756" y="738"/>
                </a:lnTo>
                <a:lnTo>
                  <a:pt x="1748" y="747"/>
                </a:lnTo>
                <a:lnTo>
                  <a:pt x="1736" y="752"/>
                </a:lnTo>
                <a:lnTo>
                  <a:pt x="1731" y="761"/>
                </a:lnTo>
                <a:lnTo>
                  <a:pt x="1722" y="770"/>
                </a:lnTo>
                <a:lnTo>
                  <a:pt x="1714" y="778"/>
                </a:lnTo>
                <a:lnTo>
                  <a:pt x="1705" y="784"/>
                </a:lnTo>
                <a:lnTo>
                  <a:pt x="1700" y="789"/>
                </a:lnTo>
                <a:lnTo>
                  <a:pt x="1691" y="795"/>
                </a:lnTo>
                <a:lnTo>
                  <a:pt x="1685" y="804"/>
                </a:lnTo>
                <a:lnTo>
                  <a:pt x="1671" y="815"/>
                </a:lnTo>
                <a:lnTo>
                  <a:pt x="1660" y="829"/>
                </a:lnTo>
                <a:lnTo>
                  <a:pt x="1651" y="841"/>
                </a:lnTo>
                <a:lnTo>
                  <a:pt x="1643" y="849"/>
                </a:lnTo>
                <a:lnTo>
                  <a:pt x="1637" y="860"/>
                </a:lnTo>
                <a:lnTo>
                  <a:pt x="1634" y="869"/>
                </a:lnTo>
                <a:lnTo>
                  <a:pt x="1634" y="866"/>
                </a:lnTo>
                <a:lnTo>
                  <a:pt x="1632" y="866"/>
                </a:lnTo>
                <a:lnTo>
                  <a:pt x="1626" y="866"/>
                </a:lnTo>
                <a:lnTo>
                  <a:pt x="1620" y="866"/>
                </a:lnTo>
                <a:lnTo>
                  <a:pt x="1612" y="863"/>
                </a:lnTo>
                <a:lnTo>
                  <a:pt x="1603" y="863"/>
                </a:lnTo>
                <a:lnTo>
                  <a:pt x="1592" y="860"/>
                </a:lnTo>
                <a:lnTo>
                  <a:pt x="1581" y="860"/>
                </a:lnTo>
                <a:lnTo>
                  <a:pt x="1564" y="860"/>
                </a:lnTo>
                <a:lnTo>
                  <a:pt x="1550" y="858"/>
                </a:lnTo>
                <a:lnTo>
                  <a:pt x="1533" y="858"/>
                </a:lnTo>
                <a:lnTo>
                  <a:pt x="1516" y="855"/>
                </a:lnTo>
                <a:lnTo>
                  <a:pt x="1496" y="852"/>
                </a:lnTo>
                <a:lnTo>
                  <a:pt x="1479" y="852"/>
                </a:lnTo>
                <a:lnTo>
                  <a:pt x="1456" y="849"/>
                </a:lnTo>
                <a:lnTo>
                  <a:pt x="1436" y="849"/>
                </a:lnTo>
                <a:lnTo>
                  <a:pt x="1411" y="846"/>
                </a:lnTo>
                <a:lnTo>
                  <a:pt x="1385" y="843"/>
                </a:lnTo>
                <a:lnTo>
                  <a:pt x="1360" y="841"/>
                </a:lnTo>
                <a:lnTo>
                  <a:pt x="1334" y="838"/>
                </a:lnTo>
                <a:lnTo>
                  <a:pt x="1306" y="838"/>
                </a:lnTo>
                <a:lnTo>
                  <a:pt x="1278" y="835"/>
                </a:lnTo>
                <a:lnTo>
                  <a:pt x="1249" y="832"/>
                </a:lnTo>
                <a:lnTo>
                  <a:pt x="1224" y="829"/>
                </a:lnTo>
                <a:lnTo>
                  <a:pt x="1193" y="826"/>
                </a:lnTo>
                <a:lnTo>
                  <a:pt x="1162" y="826"/>
                </a:lnTo>
                <a:lnTo>
                  <a:pt x="1130" y="821"/>
                </a:lnTo>
                <a:lnTo>
                  <a:pt x="1099" y="821"/>
                </a:lnTo>
                <a:lnTo>
                  <a:pt x="1068" y="818"/>
                </a:lnTo>
                <a:lnTo>
                  <a:pt x="1034" y="815"/>
                </a:lnTo>
                <a:lnTo>
                  <a:pt x="1003" y="812"/>
                </a:lnTo>
                <a:lnTo>
                  <a:pt x="972" y="812"/>
                </a:lnTo>
                <a:lnTo>
                  <a:pt x="938" y="806"/>
                </a:lnTo>
                <a:lnTo>
                  <a:pt x="904" y="806"/>
                </a:lnTo>
                <a:lnTo>
                  <a:pt x="870" y="804"/>
                </a:lnTo>
                <a:lnTo>
                  <a:pt x="836" y="801"/>
                </a:lnTo>
                <a:lnTo>
                  <a:pt x="802" y="798"/>
                </a:lnTo>
                <a:lnTo>
                  <a:pt x="771" y="798"/>
                </a:lnTo>
                <a:lnTo>
                  <a:pt x="737" y="795"/>
                </a:lnTo>
                <a:lnTo>
                  <a:pt x="703" y="795"/>
                </a:lnTo>
                <a:lnTo>
                  <a:pt x="669" y="792"/>
                </a:lnTo>
                <a:lnTo>
                  <a:pt x="635" y="789"/>
                </a:lnTo>
                <a:lnTo>
                  <a:pt x="601" y="787"/>
                </a:lnTo>
                <a:lnTo>
                  <a:pt x="567" y="787"/>
                </a:lnTo>
                <a:lnTo>
                  <a:pt x="536" y="784"/>
                </a:lnTo>
                <a:lnTo>
                  <a:pt x="504" y="784"/>
                </a:lnTo>
                <a:lnTo>
                  <a:pt x="473" y="781"/>
                </a:lnTo>
                <a:lnTo>
                  <a:pt x="442" y="781"/>
                </a:lnTo>
                <a:lnTo>
                  <a:pt x="411" y="781"/>
                </a:lnTo>
                <a:lnTo>
                  <a:pt x="380" y="778"/>
                </a:lnTo>
                <a:lnTo>
                  <a:pt x="351" y="778"/>
                </a:lnTo>
                <a:lnTo>
                  <a:pt x="323" y="778"/>
                </a:lnTo>
                <a:lnTo>
                  <a:pt x="295" y="778"/>
                </a:lnTo>
                <a:lnTo>
                  <a:pt x="267" y="778"/>
                </a:lnTo>
                <a:lnTo>
                  <a:pt x="241" y="778"/>
                </a:lnTo>
                <a:lnTo>
                  <a:pt x="216" y="778"/>
                </a:lnTo>
                <a:lnTo>
                  <a:pt x="190" y="778"/>
                </a:lnTo>
                <a:lnTo>
                  <a:pt x="167" y="778"/>
                </a:lnTo>
                <a:lnTo>
                  <a:pt x="145" y="778"/>
                </a:lnTo>
                <a:lnTo>
                  <a:pt x="122" y="781"/>
                </a:lnTo>
                <a:lnTo>
                  <a:pt x="102" y="781"/>
                </a:lnTo>
                <a:lnTo>
                  <a:pt x="85" y="784"/>
                </a:lnTo>
                <a:lnTo>
                  <a:pt x="65" y="784"/>
                </a:lnTo>
                <a:lnTo>
                  <a:pt x="51" y="787"/>
                </a:lnTo>
                <a:lnTo>
                  <a:pt x="485" y="457"/>
                </a:lnTo>
                <a:lnTo>
                  <a:pt x="677" y="460"/>
                </a:lnTo>
                <a:lnTo>
                  <a:pt x="700" y="437"/>
                </a:lnTo>
                <a:lnTo>
                  <a:pt x="530" y="437"/>
                </a:lnTo>
                <a:lnTo>
                  <a:pt x="1283" y="139"/>
                </a:lnTo>
                <a:lnTo>
                  <a:pt x="1300" y="102"/>
                </a:lnTo>
                <a:lnTo>
                  <a:pt x="470" y="420"/>
                </a:lnTo>
                <a:lnTo>
                  <a:pt x="459" y="451"/>
                </a:lnTo>
                <a:lnTo>
                  <a:pt x="456" y="451"/>
                </a:lnTo>
                <a:lnTo>
                  <a:pt x="453" y="454"/>
                </a:lnTo>
                <a:lnTo>
                  <a:pt x="445" y="457"/>
                </a:lnTo>
                <a:lnTo>
                  <a:pt x="439" y="466"/>
                </a:lnTo>
                <a:lnTo>
                  <a:pt x="428" y="471"/>
                </a:lnTo>
                <a:lnTo>
                  <a:pt x="417" y="480"/>
                </a:lnTo>
                <a:lnTo>
                  <a:pt x="408" y="483"/>
                </a:lnTo>
                <a:lnTo>
                  <a:pt x="400" y="491"/>
                </a:lnTo>
                <a:lnTo>
                  <a:pt x="394" y="494"/>
                </a:lnTo>
                <a:lnTo>
                  <a:pt x="388" y="503"/>
                </a:lnTo>
                <a:lnTo>
                  <a:pt x="377" y="505"/>
                </a:lnTo>
                <a:lnTo>
                  <a:pt x="368" y="514"/>
                </a:lnTo>
                <a:lnTo>
                  <a:pt x="360" y="517"/>
                </a:lnTo>
                <a:lnTo>
                  <a:pt x="351" y="525"/>
                </a:lnTo>
                <a:lnTo>
                  <a:pt x="340" y="531"/>
                </a:lnTo>
                <a:lnTo>
                  <a:pt x="332" y="537"/>
                </a:lnTo>
                <a:lnTo>
                  <a:pt x="320" y="545"/>
                </a:lnTo>
                <a:lnTo>
                  <a:pt x="312" y="554"/>
                </a:lnTo>
                <a:lnTo>
                  <a:pt x="301" y="559"/>
                </a:lnTo>
                <a:lnTo>
                  <a:pt x="292" y="568"/>
                </a:lnTo>
                <a:lnTo>
                  <a:pt x="281" y="576"/>
                </a:lnTo>
                <a:lnTo>
                  <a:pt x="272" y="582"/>
                </a:lnTo>
                <a:lnTo>
                  <a:pt x="261" y="591"/>
                </a:lnTo>
                <a:lnTo>
                  <a:pt x="250" y="599"/>
                </a:lnTo>
                <a:lnTo>
                  <a:pt x="238" y="605"/>
                </a:lnTo>
                <a:lnTo>
                  <a:pt x="230" y="613"/>
                </a:lnTo>
                <a:lnTo>
                  <a:pt x="218" y="622"/>
                </a:lnTo>
                <a:lnTo>
                  <a:pt x="207" y="630"/>
                </a:lnTo>
                <a:lnTo>
                  <a:pt x="196" y="636"/>
                </a:lnTo>
                <a:lnTo>
                  <a:pt x="184" y="645"/>
                </a:lnTo>
                <a:lnTo>
                  <a:pt x="173" y="653"/>
                </a:lnTo>
                <a:lnTo>
                  <a:pt x="165" y="659"/>
                </a:lnTo>
                <a:lnTo>
                  <a:pt x="153" y="667"/>
                </a:lnTo>
                <a:lnTo>
                  <a:pt x="145" y="676"/>
                </a:lnTo>
                <a:lnTo>
                  <a:pt x="133" y="681"/>
                </a:lnTo>
                <a:lnTo>
                  <a:pt x="122" y="690"/>
                </a:lnTo>
                <a:lnTo>
                  <a:pt x="114" y="696"/>
                </a:lnTo>
                <a:lnTo>
                  <a:pt x="105" y="704"/>
                </a:lnTo>
                <a:lnTo>
                  <a:pt x="94" y="710"/>
                </a:lnTo>
                <a:lnTo>
                  <a:pt x="85" y="716"/>
                </a:lnTo>
                <a:lnTo>
                  <a:pt x="80" y="721"/>
                </a:lnTo>
                <a:lnTo>
                  <a:pt x="71" y="730"/>
                </a:lnTo>
                <a:lnTo>
                  <a:pt x="63" y="735"/>
                </a:lnTo>
                <a:lnTo>
                  <a:pt x="54" y="741"/>
                </a:lnTo>
                <a:lnTo>
                  <a:pt x="48" y="744"/>
                </a:lnTo>
                <a:lnTo>
                  <a:pt x="40" y="752"/>
                </a:lnTo>
                <a:lnTo>
                  <a:pt x="29" y="761"/>
                </a:lnTo>
                <a:lnTo>
                  <a:pt x="20" y="770"/>
                </a:lnTo>
                <a:lnTo>
                  <a:pt x="12" y="775"/>
                </a:lnTo>
                <a:lnTo>
                  <a:pt x="6" y="784"/>
                </a:lnTo>
                <a:lnTo>
                  <a:pt x="0" y="787"/>
                </a:lnTo>
                <a:lnTo>
                  <a:pt x="3" y="789"/>
                </a:lnTo>
                <a:lnTo>
                  <a:pt x="3" y="795"/>
                </a:lnTo>
                <a:lnTo>
                  <a:pt x="6" y="804"/>
                </a:lnTo>
                <a:lnTo>
                  <a:pt x="6" y="812"/>
                </a:lnTo>
                <a:lnTo>
                  <a:pt x="12" y="818"/>
                </a:lnTo>
                <a:lnTo>
                  <a:pt x="14" y="823"/>
                </a:lnTo>
                <a:lnTo>
                  <a:pt x="17" y="829"/>
                </a:lnTo>
                <a:lnTo>
                  <a:pt x="23" y="829"/>
                </a:lnTo>
                <a:lnTo>
                  <a:pt x="31" y="829"/>
                </a:lnTo>
                <a:lnTo>
                  <a:pt x="34" y="826"/>
                </a:lnTo>
                <a:lnTo>
                  <a:pt x="40" y="826"/>
                </a:lnTo>
                <a:lnTo>
                  <a:pt x="48" y="826"/>
                </a:lnTo>
                <a:lnTo>
                  <a:pt x="60" y="826"/>
                </a:lnTo>
                <a:lnTo>
                  <a:pt x="63" y="823"/>
                </a:lnTo>
                <a:lnTo>
                  <a:pt x="71" y="823"/>
                </a:lnTo>
                <a:lnTo>
                  <a:pt x="80" y="823"/>
                </a:lnTo>
                <a:lnTo>
                  <a:pt x="88" y="823"/>
                </a:lnTo>
                <a:lnTo>
                  <a:pt x="94" y="823"/>
                </a:lnTo>
                <a:lnTo>
                  <a:pt x="105" y="823"/>
                </a:lnTo>
                <a:lnTo>
                  <a:pt x="114" y="823"/>
                </a:lnTo>
                <a:lnTo>
                  <a:pt x="125" y="823"/>
                </a:lnTo>
                <a:lnTo>
                  <a:pt x="133" y="821"/>
                </a:lnTo>
                <a:lnTo>
                  <a:pt x="145" y="821"/>
                </a:lnTo>
                <a:lnTo>
                  <a:pt x="156" y="821"/>
                </a:lnTo>
                <a:lnTo>
                  <a:pt x="167" y="821"/>
                </a:lnTo>
                <a:lnTo>
                  <a:pt x="179" y="818"/>
                </a:lnTo>
                <a:lnTo>
                  <a:pt x="190" y="818"/>
                </a:lnTo>
                <a:lnTo>
                  <a:pt x="201" y="818"/>
                </a:lnTo>
                <a:lnTo>
                  <a:pt x="216" y="818"/>
                </a:lnTo>
                <a:lnTo>
                  <a:pt x="227" y="818"/>
                </a:lnTo>
                <a:lnTo>
                  <a:pt x="241" y="818"/>
                </a:lnTo>
                <a:lnTo>
                  <a:pt x="252" y="818"/>
                </a:lnTo>
                <a:lnTo>
                  <a:pt x="269" y="818"/>
                </a:lnTo>
                <a:lnTo>
                  <a:pt x="284" y="818"/>
                </a:lnTo>
                <a:lnTo>
                  <a:pt x="295" y="818"/>
                </a:lnTo>
                <a:lnTo>
                  <a:pt x="309" y="818"/>
                </a:lnTo>
                <a:lnTo>
                  <a:pt x="326" y="818"/>
                </a:lnTo>
                <a:lnTo>
                  <a:pt x="337" y="815"/>
                </a:lnTo>
                <a:lnTo>
                  <a:pt x="351" y="815"/>
                </a:lnTo>
                <a:lnTo>
                  <a:pt x="366" y="815"/>
                </a:lnTo>
                <a:lnTo>
                  <a:pt x="380" y="815"/>
                </a:lnTo>
                <a:lnTo>
                  <a:pt x="394" y="815"/>
                </a:lnTo>
                <a:lnTo>
                  <a:pt x="408" y="815"/>
                </a:lnTo>
                <a:lnTo>
                  <a:pt x="422" y="815"/>
                </a:lnTo>
                <a:lnTo>
                  <a:pt x="436" y="815"/>
                </a:lnTo>
                <a:lnTo>
                  <a:pt x="451" y="815"/>
                </a:lnTo>
                <a:lnTo>
                  <a:pt x="465" y="815"/>
                </a:lnTo>
                <a:lnTo>
                  <a:pt x="479" y="815"/>
                </a:lnTo>
                <a:lnTo>
                  <a:pt x="493" y="815"/>
                </a:lnTo>
                <a:lnTo>
                  <a:pt x="504" y="815"/>
                </a:lnTo>
                <a:lnTo>
                  <a:pt x="519" y="815"/>
                </a:lnTo>
                <a:lnTo>
                  <a:pt x="533" y="815"/>
                </a:lnTo>
                <a:lnTo>
                  <a:pt x="547" y="815"/>
                </a:lnTo>
                <a:lnTo>
                  <a:pt x="558" y="815"/>
                </a:lnTo>
                <a:lnTo>
                  <a:pt x="570" y="815"/>
                </a:lnTo>
                <a:lnTo>
                  <a:pt x="584" y="815"/>
                </a:lnTo>
                <a:lnTo>
                  <a:pt x="595" y="815"/>
                </a:lnTo>
                <a:lnTo>
                  <a:pt x="606" y="815"/>
                </a:lnTo>
                <a:lnTo>
                  <a:pt x="618" y="815"/>
                </a:lnTo>
                <a:lnTo>
                  <a:pt x="629" y="815"/>
                </a:lnTo>
                <a:lnTo>
                  <a:pt x="640" y="815"/>
                </a:lnTo>
                <a:lnTo>
                  <a:pt x="652" y="815"/>
                </a:lnTo>
                <a:lnTo>
                  <a:pt x="660" y="815"/>
                </a:lnTo>
                <a:lnTo>
                  <a:pt x="672" y="815"/>
                </a:lnTo>
                <a:lnTo>
                  <a:pt x="680" y="815"/>
                </a:lnTo>
                <a:lnTo>
                  <a:pt x="689" y="815"/>
                </a:lnTo>
                <a:lnTo>
                  <a:pt x="697" y="818"/>
                </a:lnTo>
                <a:lnTo>
                  <a:pt x="706" y="818"/>
                </a:lnTo>
                <a:lnTo>
                  <a:pt x="714" y="818"/>
                </a:lnTo>
                <a:lnTo>
                  <a:pt x="720" y="818"/>
                </a:lnTo>
                <a:lnTo>
                  <a:pt x="728" y="818"/>
                </a:lnTo>
                <a:lnTo>
                  <a:pt x="734" y="818"/>
                </a:lnTo>
                <a:lnTo>
                  <a:pt x="745" y="818"/>
                </a:lnTo>
                <a:lnTo>
                  <a:pt x="754" y="818"/>
                </a:lnTo>
                <a:lnTo>
                  <a:pt x="765" y="821"/>
                </a:lnTo>
                <a:lnTo>
                  <a:pt x="776" y="821"/>
                </a:lnTo>
                <a:lnTo>
                  <a:pt x="790" y="823"/>
                </a:lnTo>
                <a:lnTo>
                  <a:pt x="802" y="823"/>
                </a:lnTo>
                <a:lnTo>
                  <a:pt x="813" y="823"/>
                </a:lnTo>
                <a:lnTo>
                  <a:pt x="830" y="823"/>
                </a:lnTo>
                <a:lnTo>
                  <a:pt x="844" y="826"/>
                </a:lnTo>
                <a:lnTo>
                  <a:pt x="858" y="826"/>
                </a:lnTo>
                <a:lnTo>
                  <a:pt x="873" y="826"/>
                </a:lnTo>
                <a:lnTo>
                  <a:pt x="890" y="826"/>
                </a:lnTo>
                <a:lnTo>
                  <a:pt x="907" y="829"/>
                </a:lnTo>
                <a:lnTo>
                  <a:pt x="921" y="829"/>
                </a:lnTo>
                <a:lnTo>
                  <a:pt x="941" y="832"/>
                </a:lnTo>
                <a:lnTo>
                  <a:pt x="955" y="832"/>
                </a:lnTo>
                <a:lnTo>
                  <a:pt x="975" y="835"/>
                </a:lnTo>
                <a:lnTo>
                  <a:pt x="992" y="835"/>
                </a:lnTo>
                <a:lnTo>
                  <a:pt x="1011" y="835"/>
                </a:lnTo>
                <a:lnTo>
                  <a:pt x="1028" y="838"/>
                </a:lnTo>
                <a:lnTo>
                  <a:pt x="1048" y="838"/>
                </a:lnTo>
                <a:lnTo>
                  <a:pt x="1065" y="841"/>
                </a:lnTo>
                <a:lnTo>
                  <a:pt x="1085" y="841"/>
                </a:lnTo>
                <a:lnTo>
                  <a:pt x="1105" y="843"/>
                </a:lnTo>
                <a:lnTo>
                  <a:pt x="1125" y="846"/>
                </a:lnTo>
                <a:lnTo>
                  <a:pt x="1142" y="846"/>
                </a:lnTo>
                <a:lnTo>
                  <a:pt x="1162" y="849"/>
                </a:lnTo>
                <a:lnTo>
                  <a:pt x="1181" y="849"/>
                </a:lnTo>
                <a:lnTo>
                  <a:pt x="1201" y="852"/>
                </a:lnTo>
                <a:lnTo>
                  <a:pt x="1221" y="852"/>
                </a:lnTo>
                <a:lnTo>
                  <a:pt x="1238" y="855"/>
                </a:lnTo>
                <a:lnTo>
                  <a:pt x="1258" y="858"/>
                </a:lnTo>
                <a:lnTo>
                  <a:pt x="1278" y="860"/>
                </a:lnTo>
                <a:lnTo>
                  <a:pt x="1295" y="860"/>
                </a:lnTo>
                <a:lnTo>
                  <a:pt x="1312" y="860"/>
                </a:lnTo>
                <a:lnTo>
                  <a:pt x="1331" y="863"/>
                </a:lnTo>
                <a:lnTo>
                  <a:pt x="1351" y="866"/>
                </a:lnTo>
                <a:lnTo>
                  <a:pt x="1365" y="866"/>
                </a:lnTo>
                <a:lnTo>
                  <a:pt x="1385" y="869"/>
                </a:lnTo>
                <a:lnTo>
                  <a:pt x="1402" y="872"/>
                </a:lnTo>
                <a:lnTo>
                  <a:pt x="1419" y="872"/>
                </a:lnTo>
                <a:lnTo>
                  <a:pt x="1436" y="875"/>
                </a:lnTo>
                <a:lnTo>
                  <a:pt x="1450" y="877"/>
                </a:lnTo>
                <a:lnTo>
                  <a:pt x="1467" y="877"/>
                </a:lnTo>
                <a:lnTo>
                  <a:pt x="1482" y="880"/>
                </a:lnTo>
                <a:lnTo>
                  <a:pt x="1496" y="880"/>
                </a:lnTo>
                <a:lnTo>
                  <a:pt x="1510" y="883"/>
                </a:lnTo>
                <a:lnTo>
                  <a:pt x="1521" y="886"/>
                </a:lnTo>
                <a:lnTo>
                  <a:pt x="1535" y="889"/>
                </a:lnTo>
                <a:lnTo>
                  <a:pt x="1547" y="889"/>
                </a:lnTo>
                <a:lnTo>
                  <a:pt x="1561" y="892"/>
                </a:lnTo>
                <a:lnTo>
                  <a:pt x="1572" y="892"/>
                </a:lnTo>
                <a:lnTo>
                  <a:pt x="1584" y="894"/>
                </a:lnTo>
                <a:lnTo>
                  <a:pt x="1592" y="897"/>
                </a:lnTo>
                <a:lnTo>
                  <a:pt x="1600" y="900"/>
                </a:lnTo>
                <a:lnTo>
                  <a:pt x="1606" y="900"/>
                </a:lnTo>
                <a:lnTo>
                  <a:pt x="1615" y="903"/>
                </a:lnTo>
                <a:lnTo>
                  <a:pt x="1620" y="903"/>
                </a:lnTo>
                <a:lnTo>
                  <a:pt x="1629" y="906"/>
                </a:lnTo>
                <a:lnTo>
                  <a:pt x="1632" y="909"/>
                </a:lnTo>
                <a:lnTo>
                  <a:pt x="1637" y="912"/>
                </a:lnTo>
                <a:lnTo>
                  <a:pt x="1637" y="909"/>
                </a:lnTo>
                <a:lnTo>
                  <a:pt x="1643" y="903"/>
                </a:lnTo>
                <a:lnTo>
                  <a:pt x="1649" y="897"/>
                </a:lnTo>
                <a:lnTo>
                  <a:pt x="1660" y="892"/>
                </a:lnTo>
                <a:lnTo>
                  <a:pt x="1666" y="883"/>
                </a:lnTo>
                <a:lnTo>
                  <a:pt x="1671" y="877"/>
                </a:lnTo>
                <a:lnTo>
                  <a:pt x="1680" y="872"/>
                </a:lnTo>
                <a:lnTo>
                  <a:pt x="1685" y="863"/>
                </a:lnTo>
                <a:lnTo>
                  <a:pt x="1694" y="855"/>
                </a:lnTo>
                <a:lnTo>
                  <a:pt x="1702" y="849"/>
                </a:lnTo>
                <a:lnTo>
                  <a:pt x="1711" y="838"/>
                </a:lnTo>
                <a:lnTo>
                  <a:pt x="1722" y="829"/>
                </a:lnTo>
                <a:lnTo>
                  <a:pt x="1725" y="821"/>
                </a:lnTo>
                <a:lnTo>
                  <a:pt x="1734" y="815"/>
                </a:lnTo>
                <a:lnTo>
                  <a:pt x="1739" y="806"/>
                </a:lnTo>
                <a:lnTo>
                  <a:pt x="1751" y="798"/>
                </a:lnTo>
                <a:lnTo>
                  <a:pt x="1762" y="787"/>
                </a:lnTo>
                <a:lnTo>
                  <a:pt x="1773" y="778"/>
                </a:lnTo>
                <a:lnTo>
                  <a:pt x="1779" y="772"/>
                </a:lnTo>
                <a:lnTo>
                  <a:pt x="1785" y="767"/>
                </a:lnTo>
                <a:lnTo>
                  <a:pt x="1793" y="761"/>
                </a:lnTo>
                <a:lnTo>
                  <a:pt x="1799" y="755"/>
                </a:lnTo>
                <a:lnTo>
                  <a:pt x="1807" y="747"/>
                </a:lnTo>
                <a:lnTo>
                  <a:pt x="1813" y="741"/>
                </a:lnTo>
                <a:lnTo>
                  <a:pt x="1819" y="735"/>
                </a:lnTo>
                <a:lnTo>
                  <a:pt x="1827" y="730"/>
                </a:lnTo>
                <a:lnTo>
                  <a:pt x="1836" y="721"/>
                </a:lnTo>
                <a:lnTo>
                  <a:pt x="1841" y="716"/>
                </a:lnTo>
                <a:lnTo>
                  <a:pt x="1850" y="710"/>
                </a:lnTo>
                <a:lnTo>
                  <a:pt x="1858" y="701"/>
                </a:lnTo>
                <a:lnTo>
                  <a:pt x="1867" y="696"/>
                </a:lnTo>
                <a:lnTo>
                  <a:pt x="1872" y="687"/>
                </a:lnTo>
                <a:lnTo>
                  <a:pt x="1884" y="679"/>
                </a:lnTo>
                <a:lnTo>
                  <a:pt x="1892" y="673"/>
                </a:lnTo>
                <a:lnTo>
                  <a:pt x="1898" y="667"/>
                </a:lnTo>
                <a:lnTo>
                  <a:pt x="1906" y="659"/>
                </a:lnTo>
                <a:lnTo>
                  <a:pt x="1915" y="653"/>
                </a:lnTo>
                <a:lnTo>
                  <a:pt x="1926" y="645"/>
                </a:lnTo>
                <a:lnTo>
                  <a:pt x="1932" y="639"/>
                </a:lnTo>
                <a:lnTo>
                  <a:pt x="1940" y="630"/>
                </a:lnTo>
                <a:lnTo>
                  <a:pt x="1946" y="625"/>
                </a:lnTo>
                <a:lnTo>
                  <a:pt x="1957" y="616"/>
                </a:lnTo>
                <a:lnTo>
                  <a:pt x="1963" y="610"/>
                </a:lnTo>
                <a:lnTo>
                  <a:pt x="1972" y="602"/>
                </a:lnTo>
                <a:lnTo>
                  <a:pt x="1977" y="596"/>
                </a:lnTo>
                <a:lnTo>
                  <a:pt x="1986" y="591"/>
                </a:lnTo>
                <a:lnTo>
                  <a:pt x="1991" y="582"/>
                </a:lnTo>
                <a:lnTo>
                  <a:pt x="2000" y="579"/>
                </a:lnTo>
                <a:lnTo>
                  <a:pt x="2008" y="571"/>
                </a:lnTo>
                <a:lnTo>
                  <a:pt x="2014" y="565"/>
                </a:lnTo>
                <a:lnTo>
                  <a:pt x="2028" y="554"/>
                </a:lnTo>
                <a:lnTo>
                  <a:pt x="2039" y="545"/>
                </a:lnTo>
                <a:lnTo>
                  <a:pt x="2051" y="534"/>
                </a:lnTo>
                <a:lnTo>
                  <a:pt x="2059" y="525"/>
                </a:lnTo>
                <a:lnTo>
                  <a:pt x="2068" y="520"/>
                </a:lnTo>
                <a:lnTo>
                  <a:pt x="2076" y="514"/>
                </a:lnTo>
                <a:lnTo>
                  <a:pt x="2088" y="505"/>
                </a:lnTo>
                <a:lnTo>
                  <a:pt x="2093" y="503"/>
                </a:lnTo>
                <a:lnTo>
                  <a:pt x="2090" y="505"/>
                </a:lnTo>
                <a:lnTo>
                  <a:pt x="2090" y="514"/>
                </a:lnTo>
                <a:lnTo>
                  <a:pt x="2090" y="520"/>
                </a:lnTo>
                <a:lnTo>
                  <a:pt x="2090" y="528"/>
                </a:lnTo>
                <a:lnTo>
                  <a:pt x="2088" y="537"/>
                </a:lnTo>
                <a:lnTo>
                  <a:pt x="2088" y="548"/>
                </a:lnTo>
                <a:lnTo>
                  <a:pt x="2088" y="559"/>
                </a:lnTo>
                <a:lnTo>
                  <a:pt x="2085" y="571"/>
                </a:lnTo>
                <a:lnTo>
                  <a:pt x="2085" y="585"/>
                </a:lnTo>
                <a:lnTo>
                  <a:pt x="2082" y="602"/>
                </a:lnTo>
                <a:lnTo>
                  <a:pt x="2082" y="616"/>
                </a:lnTo>
                <a:lnTo>
                  <a:pt x="2082" y="636"/>
                </a:lnTo>
                <a:lnTo>
                  <a:pt x="2079" y="653"/>
                </a:lnTo>
                <a:lnTo>
                  <a:pt x="2079" y="673"/>
                </a:lnTo>
                <a:lnTo>
                  <a:pt x="2076" y="690"/>
                </a:lnTo>
                <a:lnTo>
                  <a:pt x="2076" y="713"/>
                </a:lnTo>
                <a:lnTo>
                  <a:pt x="2073" y="733"/>
                </a:lnTo>
                <a:lnTo>
                  <a:pt x="2073" y="755"/>
                </a:lnTo>
                <a:lnTo>
                  <a:pt x="2071" y="778"/>
                </a:lnTo>
                <a:lnTo>
                  <a:pt x="2071" y="804"/>
                </a:lnTo>
                <a:lnTo>
                  <a:pt x="2068" y="826"/>
                </a:lnTo>
                <a:lnTo>
                  <a:pt x="2068" y="852"/>
                </a:lnTo>
                <a:lnTo>
                  <a:pt x="2065" y="877"/>
                </a:lnTo>
                <a:lnTo>
                  <a:pt x="2065" y="903"/>
                </a:lnTo>
                <a:lnTo>
                  <a:pt x="2062" y="929"/>
                </a:lnTo>
                <a:lnTo>
                  <a:pt x="2062" y="957"/>
                </a:lnTo>
                <a:lnTo>
                  <a:pt x="2059" y="983"/>
                </a:lnTo>
                <a:lnTo>
                  <a:pt x="2059" y="1011"/>
                </a:lnTo>
                <a:lnTo>
                  <a:pt x="2056" y="1039"/>
                </a:lnTo>
                <a:lnTo>
                  <a:pt x="2056" y="1068"/>
                </a:lnTo>
                <a:lnTo>
                  <a:pt x="2054" y="1096"/>
                </a:lnTo>
                <a:lnTo>
                  <a:pt x="2054" y="1125"/>
                </a:lnTo>
                <a:lnTo>
                  <a:pt x="2051" y="1150"/>
                </a:lnTo>
                <a:lnTo>
                  <a:pt x="2051" y="1181"/>
                </a:lnTo>
                <a:lnTo>
                  <a:pt x="2048" y="1207"/>
                </a:lnTo>
                <a:lnTo>
                  <a:pt x="2048" y="1235"/>
                </a:lnTo>
                <a:lnTo>
                  <a:pt x="2045" y="1267"/>
                </a:lnTo>
                <a:lnTo>
                  <a:pt x="2045" y="1295"/>
                </a:lnTo>
                <a:lnTo>
                  <a:pt x="2042" y="1320"/>
                </a:lnTo>
                <a:lnTo>
                  <a:pt x="2042" y="1349"/>
                </a:lnTo>
                <a:lnTo>
                  <a:pt x="2042" y="1377"/>
                </a:lnTo>
                <a:lnTo>
                  <a:pt x="2042" y="1406"/>
                </a:lnTo>
                <a:lnTo>
                  <a:pt x="2039" y="1431"/>
                </a:lnTo>
                <a:lnTo>
                  <a:pt x="2039" y="1460"/>
                </a:lnTo>
                <a:lnTo>
                  <a:pt x="2039" y="1485"/>
                </a:lnTo>
                <a:lnTo>
                  <a:pt x="2039" y="1514"/>
                </a:lnTo>
                <a:lnTo>
                  <a:pt x="2037" y="1536"/>
                </a:lnTo>
                <a:lnTo>
                  <a:pt x="2037" y="1562"/>
                </a:lnTo>
                <a:lnTo>
                  <a:pt x="2037" y="1587"/>
                </a:lnTo>
                <a:lnTo>
                  <a:pt x="2037" y="1610"/>
                </a:lnTo>
                <a:lnTo>
                  <a:pt x="2037" y="1633"/>
                </a:lnTo>
                <a:lnTo>
                  <a:pt x="2037" y="1656"/>
                </a:lnTo>
                <a:lnTo>
                  <a:pt x="2037" y="1678"/>
                </a:lnTo>
                <a:lnTo>
                  <a:pt x="2037" y="1701"/>
                </a:lnTo>
                <a:lnTo>
                  <a:pt x="2037" y="1718"/>
                </a:lnTo>
                <a:lnTo>
                  <a:pt x="2037" y="1741"/>
                </a:lnTo>
                <a:lnTo>
                  <a:pt x="2037" y="1758"/>
                </a:lnTo>
                <a:lnTo>
                  <a:pt x="2039" y="1775"/>
                </a:lnTo>
                <a:lnTo>
                  <a:pt x="2039" y="1792"/>
                </a:lnTo>
                <a:lnTo>
                  <a:pt x="2039" y="1806"/>
                </a:lnTo>
                <a:lnTo>
                  <a:pt x="2042" y="1820"/>
                </a:lnTo>
                <a:lnTo>
                  <a:pt x="2042" y="1834"/>
                </a:lnTo>
                <a:lnTo>
                  <a:pt x="2042" y="1846"/>
                </a:lnTo>
                <a:lnTo>
                  <a:pt x="2045" y="1857"/>
                </a:lnTo>
                <a:lnTo>
                  <a:pt x="2045" y="1869"/>
                </a:lnTo>
                <a:lnTo>
                  <a:pt x="2045" y="1880"/>
                </a:lnTo>
                <a:lnTo>
                  <a:pt x="2045" y="1891"/>
                </a:lnTo>
                <a:lnTo>
                  <a:pt x="2048" y="1903"/>
                </a:lnTo>
                <a:lnTo>
                  <a:pt x="2048" y="1911"/>
                </a:lnTo>
                <a:lnTo>
                  <a:pt x="2051" y="1923"/>
                </a:lnTo>
                <a:lnTo>
                  <a:pt x="2051" y="1934"/>
                </a:lnTo>
                <a:lnTo>
                  <a:pt x="2051" y="1942"/>
                </a:lnTo>
                <a:lnTo>
                  <a:pt x="2051" y="1951"/>
                </a:lnTo>
                <a:lnTo>
                  <a:pt x="2051" y="1959"/>
                </a:lnTo>
                <a:lnTo>
                  <a:pt x="2051" y="1965"/>
                </a:lnTo>
                <a:lnTo>
                  <a:pt x="2051" y="1976"/>
                </a:lnTo>
                <a:lnTo>
                  <a:pt x="2051" y="1982"/>
                </a:lnTo>
                <a:lnTo>
                  <a:pt x="2054" y="1991"/>
                </a:lnTo>
                <a:lnTo>
                  <a:pt x="2054" y="1999"/>
                </a:lnTo>
                <a:lnTo>
                  <a:pt x="2054" y="2005"/>
                </a:lnTo>
                <a:lnTo>
                  <a:pt x="2054" y="2011"/>
                </a:lnTo>
                <a:lnTo>
                  <a:pt x="2054" y="2019"/>
                </a:lnTo>
                <a:lnTo>
                  <a:pt x="2054" y="2030"/>
                </a:lnTo>
                <a:lnTo>
                  <a:pt x="2054" y="2042"/>
                </a:lnTo>
                <a:lnTo>
                  <a:pt x="2054" y="2050"/>
                </a:lnTo>
                <a:lnTo>
                  <a:pt x="2054" y="2062"/>
                </a:lnTo>
                <a:lnTo>
                  <a:pt x="2054" y="2067"/>
                </a:lnTo>
                <a:lnTo>
                  <a:pt x="2056" y="2076"/>
                </a:lnTo>
                <a:lnTo>
                  <a:pt x="2054" y="2087"/>
                </a:lnTo>
                <a:lnTo>
                  <a:pt x="2054" y="2099"/>
                </a:lnTo>
                <a:lnTo>
                  <a:pt x="2054" y="2104"/>
                </a:lnTo>
                <a:lnTo>
                  <a:pt x="2054" y="2113"/>
                </a:lnTo>
                <a:lnTo>
                  <a:pt x="2054" y="2116"/>
                </a:lnTo>
                <a:lnTo>
                  <a:pt x="2054" y="2118"/>
                </a:lnTo>
                <a:lnTo>
                  <a:pt x="2056" y="2118"/>
                </a:lnTo>
                <a:lnTo>
                  <a:pt x="2062" y="2121"/>
                </a:lnTo>
                <a:lnTo>
                  <a:pt x="2073" y="2124"/>
                </a:lnTo>
                <a:lnTo>
                  <a:pt x="2085" y="2127"/>
                </a:lnTo>
                <a:lnTo>
                  <a:pt x="2093" y="2127"/>
                </a:lnTo>
                <a:lnTo>
                  <a:pt x="2105" y="2127"/>
                </a:lnTo>
                <a:lnTo>
                  <a:pt x="2107" y="2124"/>
                </a:lnTo>
                <a:lnTo>
                  <a:pt x="2107" y="2118"/>
                </a:lnTo>
                <a:lnTo>
                  <a:pt x="2105" y="2113"/>
                </a:lnTo>
                <a:lnTo>
                  <a:pt x="2105" y="2104"/>
                </a:lnTo>
                <a:lnTo>
                  <a:pt x="2105" y="2093"/>
                </a:lnTo>
                <a:lnTo>
                  <a:pt x="2105" y="2087"/>
                </a:lnTo>
                <a:lnTo>
                  <a:pt x="2102" y="2076"/>
                </a:lnTo>
                <a:lnTo>
                  <a:pt x="2102" y="2067"/>
                </a:lnTo>
                <a:lnTo>
                  <a:pt x="2099" y="2053"/>
                </a:lnTo>
                <a:lnTo>
                  <a:pt x="2099" y="2042"/>
                </a:lnTo>
                <a:lnTo>
                  <a:pt x="2096" y="2025"/>
                </a:lnTo>
                <a:lnTo>
                  <a:pt x="2096" y="2011"/>
                </a:lnTo>
                <a:lnTo>
                  <a:pt x="2096" y="1996"/>
                </a:lnTo>
                <a:lnTo>
                  <a:pt x="2093" y="1976"/>
                </a:lnTo>
                <a:lnTo>
                  <a:pt x="2093" y="1959"/>
                </a:lnTo>
                <a:lnTo>
                  <a:pt x="2093" y="1942"/>
                </a:lnTo>
                <a:lnTo>
                  <a:pt x="2090" y="1920"/>
                </a:lnTo>
                <a:lnTo>
                  <a:pt x="2090" y="1900"/>
                </a:lnTo>
                <a:lnTo>
                  <a:pt x="2088" y="1877"/>
                </a:lnTo>
                <a:lnTo>
                  <a:pt x="2088" y="1854"/>
                </a:lnTo>
                <a:lnTo>
                  <a:pt x="2088" y="1832"/>
                </a:lnTo>
                <a:lnTo>
                  <a:pt x="2085" y="1806"/>
                </a:lnTo>
                <a:lnTo>
                  <a:pt x="2085" y="1783"/>
                </a:lnTo>
                <a:lnTo>
                  <a:pt x="2085" y="1758"/>
                </a:lnTo>
                <a:lnTo>
                  <a:pt x="2082" y="1729"/>
                </a:lnTo>
                <a:lnTo>
                  <a:pt x="2082" y="1704"/>
                </a:lnTo>
                <a:lnTo>
                  <a:pt x="2082" y="1675"/>
                </a:lnTo>
                <a:lnTo>
                  <a:pt x="2082" y="1647"/>
                </a:lnTo>
                <a:lnTo>
                  <a:pt x="2079" y="1619"/>
                </a:lnTo>
                <a:lnTo>
                  <a:pt x="2079" y="1590"/>
                </a:lnTo>
                <a:lnTo>
                  <a:pt x="2079" y="1562"/>
                </a:lnTo>
                <a:lnTo>
                  <a:pt x="2079" y="1533"/>
                </a:lnTo>
                <a:lnTo>
                  <a:pt x="2079" y="1502"/>
                </a:lnTo>
                <a:lnTo>
                  <a:pt x="2079" y="1471"/>
                </a:lnTo>
                <a:lnTo>
                  <a:pt x="2076" y="1440"/>
                </a:lnTo>
                <a:lnTo>
                  <a:pt x="2076" y="1409"/>
                </a:lnTo>
                <a:lnTo>
                  <a:pt x="2076" y="1374"/>
                </a:lnTo>
                <a:lnTo>
                  <a:pt x="2076" y="1343"/>
                </a:lnTo>
                <a:lnTo>
                  <a:pt x="2076" y="1312"/>
                </a:lnTo>
                <a:lnTo>
                  <a:pt x="2079" y="1281"/>
                </a:lnTo>
                <a:lnTo>
                  <a:pt x="2079" y="1247"/>
                </a:lnTo>
                <a:lnTo>
                  <a:pt x="2079" y="1215"/>
                </a:lnTo>
                <a:lnTo>
                  <a:pt x="2079" y="1181"/>
                </a:lnTo>
                <a:lnTo>
                  <a:pt x="2082" y="1150"/>
                </a:lnTo>
                <a:lnTo>
                  <a:pt x="2082" y="1116"/>
                </a:lnTo>
                <a:lnTo>
                  <a:pt x="2082" y="1085"/>
                </a:lnTo>
                <a:lnTo>
                  <a:pt x="2085" y="1051"/>
                </a:lnTo>
                <a:lnTo>
                  <a:pt x="2088" y="1019"/>
                </a:lnTo>
                <a:lnTo>
                  <a:pt x="2088" y="985"/>
                </a:lnTo>
                <a:lnTo>
                  <a:pt x="2090" y="954"/>
                </a:lnTo>
                <a:lnTo>
                  <a:pt x="2090" y="920"/>
                </a:lnTo>
                <a:lnTo>
                  <a:pt x="2093" y="889"/>
                </a:lnTo>
                <a:lnTo>
                  <a:pt x="2096" y="858"/>
                </a:lnTo>
                <a:lnTo>
                  <a:pt x="2099" y="826"/>
                </a:lnTo>
                <a:lnTo>
                  <a:pt x="2102" y="795"/>
                </a:lnTo>
                <a:lnTo>
                  <a:pt x="2105" y="764"/>
                </a:lnTo>
                <a:lnTo>
                  <a:pt x="2107" y="733"/>
                </a:lnTo>
                <a:lnTo>
                  <a:pt x="2113" y="701"/>
                </a:lnTo>
                <a:lnTo>
                  <a:pt x="2116" y="673"/>
                </a:lnTo>
                <a:lnTo>
                  <a:pt x="2122" y="645"/>
                </a:lnTo>
                <a:lnTo>
                  <a:pt x="2124" y="613"/>
                </a:lnTo>
                <a:lnTo>
                  <a:pt x="2130" y="588"/>
                </a:lnTo>
                <a:lnTo>
                  <a:pt x="2136" y="559"/>
                </a:lnTo>
                <a:lnTo>
                  <a:pt x="2141" y="534"/>
                </a:lnTo>
                <a:lnTo>
                  <a:pt x="2150" y="534"/>
                </a:lnTo>
                <a:lnTo>
                  <a:pt x="2153" y="534"/>
                </a:lnTo>
                <a:lnTo>
                  <a:pt x="2161" y="537"/>
                </a:lnTo>
                <a:lnTo>
                  <a:pt x="2167" y="537"/>
                </a:lnTo>
                <a:lnTo>
                  <a:pt x="2178" y="539"/>
                </a:lnTo>
                <a:lnTo>
                  <a:pt x="2184" y="539"/>
                </a:lnTo>
                <a:lnTo>
                  <a:pt x="2192" y="542"/>
                </a:lnTo>
                <a:lnTo>
                  <a:pt x="2204" y="545"/>
                </a:lnTo>
                <a:lnTo>
                  <a:pt x="2215" y="548"/>
                </a:lnTo>
                <a:lnTo>
                  <a:pt x="2226" y="551"/>
                </a:lnTo>
                <a:lnTo>
                  <a:pt x="2238" y="554"/>
                </a:lnTo>
                <a:lnTo>
                  <a:pt x="2249" y="557"/>
                </a:lnTo>
                <a:lnTo>
                  <a:pt x="2263" y="559"/>
                </a:lnTo>
                <a:lnTo>
                  <a:pt x="2275" y="562"/>
                </a:lnTo>
                <a:lnTo>
                  <a:pt x="2286" y="565"/>
                </a:lnTo>
                <a:lnTo>
                  <a:pt x="2297" y="568"/>
                </a:lnTo>
                <a:lnTo>
                  <a:pt x="2311" y="571"/>
                </a:lnTo>
                <a:lnTo>
                  <a:pt x="2323" y="574"/>
                </a:lnTo>
                <a:lnTo>
                  <a:pt x="2334" y="576"/>
                </a:lnTo>
                <a:lnTo>
                  <a:pt x="2348" y="579"/>
                </a:lnTo>
                <a:lnTo>
                  <a:pt x="2360" y="585"/>
                </a:lnTo>
                <a:lnTo>
                  <a:pt x="2371" y="588"/>
                </a:lnTo>
                <a:lnTo>
                  <a:pt x="2382" y="591"/>
                </a:lnTo>
                <a:lnTo>
                  <a:pt x="2391" y="593"/>
                </a:lnTo>
                <a:lnTo>
                  <a:pt x="2402" y="596"/>
                </a:lnTo>
                <a:lnTo>
                  <a:pt x="2411" y="599"/>
                </a:lnTo>
                <a:lnTo>
                  <a:pt x="2419" y="602"/>
                </a:lnTo>
                <a:lnTo>
                  <a:pt x="2425" y="608"/>
                </a:lnTo>
                <a:lnTo>
                  <a:pt x="2433" y="610"/>
                </a:lnTo>
                <a:lnTo>
                  <a:pt x="2439" y="613"/>
                </a:lnTo>
                <a:lnTo>
                  <a:pt x="2444" y="616"/>
                </a:lnTo>
                <a:lnTo>
                  <a:pt x="2453" y="622"/>
                </a:lnTo>
                <a:lnTo>
                  <a:pt x="2461" y="625"/>
                </a:lnTo>
                <a:lnTo>
                  <a:pt x="2467" y="630"/>
                </a:lnTo>
                <a:lnTo>
                  <a:pt x="2476" y="636"/>
                </a:lnTo>
                <a:lnTo>
                  <a:pt x="2487" y="642"/>
                </a:lnTo>
                <a:lnTo>
                  <a:pt x="2495" y="647"/>
                </a:lnTo>
                <a:lnTo>
                  <a:pt x="2504" y="653"/>
                </a:lnTo>
                <a:lnTo>
                  <a:pt x="2515" y="659"/>
                </a:lnTo>
                <a:lnTo>
                  <a:pt x="2524" y="667"/>
                </a:lnTo>
                <a:lnTo>
                  <a:pt x="2532" y="673"/>
                </a:lnTo>
                <a:lnTo>
                  <a:pt x="2541" y="679"/>
                </a:lnTo>
                <a:lnTo>
                  <a:pt x="2552" y="687"/>
                </a:lnTo>
                <a:lnTo>
                  <a:pt x="2561" y="693"/>
                </a:lnTo>
                <a:lnTo>
                  <a:pt x="2572" y="701"/>
                </a:lnTo>
                <a:lnTo>
                  <a:pt x="2580" y="707"/>
                </a:lnTo>
                <a:lnTo>
                  <a:pt x="2589" y="713"/>
                </a:lnTo>
                <a:lnTo>
                  <a:pt x="2597" y="718"/>
                </a:lnTo>
                <a:lnTo>
                  <a:pt x="2609" y="724"/>
                </a:lnTo>
                <a:lnTo>
                  <a:pt x="2617" y="730"/>
                </a:lnTo>
                <a:lnTo>
                  <a:pt x="2626" y="735"/>
                </a:lnTo>
                <a:lnTo>
                  <a:pt x="2634" y="741"/>
                </a:lnTo>
                <a:lnTo>
                  <a:pt x="2643" y="744"/>
                </a:lnTo>
                <a:lnTo>
                  <a:pt x="2648" y="747"/>
                </a:lnTo>
                <a:lnTo>
                  <a:pt x="2654" y="752"/>
                </a:lnTo>
                <a:lnTo>
                  <a:pt x="2663" y="752"/>
                </a:lnTo>
                <a:lnTo>
                  <a:pt x="2668" y="758"/>
                </a:lnTo>
                <a:lnTo>
                  <a:pt x="2680" y="761"/>
                </a:lnTo>
                <a:lnTo>
                  <a:pt x="2688" y="761"/>
                </a:lnTo>
                <a:lnTo>
                  <a:pt x="2691" y="758"/>
                </a:lnTo>
                <a:lnTo>
                  <a:pt x="2697" y="755"/>
                </a:lnTo>
                <a:lnTo>
                  <a:pt x="2702" y="750"/>
                </a:lnTo>
                <a:lnTo>
                  <a:pt x="2711" y="747"/>
                </a:lnTo>
                <a:lnTo>
                  <a:pt x="2719" y="741"/>
                </a:lnTo>
                <a:lnTo>
                  <a:pt x="2731" y="735"/>
                </a:lnTo>
                <a:lnTo>
                  <a:pt x="2739" y="727"/>
                </a:lnTo>
                <a:lnTo>
                  <a:pt x="2750" y="721"/>
                </a:lnTo>
                <a:lnTo>
                  <a:pt x="2762" y="713"/>
                </a:lnTo>
                <a:lnTo>
                  <a:pt x="2776" y="704"/>
                </a:lnTo>
                <a:lnTo>
                  <a:pt x="2784" y="699"/>
                </a:lnTo>
                <a:lnTo>
                  <a:pt x="2790" y="696"/>
                </a:lnTo>
                <a:lnTo>
                  <a:pt x="2799" y="690"/>
                </a:lnTo>
                <a:lnTo>
                  <a:pt x="2804" y="687"/>
                </a:lnTo>
                <a:lnTo>
                  <a:pt x="2813" y="681"/>
                </a:lnTo>
                <a:lnTo>
                  <a:pt x="2818" y="676"/>
                </a:lnTo>
                <a:lnTo>
                  <a:pt x="2827" y="670"/>
                </a:lnTo>
                <a:lnTo>
                  <a:pt x="2835" y="667"/>
                </a:lnTo>
                <a:lnTo>
                  <a:pt x="2841" y="662"/>
                </a:lnTo>
                <a:lnTo>
                  <a:pt x="2849" y="656"/>
                </a:lnTo>
                <a:lnTo>
                  <a:pt x="2858" y="653"/>
                </a:lnTo>
                <a:lnTo>
                  <a:pt x="2866" y="647"/>
                </a:lnTo>
                <a:lnTo>
                  <a:pt x="2875" y="642"/>
                </a:lnTo>
                <a:lnTo>
                  <a:pt x="2881" y="636"/>
                </a:lnTo>
                <a:lnTo>
                  <a:pt x="2889" y="633"/>
                </a:lnTo>
                <a:lnTo>
                  <a:pt x="2898" y="628"/>
                </a:lnTo>
                <a:lnTo>
                  <a:pt x="2903" y="622"/>
                </a:lnTo>
                <a:lnTo>
                  <a:pt x="2912" y="616"/>
                </a:lnTo>
                <a:lnTo>
                  <a:pt x="2920" y="610"/>
                </a:lnTo>
                <a:lnTo>
                  <a:pt x="2929" y="608"/>
                </a:lnTo>
                <a:lnTo>
                  <a:pt x="2937" y="602"/>
                </a:lnTo>
                <a:lnTo>
                  <a:pt x="2943" y="596"/>
                </a:lnTo>
                <a:lnTo>
                  <a:pt x="2951" y="591"/>
                </a:lnTo>
                <a:lnTo>
                  <a:pt x="2960" y="588"/>
                </a:lnTo>
                <a:lnTo>
                  <a:pt x="2966" y="582"/>
                </a:lnTo>
                <a:lnTo>
                  <a:pt x="2974" y="579"/>
                </a:lnTo>
                <a:lnTo>
                  <a:pt x="2983" y="574"/>
                </a:lnTo>
                <a:lnTo>
                  <a:pt x="2988" y="571"/>
                </a:lnTo>
                <a:lnTo>
                  <a:pt x="3002" y="562"/>
                </a:lnTo>
                <a:lnTo>
                  <a:pt x="3017" y="554"/>
                </a:lnTo>
                <a:lnTo>
                  <a:pt x="3028" y="548"/>
                </a:lnTo>
                <a:lnTo>
                  <a:pt x="3042" y="539"/>
                </a:lnTo>
                <a:lnTo>
                  <a:pt x="3051" y="534"/>
                </a:lnTo>
                <a:lnTo>
                  <a:pt x="3062" y="528"/>
                </a:lnTo>
                <a:lnTo>
                  <a:pt x="3070" y="525"/>
                </a:lnTo>
                <a:lnTo>
                  <a:pt x="3082" y="522"/>
                </a:lnTo>
                <a:lnTo>
                  <a:pt x="3090" y="520"/>
                </a:lnTo>
                <a:lnTo>
                  <a:pt x="3099" y="514"/>
                </a:lnTo>
                <a:lnTo>
                  <a:pt x="3110" y="508"/>
                </a:lnTo>
                <a:lnTo>
                  <a:pt x="3124" y="505"/>
                </a:lnTo>
                <a:lnTo>
                  <a:pt x="3130" y="500"/>
                </a:lnTo>
                <a:lnTo>
                  <a:pt x="3136" y="497"/>
                </a:lnTo>
                <a:lnTo>
                  <a:pt x="3144" y="494"/>
                </a:lnTo>
                <a:lnTo>
                  <a:pt x="3153" y="491"/>
                </a:lnTo>
                <a:lnTo>
                  <a:pt x="3161" y="486"/>
                </a:lnTo>
                <a:lnTo>
                  <a:pt x="3167" y="483"/>
                </a:lnTo>
                <a:lnTo>
                  <a:pt x="3175" y="480"/>
                </a:lnTo>
                <a:lnTo>
                  <a:pt x="3187" y="474"/>
                </a:lnTo>
                <a:lnTo>
                  <a:pt x="3192" y="471"/>
                </a:lnTo>
                <a:lnTo>
                  <a:pt x="3201" y="466"/>
                </a:lnTo>
                <a:lnTo>
                  <a:pt x="3209" y="463"/>
                </a:lnTo>
                <a:lnTo>
                  <a:pt x="3218" y="457"/>
                </a:lnTo>
                <a:lnTo>
                  <a:pt x="3229" y="451"/>
                </a:lnTo>
                <a:lnTo>
                  <a:pt x="3238" y="449"/>
                </a:lnTo>
                <a:lnTo>
                  <a:pt x="3246" y="443"/>
                </a:lnTo>
                <a:lnTo>
                  <a:pt x="3257" y="440"/>
                </a:lnTo>
                <a:lnTo>
                  <a:pt x="3266" y="434"/>
                </a:lnTo>
                <a:lnTo>
                  <a:pt x="3274" y="432"/>
                </a:lnTo>
                <a:lnTo>
                  <a:pt x="3283" y="426"/>
                </a:lnTo>
                <a:lnTo>
                  <a:pt x="3294" y="420"/>
                </a:lnTo>
                <a:lnTo>
                  <a:pt x="3303" y="417"/>
                </a:lnTo>
                <a:lnTo>
                  <a:pt x="3314" y="412"/>
                </a:lnTo>
                <a:lnTo>
                  <a:pt x="3322" y="406"/>
                </a:lnTo>
                <a:lnTo>
                  <a:pt x="3334" y="403"/>
                </a:lnTo>
                <a:lnTo>
                  <a:pt x="3342" y="397"/>
                </a:lnTo>
                <a:lnTo>
                  <a:pt x="3351" y="392"/>
                </a:lnTo>
                <a:lnTo>
                  <a:pt x="3359" y="389"/>
                </a:lnTo>
                <a:lnTo>
                  <a:pt x="3368" y="383"/>
                </a:lnTo>
                <a:lnTo>
                  <a:pt x="3376" y="378"/>
                </a:lnTo>
                <a:lnTo>
                  <a:pt x="3388" y="375"/>
                </a:lnTo>
                <a:lnTo>
                  <a:pt x="3393" y="369"/>
                </a:lnTo>
                <a:lnTo>
                  <a:pt x="3405" y="366"/>
                </a:lnTo>
                <a:lnTo>
                  <a:pt x="3410" y="361"/>
                </a:lnTo>
                <a:lnTo>
                  <a:pt x="3419" y="355"/>
                </a:lnTo>
                <a:lnTo>
                  <a:pt x="3427" y="352"/>
                </a:lnTo>
                <a:lnTo>
                  <a:pt x="3436" y="346"/>
                </a:lnTo>
                <a:lnTo>
                  <a:pt x="3444" y="344"/>
                </a:lnTo>
                <a:lnTo>
                  <a:pt x="3453" y="341"/>
                </a:lnTo>
                <a:lnTo>
                  <a:pt x="3458" y="335"/>
                </a:lnTo>
                <a:lnTo>
                  <a:pt x="3467" y="332"/>
                </a:lnTo>
                <a:lnTo>
                  <a:pt x="3478" y="324"/>
                </a:lnTo>
                <a:lnTo>
                  <a:pt x="3490" y="318"/>
                </a:lnTo>
                <a:lnTo>
                  <a:pt x="3501" y="312"/>
                </a:lnTo>
                <a:lnTo>
                  <a:pt x="3509" y="307"/>
                </a:lnTo>
                <a:lnTo>
                  <a:pt x="3518" y="301"/>
                </a:lnTo>
                <a:lnTo>
                  <a:pt x="3524" y="298"/>
                </a:lnTo>
                <a:lnTo>
                  <a:pt x="3529" y="295"/>
                </a:lnTo>
                <a:lnTo>
                  <a:pt x="3532" y="295"/>
                </a:lnTo>
                <a:lnTo>
                  <a:pt x="3535" y="287"/>
                </a:lnTo>
                <a:lnTo>
                  <a:pt x="3541" y="281"/>
                </a:lnTo>
                <a:lnTo>
                  <a:pt x="3543" y="273"/>
                </a:lnTo>
                <a:lnTo>
                  <a:pt x="3546" y="264"/>
                </a:lnTo>
                <a:lnTo>
                  <a:pt x="3546" y="258"/>
                </a:lnTo>
                <a:lnTo>
                  <a:pt x="3546" y="250"/>
                </a:lnTo>
                <a:lnTo>
                  <a:pt x="3546" y="247"/>
                </a:lnTo>
                <a:lnTo>
                  <a:pt x="3549" y="247"/>
                </a:lnTo>
                <a:lnTo>
                  <a:pt x="3546" y="247"/>
                </a:lnTo>
                <a:lnTo>
                  <a:pt x="3543" y="250"/>
                </a:lnTo>
                <a:lnTo>
                  <a:pt x="3535" y="256"/>
                </a:lnTo>
                <a:lnTo>
                  <a:pt x="3526" y="261"/>
                </a:lnTo>
                <a:lnTo>
                  <a:pt x="3521" y="267"/>
                </a:lnTo>
                <a:lnTo>
                  <a:pt x="3515" y="270"/>
                </a:lnTo>
                <a:lnTo>
                  <a:pt x="3507" y="275"/>
                </a:lnTo>
                <a:lnTo>
                  <a:pt x="3501" y="281"/>
                </a:lnTo>
                <a:lnTo>
                  <a:pt x="3492" y="287"/>
                </a:lnTo>
                <a:lnTo>
                  <a:pt x="3484" y="292"/>
                </a:lnTo>
                <a:lnTo>
                  <a:pt x="3475" y="298"/>
                </a:lnTo>
                <a:lnTo>
                  <a:pt x="3467" y="304"/>
                </a:lnTo>
                <a:lnTo>
                  <a:pt x="3461" y="307"/>
                </a:lnTo>
                <a:lnTo>
                  <a:pt x="3453" y="312"/>
                </a:lnTo>
                <a:lnTo>
                  <a:pt x="3444" y="315"/>
                </a:lnTo>
                <a:lnTo>
                  <a:pt x="3436" y="321"/>
                </a:lnTo>
                <a:lnTo>
                  <a:pt x="3422" y="324"/>
                </a:lnTo>
                <a:lnTo>
                  <a:pt x="3410" y="332"/>
                </a:lnTo>
                <a:lnTo>
                  <a:pt x="3399" y="338"/>
                </a:lnTo>
                <a:lnTo>
                  <a:pt x="3385" y="344"/>
                </a:lnTo>
                <a:lnTo>
                  <a:pt x="3376" y="346"/>
                </a:lnTo>
                <a:lnTo>
                  <a:pt x="3371" y="352"/>
                </a:lnTo>
                <a:lnTo>
                  <a:pt x="3362" y="355"/>
                </a:lnTo>
                <a:lnTo>
                  <a:pt x="3356" y="358"/>
                </a:lnTo>
                <a:lnTo>
                  <a:pt x="3345" y="361"/>
                </a:lnTo>
                <a:lnTo>
                  <a:pt x="3339" y="366"/>
                </a:lnTo>
                <a:lnTo>
                  <a:pt x="3331" y="369"/>
                </a:lnTo>
                <a:lnTo>
                  <a:pt x="3322" y="372"/>
                </a:lnTo>
                <a:lnTo>
                  <a:pt x="3314" y="378"/>
                </a:lnTo>
                <a:lnTo>
                  <a:pt x="3305" y="380"/>
                </a:lnTo>
                <a:lnTo>
                  <a:pt x="3297" y="383"/>
                </a:lnTo>
                <a:lnTo>
                  <a:pt x="3288" y="389"/>
                </a:lnTo>
                <a:lnTo>
                  <a:pt x="3280" y="392"/>
                </a:lnTo>
                <a:lnTo>
                  <a:pt x="3271" y="397"/>
                </a:lnTo>
                <a:lnTo>
                  <a:pt x="3263" y="400"/>
                </a:lnTo>
                <a:lnTo>
                  <a:pt x="3255" y="406"/>
                </a:lnTo>
                <a:lnTo>
                  <a:pt x="3246" y="409"/>
                </a:lnTo>
                <a:lnTo>
                  <a:pt x="3238" y="412"/>
                </a:lnTo>
                <a:lnTo>
                  <a:pt x="3229" y="417"/>
                </a:lnTo>
                <a:lnTo>
                  <a:pt x="3221" y="420"/>
                </a:lnTo>
                <a:lnTo>
                  <a:pt x="3212" y="423"/>
                </a:lnTo>
                <a:lnTo>
                  <a:pt x="3204" y="429"/>
                </a:lnTo>
                <a:lnTo>
                  <a:pt x="3195" y="432"/>
                </a:lnTo>
                <a:lnTo>
                  <a:pt x="3187" y="434"/>
                </a:lnTo>
                <a:lnTo>
                  <a:pt x="3178" y="437"/>
                </a:lnTo>
                <a:lnTo>
                  <a:pt x="3170" y="440"/>
                </a:lnTo>
                <a:lnTo>
                  <a:pt x="3161" y="446"/>
                </a:lnTo>
                <a:lnTo>
                  <a:pt x="3153" y="449"/>
                </a:lnTo>
                <a:lnTo>
                  <a:pt x="3147" y="451"/>
                </a:lnTo>
                <a:lnTo>
                  <a:pt x="3138" y="457"/>
                </a:lnTo>
                <a:lnTo>
                  <a:pt x="3133" y="460"/>
                </a:lnTo>
                <a:lnTo>
                  <a:pt x="3124" y="463"/>
                </a:lnTo>
                <a:lnTo>
                  <a:pt x="3119" y="466"/>
                </a:lnTo>
                <a:lnTo>
                  <a:pt x="3110" y="468"/>
                </a:lnTo>
                <a:lnTo>
                  <a:pt x="3104" y="471"/>
                </a:lnTo>
                <a:lnTo>
                  <a:pt x="3099" y="474"/>
                </a:lnTo>
                <a:lnTo>
                  <a:pt x="3087" y="480"/>
                </a:lnTo>
                <a:lnTo>
                  <a:pt x="3076" y="486"/>
                </a:lnTo>
                <a:lnTo>
                  <a:pt x="3068" y="488"/>
                </a:lnTo>
                <a:lnTo>
                  <a:pt x="3059" y="494"/>
                </a:lnTo>
                <a:lnTo>
                  <a:pt x="3053" y="497"/>
                </a:lnTo>
                <a:lnTo>
                  <a:pt x="3048" y="500"/>
                </a:lnTo>
                <a:lnTo>
                  <a:pt x="3042" y="503"/>
                </a:lnTo>
                <a:lnTo>
                  <a:pt x="3036" y="505"/>
                </a:lnTo>
                <a:lnTo>
                  <a:pt x="3028" y="508"/>
                </a:lnTo>
                <a:lnTo>
                  <a:pt x="3019" y="514"/>
                </a:lnTo>
                <a:lnTo>
                  <a:pt x="3008" y="520"/>
                </a:lnTo>
                <a:lnTo>
                  <a:pt x="2997" y="525"/>
                </a:lnTo>
                <a:lnTo>
                  <a:pt x="2985" y="534"/>
                </a:lnTo>
                <a:lnTo>
                  <a:pt x="2971" y="542"/>
                </a:lnTo>
                <a:lnTo>
                  <a:pt x="2963" y="548"/>
                </a:lnTo>
                <a:lnTo>
                  <a:pt x="2957" y="551"/>
                </a:lnTo>
                <a:lnTo>
                  <a:pt x="2949" y="554"/>
                </a:lnTo>
                <a:lnTo>
                  <a:pt x="2943" y="559"/>
                </a:lnTo>
                <a:lnTo>
                  <a:pt x="2934" y="562"/>
                </a:lnTo>
                <a:lnTo>
                  <a:pt x="2926" y="568"/>
                </a:lnTo>
                <a:lnTo>
                  <a:pt x="2920" y="574"/>
                </a:lnTo>
                <a:lnTo>
                  <a:pt x="2912" y="579"/>
                </a:lnTo>
                <a:lnTo>
                  <a:pt x="2903" y="582"/>
                </a:lnTo>
                <a:lnTo>
                  <a:pt x="2898" y="588"/>
                </a:lnTo>
                <a:lnTo>
                  <a:pt x="2889" y="591"/>
                </a:lnTo>
                <a:lnTo>
                  <a:pt x="2881" y="596"/>
                </a:lnTo>
                <a:lnTo>
                  <a:pt x="2872" y="602"/>
                </a:lnTo>
                <a:lnTo>
                  <a:pt x="2866" y="605"/>
                </a:lnTo>
                <a:lnTo>
                  <a:pt x="2858" y="610"/>
                </a:lnTo>
                <a:lnTo>
                  <a:pt x="2849" y="616"/>
                </a:lnTo>
                <a:lnTo>
                  <a:pt x="2841" y="622"/>
                </a:lnTo>
                <a:lnTo>
                  <a:pt x="2835" y="625"/>
                </a:lnTo>
                <a:lnTo>
                  <a:pt x="2827" y="630"/>
                </a:lnTo>
                <a:lnTo>
                  <a:pt x="2818" y="636"/>
                </a:lnTo>
                <a:lnTo>
                  <a:pt x="2810" y="639"/>
                </a:lnTo>
                <a:lnTo>
                  <a:pt x="2804" y="645"/>
                </a:lnTo>
                <a:lnTo>
                  <a:pt x="2796" y="650"/>
                </a:lnTo>
                <a:lnTo>
                  <a:pt x="2790" y="656"/>
                </a:lnTo>
                <a:lnTo>
                  <a:pt x="2782" y="659"/>
                </a:lnTo>
                <a:lnTo>
                  <a:pt x="2773" y="662"/>
                </a:lnTo>
                <a:lnTo>
                  <a:pt x="2767" y="667"/>
                </a:lnTo>
                <a:lnTo>
                  <a:pt x="2762" y="670"/>
                </a:lnTo>
                <a:lnTo>
                  <a:pt x="2750" y="679"/>
                </a:lnTo>
                <a:lnTo>
                  <a:pt x="2739" y="687"/>
                </a:lnTo>
                <a:lnTo>
                  <a:pt x="2728" y="693"/>
                </a:lnTo>
                <a:lnTo>
                  <a:pt x="2716" y="699"/>
                </a:lnTo>
                <a:lnTo>
                  <a:pt x="2708" y="704"/>
                </a:lnTo>
                <a:lnTo>
                  <a:pt x="2702" y="710"/>
                </a:lnTo>
                <a:lnTo>
                  <a:pt x="2691" y="716"/>
                </a:lnTo>
                <a:lnTo>
                  <a:pt x="2688" y="718"/>
                </a:lnTo>
                <a:lnTo>
                  <a:pt x="2685" y="716"/>
                </a:lnTo>
                <a:lnTo>
                  <a:pt x="2680" y="713"/>
                </a:lnTo>
                <a:lnTo>
                  <a:pt x="2668" y="707"/>
                </a:lnTo>
                <a:lnTo>
                  <a:pt x="2657" y="699"/>
                </a:lnTo>
                <a:lnTo>
                  <a:pt x="2648" y="696"/>
                </a:lnTo>
                <a:lnTo>
                  <a:pt x="2640" y="690"/>
                </a:lnTo>
                <a:lnTo>
                  <a:pt x="2631" y="684"/>
                </a:lnTo>
                <a:lnTo>
                  <a:pt x="2623" y="679"/>
                </a:lnTo>
                <a:lnTo>
                  <a:pt x="2612" y="673"/>
                </a:lnTo>
                <a:lnTo>
                  <a:pt x="2603" y="667"/>
                </a:lnTo>
                <a:lnTo>
                  <a:pt x="2592" y="662"/>
                </a:lnTo>
                <a:lnTo>
                  <a:pt x="2583" y="656"/>
                </a:lnTo>
                <a:lnTo>
                  <a:pt x="2572" y="650"/>
                </a:lnTo>
                <a:lnTo>
                  <a:pt x="2561" y="645"/>
                </a:lnTo>
                <a:lnTo>
                  <a:pt x="2549" y="636"/>
                </a:lnTo>
                <a:lnTo>
                  <a:pt x="2541" y="633"/>
                </a:lnTo>
                <a:lnTo>
                  <a:pt x="2529" y="625"/>
                </a:lnTo>
                <a:lnTo>
                  <a:pt x="2521" y="622"/>
                </a:lnTo>
                <a:lnTo>
                  <a:pt x="2510" y="613"/>
                </a:lnTo>
                <a:lnTo>
                  <a:pt x="2501" y="610"/>
                </a:lnTo>
                <a:lnTo>
                  <a:pt x="2493" y="602"/>
                </a:lnTo>
                <a:lnTo>
                  <a:pt x="2484" y="599"/>
                </a:lnTo>
                <a:lnTo>
                  <a:pt x="2476" y="593"/>
                </a:lnTo>
                <a:lnTo>
                  <a:pt x="2470" y="591"/>
                </a:lnTo>
                <a:lnTo>
                  <a:pt x="2456" y="582"/>
                </a:lnTo>
                <a:lnTo>
                  <a:pt x="2450" y="579"/>
                </a:lnTo>
                <a:lnTo>
                  <a:pt x="2444" y="574"/>
                </a:lnTo>
                <a:lnTo>
                  <a:pt x="2439" y="571"/>
                </a:lnTo>
                <a:lnTo>
                  <a:pt x="2433" y="571"/>
                </a:lnTo>
                <a:lnTo>
                  <a:pt x="2425" y="568"/>
                </a:lnTo>
                <a:lnTo>
                  <a:pt x="2416" y="562"/>
                </a:lnTo>
                <a:lnTo>
                  <a:pt x="2408" y="559"/>
                </a:lnTo>
                <a:lnTo>
                  <a:pt x="2399" y="557"/>
                </a:lnTo>
                <a:lnTo>
                  <a:pt x="2391" y="554"/>
                </a:lnTo>
                <a:lnTo>
                  <a:pt x="2379" y="551"/>
                </a:lnTo>
                <a:lnTo>
                  <a:pt x="2368" y="548"/>
                </a:lnTo>
                <a:lnTo>
                  <a:pt x="2357" y="542"/>
                </a:lnTo>
                <a:lnTo>
                  <a:pt x="2345" y="539"/>
                </a:lnTo>
                <a:lnTo>
                  <a:pt x="2334" y="537"/>
                </a:lnTo>
                <a:lnTo>
                  <a:pt x="2323" y="534"/>
                </a:lnTo>
                <a:lnTo>
                  <a:pt x="2311" y="528"/>
                </a:lnTo>
                <a:lnTo>
                  <a:pt x="2300" y="525"/>
                </a:lnTo>
                <a:lnTo>
                  <a:pt x="2289" y="522"/>
                </a:lnTo>
                <a:lnTo>
                  <a:pt x="2277" y="520"/>
                </a:lnTo>
                <a:lnTo>
                  <a:pt x="2266" y="514"/>
                </a:lnTo>
                <a:lnTo>
                  <a:pt x="2255" y="511"/>
                </a:lnTo>
                <a:lnTo>
                  <a:pt x="2243" y="508"/>
                </a:lnTo>
                <a:lnTo>
                  <a:pt x="2235" y="505"/>
                </a:lnTo>
                <a:lnTo>
                  <a:pt x="2226" y="503"/>
                </a:lnTo>
                <a:lnTo>
                  <a:pt x="2218" y="503"/>
                </a:lnTo>
                <a:lnTo>
                  <a:pt x="2209" y="500"/>
                </a:lnTo>
                <a:lnTo>
                  <a:pt x="2204" y="497"/>
                </a:lnTo>
                <a:lnTo>
                  <a:pt x="2195" y="494"/>
                </a:lnTo>
                <a:lnTo>
                  <a:pt x="2192" y="494"/>
                </a:lnTo>
                <a:lnTo>
                  <a:pt x="2184" y="494"/>
                </a:lnTo>
                <a:lnTo>
                  <a:pt x="2187" y="491"/>
                </a:lnTo>
                <a:lnTo>
                  <a:pt x="2192" y="486"/>
                </a:lnTo>
                <a:lnTo>
                  <a:pt x="2198" y="483"/>
                </a:lnTo>
                <a:lnTo>
                  <a:pt x="2207" y="480"/>
                </a:lnTo>
                <a:lnTo>
                  <a:pt x="2212" y="477"/>
                </a:lnTo>
                <a:lnTo>
                  <a:pt x="2224" y="474"/>
                </a:lnTo>
                <a:lnTo>
                  <a:pt x="2235" y="468"/>
                </a:lnTo>
                <a:lnTo>
                  <a:pt x="2246" y="463"/>
                </a:lnTo>
                <a:lnTo>
                  <a:pt x="2258" y="457"/>
                </a:lnTo>
                <a:lnTo>
                  <a:pt x="2275" y="451"/>
                </a:lnTo>
                <a:lnTo>
                  <a:pt x="2286" y="446"/>
                </a:lnTo>
                <a:lnTo>
                  <a:pt x="2303" y="440"/>
                </a:lnTo>
                <a:lnTo>
                  <a:pt x="2317" y="434"/>
                </a:lnTo>
                <a:lnTo>
                  <a:pt x="2337" y="429"/>
                </a:lnTo>
                <a:lnTo>
                  <a:pt x="2354" y="420"/>
                </a:lnTo>
                <a:lnTo>
                  <a:pt x="2371" y="412"/>
                </a:lnTo>
                <a:lnTo>
                  <a:pt x="2391" y="403"/>
                </a:lnTo>
                <a:lnTo>
                  <a:pt x="2411" y="395"/>
                </a:lnTo>
                <a:lnTo>
                  <a:pt x="2430" y="386"/>
                </a:lnTo>
                <a:lnTo>
                  <a:pt x="2450" y="378"/>
                </a:lnTo>
                <a:lnTo>
                  <a:pt x="2473" y="369"/>
                </a:lnTo>
                <a:lnTo>
                  <a:pt x="2495" y="361"/>
                </a:lnTo>
                <a:lnTo>
                  <a:pt x="2515" y="349"/>
                </a:lnTo>
                <a:lnTo>
                  <a:pt x="2538" y="341"/>
                </a:lnTo>
                <a:lnTo>
                  <a:pt x="2561" y="332"/>
                </a:lnTo>
                <a:lnTo>
                  <a:pt x="2583" y="324"/>
                </a:lnTo>
                <a:lnTo>
                  <a:pt x="2606" y="312"/>
                </a:lnTo>
                <a:lnTo>
                  <a:pt x="2629" y="304"/>
                </a:lnTo>
                <a:lnTo>
                  <a:pt x="2651" y="292"/>
                </a:lnTo>
                <a:lnTo>
                  <a:pt x="2677" y="284"/>
                </a:lnTo>
                <a:lnTo>
                  <a:pt x="2697" y="273"/>
                </a:lnTo>
                <a:lnTo>
                  <a:pt x="2719" y="264"/>
                </a:lnTo>
                <a:lnTo>
                  <a:pt x="2742" y="253"/>
                </a:lnTo>
                <a:lnTo>
                  <a:pt x="2767" y="244"/>
                </a:lnTo>
                <a:lnTo>
                  <a:pt x="2787" y="236"/>
                </a:lnTo>
                <a:lnTo>
                  <a:pt x="2810" y="224"/>
                </a:lnTo>
                <a:lnTo>
                  <a:pt x="2833" y="216"/>
                </a:lnTo>
                <a:lnTo>
                  <a:pt x="2855" y="207"/>
                </a:lnTo>
                <a:lnTo>
                  <a:pt x="2875" y="196"/>
                </a:lnTo>
                <a:lnTo>
                  <a:pt x="2895" y="187"/>
                </a:lnTo>
                <a:lnTo>
                  <a:pt x="2915" y="179"/>
                </a:lnTo>
                <a:lnTo>
                  <a:pt x="2937" y="170"/>
                </a:lnTo>
                <a:lnTo>
                  <a:pt x="2954" y="162"/>
                </a:lnTo>
                <a:lnTo>
                  <a:pt x="2974" y="153"/>
                </a:lnTo>
                <a:lnTo>
                  <a:pt x="2991" y="148"/>
                </a:lnTo>
                <a:lnTo>
                  <a:pt x="3011" y="142"/>
                </a:lnTo>
                <a:lnTo>
                  <a:pt x="3025" y="133"/>
                </a:lnTo>
                <a:lnTo>
                  <a:pt x="3042" y="125"/>
                </a:lnTo>
                <a:lnTo>
                  <a:pt x="3056" y="119"/>
                </a:lnTo>
                <a:lnTo>
                  <a:pt x="3070" y="111"/>
                </a:lnTo>
                <a:lnTo>
                  <a:pt x="3082" y="105"/>
                </a:lnTo>
                <a:lnTo>
                  <a:pt x="3096" y="99"/>
                </a:lnTo>
                <a:lnTo>
                  <a:pt x="3104" y="96"/>
                </a:lnTo>
                <a:lnTo>
                  <a:pt x="3116" y="91"/>
                </a:lnTo>
                <a:lnTo>
                  <a:pt x="3124" y="88"/>
                </a:lnTo>
                <a:lnTo>
                  <a:pt x="3133" y="82"/>
                </a:lnTo>
                <a:lnTo>
                  <a:pt x="3138" y="79"/>
                </a:lnTo>
                <a:lnTo>
                  <a:pt x="3144" y="77"/>
                </a:lnTo>
                <a:lnTo>
                  <a:pt x="3150" y="74"/>
                </a:lnTo>
                <a:lnTo>
                  <a:pt x="3153" y="74"/>
                </a:lnTo>
                <a:lnTo>
                  <a:pt x="3150" y="71"/>
                </a:lnTo>
                <a:lnTo>
                  <a:pt x="3147" y="71"/>
                </a:lnTo>
                <a:lnTo>
                  <a:pt x="3141" y="68"/>
                </a:lnTo>
                <a:lnTo>
                  <a:pt x="3136" y="68"/>
                </a:lnTo>
                <a:lnTo>
                  <a:pt x="3127" y="68"/>
                </a:lnTo>
                <a:lnTo>
                  <a:pt x="3119" y="68"/>
                </a:lnTo>
                <a:lnTo>
                  <a:pt x="3110" y="65"/>
                </a:lnTo>
                <a:lnTo>
                  <a:pt x="3099" y="65"/>
                </a:lnTo>
                <a:lnTo>
                  <a:pt x="3085" y="65"/>
                </a:lnTo>
                <a:lnTo>
                  <a:pt x="3073" y="62"/>
                </a:lnTo>
                <a:lnTo>
                  <a:pt x="3059" y="62"/>
                </a:lnTo>
                <a:lnTo>
                  <a:pt x="3042" y="62"/>
                </a:lnTo>
                <a:lnTo>
                  <a:pt x="3025" y="60"/>
                </a:lnTo>
                <a:lnTo>
                  <a:pt x="3008" y="57"/>
                </a:lnTo>
                <a:lnTo>
                  <a:pt x="2991" y="57"/>
                </a:lnTo>
                <a:lnTo>
                  <a:pt x="2974" y="57"/>
                </a:lnTo>
                <a:lnTo>
                  <a:pt x="2951" y="54"/>
                </a:lnTo>
                <a:lnTo>
                  <a:pt x="2932" y="54"/>
                </a:lnTo>
                <a:lnTo>
                  <a:pt x="2912" y="51"/>
                </a:lnTo>
                <a:lnTo>
                  <a:pt x="2889" y="51"/>
                </a:lnTo>
                <a:lnTo>
                  <a:pt x="2866" y="48"/>
                </a:lnTo>
                <a:lnTo>
                  <a:pt x="2844" y="45"/>
                </a:lnTo>
                <a:lnTo>
                  <a:pt x="2821" y="43"/>
                </a:lnTo>
                <a:lnTo>
                  <a:pt x="2799" y="43"/>
                </a:lnTo>
                <a:lnTo>
                  <a:pt x="2773" y="43"/>
                </a:lnTo>
                <a:lnTo>
                  <a:pt x="2750" y="40"/>
                </a:lnTo>
                <a:lnTo>
                  <a:pt x="2725" y="40"/>
                </a:lnTo>
                <a:lnTo>
                  <a:pt x="2699" y="37"/>
                </a:lnTo>
                <a:lnTo>
                  <a:pt x="2677" y="34"/>
                </a:lnTo>
                <a:lnTo>
                  <a:pt x="2651" y="34"/>
                </a:lnTo>
                <a:lnTo>
                  <a:pt x="2626" y="34"/>
                </a:lnTo>
                <a:lnTo>
                  <a:pt x="2603" y="34"/>
                </a:lnTo>
                <a:lnTo>
                  <a:pt x="2575" y="31"/>
                </a:lnTo>
                <a:lnTo>
                  <a:pt x="2549" y="28"/>
                </a:lnTo>
                <a:lnTo>
                  <a:pt x="2527" y="25"/>
                </a:lnTo>
                <a:lnTo>
                  <a:pt x="2501" y="25"/>
                </a:lnTo>
                <a:lnTo>
                  <a:pt x="2476" y="23"/>
                </a:lnTo>
                <a:lnTo>
                  <a:pt x="2453" y="23"/>
                </a:lnTo>
                <a:lnTo>
                  <a:pt x="2427" y="20"/>
                </a:lnTo>
                <a:lnTo>
                  <a:pt x="2405" y="20"/>
                </a:lnTo>
                <a:lnTo>
                  <a:pt x="2382" y="17"/>
                </a:lnTo>
                <a:lnTo>
                  <a:pt x="2360" y="17"/>
                </a:lnTo>
                <a:lnTo>
                  <a:pt x="2337" y="14"/>
                </a:lnTo>
                <a:lnTo>
                  <a:pt x="2314" y="14"/>
                </a:lnTo>
                <a:lnTo>
                  <a:pt x="2292" y="11"/>
                </a:lnTo>
                <a:lnTo>
                  <a:pt x="2272" y="11"/>
                </a:lnTo>
                <a:lnTo>
                  <a:pt x="2255" y="11"/>
                </a:lnTo>
                <a:lnTo>
                  <a:pt x="2235" y="11"/>
                </a:lnTo>
                <a:lnTo>
                  <a:pt x="2215" y="8"/>
                </a:lnTo>
                <a:lnTo>
                  <a:pt x="2198" y="8"/>
                </a:lnTo>
                <a:lnTo>
                  <a:pt x="2181" y="6"/>
                </a:lnTo>
                <a:lnTo>
                  <a:pt x="2167" y="6"/>
                </a:lnTo>
                <a:lnTo>
                  <a:pt x="2150" y="6"/>
                </a:lnTo>
                <a:lnTo>
                  <a:pt x="2136" y="3"/>
                </a:lnTo>
                <a:lnTo>
                  <a:pt x="2124" y="3"/>
                </a:lnTo>
                <a:lnTo>
                  <a:pt x="2116" y="3"/>
                </a:lnTo>
                <a:lnTo>
                  <a:pt x="2105" y="3"/>
                </a:lnTo>
                <a:lnTo>
                  <a:pt x="2093" y="0"/>
                </a:lnTo>
                <a:lnTo>
                  <a:pt x="2085" y="0"/>
                </a:lnTo>
                <a:lnTo>
                  <a:pt x="2082" y="0"/>
                </a:lnTo>
                <a:lnTo>
                  <a:pt x="2073" y="0"/>
                </a:lnTo>
                <a:lnTo>
                  <a:pt x="2071" y="0"/>
                </a:lnTo>
                <a:lnTo>
                  <a:pt x="2071" y="34"/>
                </a:lnTo>
                <a:lnTo>
                  <a:pt x="3034" y="99"/>
                </a:lnTo>
                <a:lnTo>
                  <a:pt x="2141" y="477"/>
                </a:lnTo>
                <a:lnTo>
                  <a:pt x="1943" y="454"/>
                </a:lnTo>
                <a:lnTo>
                  <a:pt x="1940" y="451"/>
                </a:lnTo>
                <a:lnTo>
                  <a:pt x="1938" y="451"/>
                </a:lnTo>
                <a:lnTo>
                  <a:pt x="1932" y="449"/>
                </a:lnTo>
                <a:lnTo>
                  <a:pt x="1926" y="446"/>
                </a:lnTo>
                <a:lnTo>
                  <a:pt x="1915" y="440"/>
                </a:lnTo>
                <a:lnTo>
                  <a:pt x="1904" y="434"/>
                </a:lnTo>
                <a:lnTo>
                  <a:pt x="1892" y="432"/>
                </a:lnTo>
                <a:lnTo>
                  <a:pt x="1881" y="426"/>
                </a:lnTo>
                <a:lnTo>
                  <a:pt x="1872" y="420"/>
                </a:lnTo>
                <a:lnTo>
                  <a:pt x="1864" y="420"/>
                </a:lnTo>
                <a:lnTo>
                  <a:pt x="1858" y="417"/>
                </a:lnTo>
                <a:lnTo>
                  <a:pt x="1850" y="415"/>
                </a:lnTo>
                <a:lnTo>
                  <a:pt x="1841" y="409"/>
                </a:lnTo>
                <a:lnTo>
                  <a:pt x="1833" y="409"/>
                </a:lnTo>
                <a:lnTo>
                  <a:pt x="1824" y="406"/>
                </a:lnTo>
                <a:lnTo>
                  <a:pt x="1819" y="406"/>
                </a:lnTo>
                <a:lnTo>
                  <a:pt x="1807" y="400"/>
                </a:lnTo>
                <a:lnTo>
                  <a:pt x="1799" y="400"/>
                </a:lnTo>
                <a:lnTo>
                  <a:pt x="1790" y="397"/>
                </a:lnTo>
                <a:lnTo>
                  <a:pt x="1782" y="397"/>
                </a:lnTo>
                <a:lnTo>
                  <a:pt x="1773" y="395"/>
                </a:lnTo>
                <a:lnTo>
                  <a:pt x="1765" y="395"/>
                </a:lnTo>
                <a:lnTo>
                  <a:pt x="1756" y="395"/>
                </a:lnTo>
                <a:lnTo>
                  <a:pt x="1748" y="395"/>
                </a:lnTo>
                <a:lnTo>
                  <a:pt x="1790" y="4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2" name="Freeform 24"/>
          <p:cNvSpPr>
            <a:spLocks/>
          </p:cNvSpPr>
          <p:nvPr/>
        </p:nvSpPr>
        <p:spPr bwMode="auto">
          <a:xfrm>
            <a:off x="6527800" y="4867275"/>
            <a:ext cx="533400" cy="41275"/>
          </a:xfrm>
          <a:custGeom>
            <a:avLst/>
            <a:gdLst>
              <a:gd name="T0" fmla="*/ 2147483647 w 388"/>
              <a:gd name="T1" fmla="*/ 0 h 29"/>
              <a:gd name="T2" fmla="*/ 2147483647 w 388"/>
              <a:gd name="T3" fmla="*/ 0 h 29"/>
              <a:gd name="T4" fmla="*/ 2147483647 w 388"/>
              <a:gd name="T5" fmla="*/ 0 h 29"/>
              <a:gd name="T6" fmla="*/ 2147483647 w 388"/>
              <a:gd name="T7" fmla="*/ 0 h 29"/>
              <a:gd name="T8" fmla="*/ 2147483647 w 388"/>
              <a:gd name="T9" fmla="*/ 2147483647 h 29"/>
              <a:gd name="T10" fmla="*/ 0 w 388"/>
              <a:gd name="T11" fmla="*/ 2147483647 h 29"/>
              <a:gd name="T12" fmla="*/ 2147483647 w 388"/>
              <a:gd name="T13" fmla="*/ 2147483647 h 29"/>
              <a:gd name="T14" fmla="*/ 2147483647 w 388"/>
              <a:gd name="T15" fmla="*/ 2147483647 h 29"/>
              <a:gd name="T16" fmla="*/ 2147483647 w 388"/>
              <a:gd name="T17" fmla="*/ 2147483647 h 29"/>
              <a:gd name="T18" fmla="*/ 2147483647 w 388"/>
              <a:gd name="T19" fmla="*/ 2147483647 h 29"/>
              <a:gd name="T20" fmla="*/ 2147483647 w 388"/>
              <a:gd name="T21" fmla="*/ 2147483647 h 29"/>
              <a:gd name="T22" fmla="*/ 2147483647 w 388"/>
              <a:gd name="T23" fmla="*/ 0 h 29"/>
              <a:gd name="T24" fmla="*/ 2147483647 w 388"/>
              <a:gd name="T25" fmla="*/ 0 h 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8"/>
              <a:gd name="T40" fmla="*/ 0 h 29"/>
              <a:gd name="T41" fmla="*/ 388 w 388"/>
              <a:gd name="T42" fmla="*/ 29 h 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8" h="29">
                <a:moveTo>
                  <a:pt x="34" y="0"/>
                </a:moveTo>
                <a:lnTo>
                  <a:pt x="28" y="0"/>
                </a:lnTo>
                <a:lnTo>
                  <a:pt x="20" y="0"/>
                </a:lnTo>
                <a:lnTo>
                  <a:pt x="9" y="0"/>
                </a:lnTo>
                <a:lnTo>
                  <a:pt x="3" y="9"/>
                </a:lnTo>
                <a:lnTo>
                  <a:pt x="0" y="17"/>
                </a:lnTo>
                <a:lnTo>
                  <a:pt x="6" y="23"/>
                </a:lnTo>
                <a:lnTo>
                  <a:pt x="11" y="26"/>
                </a:lnTo>
                <a:lnTo>
                  <a:pt x="14" y="29"/>
                </a:lnTo>
                <a:lnTo>
                  <a:pt x="346" y="29"/>
                </a:lnTo>
                <a:lnTo>
                  <a:pt x="388" y="6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3" name="Freeform 25"/>
          <p:cNvSpPr>
            <a:spLocks/>
          </p:cNvSpPr>
          <p:nvPr/>
        </p:nvSpPr>
        <p:spPr bwMode="auto">
          <a:xfrm>
            <a:off x="7927975" y="4879975"/>
            <a:ext cx="1506538" cy="2328863"/>
          </a:xfrm>
          <a:custGeom>
            <a:avLst/>
            <a:gdLst>
              <a:gd name="T0" fmla="*/ 2147483647 w 1099"/>
              <a:gd name="T1" fmla="*/ 2147483647 h 1667"/>
              <a:gd name="T2" fmla="*/ 2147483647 w 1099"/>
              <a:gd name="T3" fmla="*/ 2147483647 h 1667"/>
              <a:gd name="T4" fmla="*/ 2147483647 w 1099"/>
              <a:gd name="T5" fmla="*/ 2147483647 h 1667"/>
              <a:gd name="T6" fmla="*/ 2147483647 w 1099"/>
              <a:gd name="T7" fmla="*/ 2147483647 h 1667"/>
              <a:gd name="T8" fmla="*/ 2147483647 w 1099"/>
              <a:gd name="T9" fmla="*/ 2147483647 h 1667"/>
              <a:gd name="T10" fmla="*/ 2147483647 w 1099"/>
              <a:gd name="T11" fmla="*/ 2147483647 h 1667"/>
              <a:gd name="T12" fmla="*/ 2147483647 w 1099"/>
              <a:gd name="T13" fmla="*/ 2147483647 h 1667"/>
              <a:gd name="T14" fmla="*/ 2147483647 w 1099"/>
              <a:gd name="T15" fmla="*/ 2147483647 h 1667"/>
              <a:gd name="T16" fmla="*/ 2147483647 w 1099"/>
              <a:gd name="T17" fmla="*/ 2147483647 h 1667"/>
              <a:gd name="T18" fmla="*/ 2147483647 w 1099"/>
              <a:gd name="T19" fmla="*/ 2147483647 h 1667"/>
              <a:gd name="T20" fmla="*/ 2147483647 w 1099"/>
              <a:gd name="T21" fmla="*/ 2147483647 h 1667"/>
              <a:gd name="T22" fmla="*/ 2147483647 w 1099"/>
              <a:gd name="T23" fmla="*/ 2147483647 h 1667"/>
              <a:gd name="T24" fmla="*/ 2147483647 w 1099"/>
              <a:gd name="T25" fmla="*/ 2147483647 h 1667"/>
              <a:gd name="T26" fmla="*/ 2147483647 w 1099"/>
              <a:gd name="T27" fmla="*/ 2147483647 h 1667"/>
              <a:gd name="T28" fmla="*/ 2147483647 w 1099"/>
              <a:gd name="T29" fmla="*/ 2147483647 h 1667"/>
              <a:gd name="T30" fmla="*/ 2147483647 w 1099"/>
              <a:gd name="T31" fmla="*/ 2147483647 h 1667"/>
              <a:gd name="T32" fmla="*/ 2147483647 w 1099"/>
              <a:gd name="T33" fmla="*/ 2147483647 h 1667"/>
              <a:gd name="T34" fmla="*/ 2147483647 w 1099"/>
              <a:gd name="T35" fmla="*/ 2147483647 h 1667"/>
              <a:gd name="T36" fmla="*/ 2147483647 w 1099"/>
              <a:gd name="T37" fmla="*/ 2147483647 h 1667"/>
              <a:gd name="T38" fmla="*/ 2147483647 w 1099"/>
              <a:gd name="T39" fmla="*/ 2147483647 h 1667"/>
              <a:gd name="T40" fmla="*/ 2147483647 w 1099"/>
              <a:gd name="T41" fmla="*/ 2147483647 h 1667"/>
              <a:gd name="T42" fmla="*/ 2147483647 w 1099"/>
              <a:gd name="T43" fmla="*/ 2147483647 h 1667"/>
              <a:gd name="T44" fmla="*/ 2147483647 w 1099"/>
              <a:gd name="T45" fmla="*/ 2147483647 h 1667"/>
              <a:gd name="T46" fmla="*/ 2147483647 w 1099"/>
              <a:gd name="T47" fmla="*/ 2147483647 h 1667"/>
              <a:gd name="T48" fmla="*/ 2147483647 w 1099"/>
              <a:gd name="T49" fmla="*/ 2147483647 h 1667"/>
              <a:gd name="T50" fmla="*/ 2147483647 w 1099"/>
              <a:gd name="T51" fmla="*/ 2147483647 h 1667"/>
              <a:gd name="T52" fmla="*/ 2147483647 w 1099"/>
              <a:gd name="T53" fmla="*/ 2147483647 h 1667"/>
              <a:gd name="T54" fmla="*/ 2147483647 w 1099"/>
              <a:gd name="T55" fmla="*/ 2147483647 h 1667"/>
              <a:gd name="T56" fmla="*/ 2147483647 w 1099"/>
              <a:gd name="T57" fmla="*/ 2147483647 h 1667"/>
              <a:gd name="T58" fmla="*/ 2147483647 w 1099"/>
              <a:gd name="T59" fmla="*/ 2147483647 h 1667"/>
              <a:gd name="T60" fmla="*/ 2147483647 w 1099"/>
              <a:gd name="T61" fmla="*/ 2147483647 h 1667"/>
              <a:gd name="T62" fmla="*/ 2147483647 w 1099"/>
              <a:gd name="T63" fmla="*/ 2147483647 h 1667"/>
              <a:gd name="T64" fmla="*/ 2147483647 w 1099"/>
              <a:gd name="T65" fmla="*/ 2147483647 h 1667"/>
              <a:gd name="T66" fmla="*/ 2147483647 w 1099"/>
              <a:gd name="T67" fmla="*/ 2147483647 h 1667"/>
              <a:gd name="T68" fmla="*/ 2147483647 w 1099"/>
              <a:gd name="T69" fmla="*/ 2147483647 h 1667"/>
              <a:gd name="T70" fmla="*/ 2147483647 w 1099"/>
              <a:gd name="T71" fmla="*/ 2147483647 h 1667"/>
              <a:gd name="T72" fmla="*/ 2147483647 w 1099"/>
              <a:gd name="T73" fmla="*/ 2147483647 h 1667"/>
              <a:gd name="T74" fmla="*/ 2147483647 w 1099"/>
              <a:gd name="T75" fmla="*/ 2147483647 h 1667"/>
              <a:gd name="T76" fmla="*/ 2147483647 w 1099"/>
              <a:gd name="T77" fmla="*/ 2147483647 h 1667"/>
              <a:gd name="T78" fmla="*/ 2147483647 w 1099"/>
              <a:gd name="T79" fmla="*/ 2147483647 h 1667"/>
              <a:gd name="T80" fmla="*/ 2147483647 w 1099"/>
              <a:gd name="T81" fmla="*/ 2147483647 h 1667"/>
              <a:gd name="T82" fmla="*/ 2147483647 w 1099"/>
              <a:gd name="T83" fmla="*/ 2147483647 h 1667"/>
              <a:gd name="T84" fmla="*/ 2147483647 w 1099"/>
              <a:gd name="T85" fmla="*/ 2147483647 h 1667"/>
              <a:gd name="T86" fmla="*/ 2147483647 w 1099"/>
              <a:gd name="T87" fmla="*/ 2147483647 h 1667"/>
              <a:gd name="T88" fmla="*/ 2147483647 w 1099"/>
              <a:gd name="T89" fmla="*/ 2147483647 h 1667"/>
              <a:gd name="T90" fmla="*/ 2147483647 w 1099"/>
              <a:gd name="T91" fmla="*/ 2147483647 h 1667"/>
              <a:gd name="T92" fmla="*/ 2147483647 w 1099"/>
              <a:gd name="T93" fmla="*/ 2147483647 h 1667"/>
              <a:gd name="T94" fmla="*/ 2147483647 w 1099"/>
              <a:gd name="T95" fmla="*/ 2147483647 h 1667"/>
              <a:gd name="T96" fmla="*/ 2147483647 w 1099"/>
              <a:gd name="T97" fmla="*/ 2147483647 h 1667"/>
              <a:gd name="T98" fmla="*/ 2147483647 w 1099"/>
              <a:gd name="T99" fmla="*/ 2147483647 h 1667"/>
              <a:gd name="T100" fmla="*/ 2147483647 w 1099"/>
              <a:gd name="T101" fmla="*/ 2147483647 h 1667"/>
              <a:gd name="T102" fmla="*/ 2147483647 w 1099"/>
              <a:gd name="T103" fmla="*/ 2147483647 h 1667"/>
              <a:gd name="T104" fmla="*/ 2147483647 w 1099"/>
              <a:gd name="T105" fmla="*/ 2147483647 h 1667"/>
              <a:gd name="T106" fmla="*/ 2147483647 w 1099"/>
              <a:gd name="T107" fmla="*/ 2147483647 h 1667"/>
              <a:gd name="T108" fmla="*/ 2147483647 w 1099"/>
              <a:gd name="T109" fmla="*/ 2147483647 h 16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099"/>
              <a:gd name="T166" fmla="*/ 0 h 1667"/>
              <a:gd name="T167" fmla="*/ 1099 w 1099"/>
              <a:gd name="T168" fmla="*/ 1667 h 166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099" h="1667">
                <a:moveTo>
                  <a:pt x="1059" y="11"/>
                </a:moveTo>
                <a:lnTo>
                  <a:pt x="1056" y="11"/>
                </a:lnTo>
                <a:lnTo>
                  <a:pt x="1056" y="17"/>
                </a:lnTo>
                <a:lnTo>
                  <a:pt x="1056" y="20"/>
                </a:lnTo>
                <a:lnTo>
                  <a:pt x="1056" y="26"/>
                </a:lnTo>
                <a:lnTo>
                  <a:pt x="1053" y="31"/>
                </a:lnTo>
                <a:lnTo>
                  <a:pt x="1053" y="40"/>
                </a:lnTo>
                <a:lnTo>
                  <a:pt x="1053" y="45"/>
                </a:lnTo>
                <a:lnTo>
                  <a:pt x="1053" y="54"/>
                </a:lnTo>
                <a:lnTo>
                  <a:pt x="1050" y="62"/>
                </a:lnTo>
                <a:lnTo>
                  <a:pt x="1050" y="71"/>
                </a:lnTo>
                <a:lnTo>
                  <a:pt x="1050" y="82"/>
                </a:lnTo>
                <a:lnTo>
                  <a:pt x="1050" y="94"/>
                </a:lnTo>
                <a:lnTo>
                  <a:pt x="1048" y="105"/>
                </a:lnTo>
                <a:lnTo>
                  <a:pt x="1048" y="116"/>
                </a:lnTo>
                <a:lnTo>
                  <a:pt x="1045" y="128"/>
                </a:lnTo>
                <a:lnTo>
                  <a:pt x="1045" y="142"/>
                </a:lnTo>
                <a:lnTo>
                  <a:pt x="1045" y="153"/>
                </a:lnTo>
                <a:lnTo>
                  <a:pt x="1042" y="168"/>
                </a:lnTo>
                <a:lnTo>
                  <a:pt x="1039" y="182"/>
                </a:lnTo>
                <a:lnTo>
                  <a:pt x="1039" y="196"/>
                </a:lnTo>
                <a:lnTo>
                  <a:pt x="1036" y="213"/>
                </a:lnTo>
                <a:lnTo>
                  <a:pt x="1036" y="227"/>
                </a:lnTo>
                <a:lnTo>
                  <a:pt x="1033" y="244"/>
                </a:lnTo>
                <a:lnTo>
                  <a:pt x="1033" y="258"/>
                </a:lnTo>
                <a:lnTo>
                  <a:pt x="1033" y="275"/>
                </a:lnTo>
                <a:lnTo>
                  <a:pt x="1033" y="292"/>
                </a:lnTo>
                <a:lnTo>
                  <a:pt x="1031" y="310"/>
                </a:lnTo>
                <a:lnTo>
                  <a:pt x="1031" y="327"/>
                </a:lnTo>
                <a:lnTo>
                  <a:pt x="1028" y="344"/>
                </a:lnTo>
                <a:lnTo>
                  <a:pt x="1028" y="361"/>
                </a:lnTo>
                <a:lnTo>
                  <a:pt x="1025" y="378"/>
                </a:lnTo>
                <a:lnTo>
                  <a:pt x="1022" y="392"/>
                </a:lnTo>
                <a:lnTo>
                  <a:pt x="1022" y="409"/>
                </a:lnTo>
                <a:lnTo>
                  <a:pt x="1022" y="426"/>
                </a:lnTo>
                <a:lnTo>
                  <a:pt x="1019" y="443"/>
                </a:lnTo>
                <a:lnTo>
                  <a:pt x="1016" y="460"/>
                </a:lnTo>
                <a:lnTo>
                  <a:pt x="1014" y="477"/>
                </a:lnTo>
                <a:lnTo>
                  <a:pt x="1014" y="494"/>
                </a:lnTo>
                <a:lnTo>
                  <a:pt x="1014" y="508"/>
                </a:lnTo>
                <a:lnTo>
                  <a:pt x="1011" y="525"/>
                </a:lnTo>
                <a:lnTo>
                  <a:pt x="1011" y="542"/>
                </a:lnTo>
                <a:lnTo>
                  <a:pt x="1008" y="559"/>
                </a:lnTo>
                <a:lnTo>
                  <a:pt x="1008" y="574"/>
                </a:lnTo>
                <a:lnTo>
                  <a:pt x="1005" y="588"/>
                </a:lnTo>
                <a:lnTo>
                  <a:pt x="1005" y="602"/>
                </a:lnTo>
                <a:lnTo>
                  <a:pt x="1005" y="619"/>
                </a:lnTo>
                <a:lnTo>
                  <a:pt x="1002" y="630"/>
                </a:lnTo>
                <a:lnTo>
                  <a:pt x="1002" y="645"/>
                </a:lnTo>
                <a:lnTo>
                  <a:pt x="999" y="656"/>
                </a:lnTo>
                <a:lnTo>
                  <a:pt x="999" y="670"/>
                </a:lnTo>
                <a:lnTo>
                  <a:pt x="999" y="682"/>
                </a:lnTo>
                <a:lnTo>
                  <a:pt x="997" y="693"/>
                </a:lnTo>
                <a:lnTo>
                  <a:pt x="997" y="704"/>
                </a:lnTo>
                <a:lnTo>
                  <a:pt x="997" y="716"/>
                </a:lnTo>
                <a:lnTo>
                  <a:pt x="997" y="724"/>
                </a:lnTo>
                <a:lnTo>
                  <a:pt x="994" y="733"/>
                </a:lnTo>
                <a:lnTo>
                  <a:pt x="994" y="741"/>
                </a:lnTo>
                <a:lnTo>
                  <a:pt x="994" y="750"/>
                </a:lnTo>
                <a:lnTo>
                  <a:pt x="994" y="755"/>
                </a:lnTo>
                <a:lnTo>
                  <a:pt x="994" y="761"/>
                </a:lnTo>
                <a:lnTo>
                  <a:pt x="994" y="767"/>
                </a:lnTo>
                <a:lnTo>
                  <a:pt x="994" y="772"/>
                </a:lnTo>
                <a:lnTo>
                  <a:pt x="991" y="781"/>
                </a:lnTo>
                <a:lnTo>
                  <a:pt x="991" y="789"/>
                </a:lnTo>
                <a:lnTo>
                  <a:pt x="991" y="798"/>
                </a:lnTo>
                <a:lnTo>
                  <a:pt x="994" y="809"/>
                </a:lnTo>
                <a:lnTo>
                  <a:pt x="994" y="821"/>
                </a:lnTo>
                <a:lnTo>
                  <a:pt x="994" y="832"/>
                </a:lnTo>
                <a:lnTo>
                  <a:pt x="994" y="838"/>
                </a:lnTo>
                <a:lnTo>
                  <a:pt x="994" y="843"/>
                </a:lnTo>
                <a:lnTo>
                  <a:pt x="997" y="852"/>
                </a:lnTo>
                <a:lnTo>
                  <a:pt x="997" y="860"/>
                </a:lnTo>
                <a:lnTo>
                  <a:pt x="997" y="872"/>
                </a:lnTo>
                <a:lnTo>
                  <a:pt x="999" y="886"/>
                </a:lnTo>
                <a:lnTo>
                  <a:pt x="999" y="892"/>
                </a:lnTo>
                <a:lnTo>
                  <a:pt x="1002" y="900"/>
                </a:lnTo>
                <a:lnTo>
                  <a:pt x="1002" y="909"/>
                </a:lnTo>
                <a:lnTo>
                  <a:pt x="1002" y="914"/>
                </a:lnTo>
                <a:lnTo>
                  <a:pt x="1002" y="923"/>
                </a:lnTo>
                <a:lnTo>
                  <a:pt x="1005" y="931"/>
                </a:lnTo>
                <a:lnTo>
                  <a:pt x="1005" y="937"/>
                </a:lnTo>
                <a:lnTo>
                  <a:pt x="1008" y="946"/>
                </a:lnTo>
                <a:lnTo>
                  <a:pt x="1008" y="954"/>
                </a:lnTo>
                <a:lnTo>
                  <a:pt x="1008" y="960"/>
                </a:lnTo>
                <a:lnTo>
                  <a:pt x="1011" y="968"/>
                </a:lnTo>
                <a:lnTo>
                  <a:pt x="1011" y="977"/>
                </a:lnTo>
                <a:lnTo>
                  <a:pt x="1011" y="983"/>
                </a:lnTo>
                <a:lnTo>
                  <a:pt x="1011" y="991"/>
                </a:lnTo>
                <a:lnTo>
                  <a:pt x="1011" y="997"/>
                </a:lnTo>
                <a:lnTo>
                  <a:pt x="1014" y="1002"/>
                </a:lnTo>
                <a:lnTo>
                  <a:pt x="1014" y="1011"/>
                </a:lnTo>
                <a:lnTo>
                  <a:pt x="1014" y="1017"/>
                </a:lnTo>
                <a:lnTo>
                  <a:pt x="1014" y="1025"/>
                </a:lnTo>
                <a:lnTo>
                  <a:pt x="1014" y="1034"/>
                </a:lnTo>
                <a:lnTo>
                  <a:pt x="1014" y="1045"/>
                </a:lnTo>
                <a:lnTo>
                  <a:pt x="1016" y="1059"/>
                </a:lnTo>
                <a:lnTo>
                  <a:pt x="1016" y="1071"/>
                </a:lnTo>
                <a:lnTo>
                  <a:pt x="1016" y="1085"/>
                </a:lnTo>
                <a:lnTo>
                  <a:pt x="1016" y="1093"/>
                </a:lnTo>
                <a:lnTo>
                  <a:pt x="1016" y="1105"/>
                </a:lnTo>
                <a:lnTo>
                  <a:pt x="1016" y="1113"/>
                </a:lnTo>
                <a:lnTo>
                  <a:pt x="1016" y="1125"/>
                </a:lnTo>
                <a:lnTo>
                  <a:pt x="1014" y="1130"/>
                </a:lnTo>
                <a:lnTo>
                  <a:pt x="1014" y="1139"/>
                </a:lnTo>
                <a:lnTo>
                  <a:pt x="1011" y="1144"/>
                </a:lnTo>
                <a:lnTo>
                  <a:pt x="1011" y="1150"/>
                </a:lnTo>
                <a:lnTo>
                  <a:pt x="1005" y="1150"/>
                </a:lnTo>
                <a:lnTo>
                  <a:pt x="1002" y="1153"/>
                </a:lnTo>
                <a:lnTo>
                  <a:pt x="999" y="1159"/>
                </a:lnTo>
                <a:lnTo>
                  <a:pt x="991" y="1162"/>
                </a:lnTo>
                <a:lnTo>
                  <a:pt x="982" y="1164"/>
                </a:lnTo>
                <a:lnTo>
                  <a:pt x="977" y="1170"/>
                </a:lnTo>
                <a:lnTo>
                  <a:pt x="968" y="1176"/>
                </a:lnTo>
                <a:lnTo>
                  <a:pt x="957" y="1181"/>
                </a:lnTo>
                <a:lnTo>
                  <a:pt x="946" y="1187"/>
                </a:lnTo>
                <a:lnTo>
                  <a:pt x="931" y="1193"/>
                </a:lnTo>
                <a:lnTo>
                  <a:pt x="917" y="1201"/>
                </a:lnTo>
                <a:lnTo>
                  <a:pt x="906" y="1207"/>
                </a:lnTo>
                <a:lnTo>
                  <a:pt x="889" y="1215"/>
                </a:lnTo>
                <a:lnTo>
                  <a:pt x="875" y="1224"/>
                </a:lnTo>
                <a:lnTo>
                  <a:pt x="855" y="1232"/>
                </a:lnTo>
                <a:lnTo>
                  <a:pt x="841" y="1241"/>
                </a:lnTo>
                <a:lnTo>
                  <a:pt x="821" y="1250"/>
                </a:lnTo>
                <a:lnTo>
                  <a:pt x="801" y="1258"/>
                </a:lnTo>
                <a:lnTo>
                  <a:pt x="781" y="1269"/>
                </a:lnTo>
                <a:lnTo>
                  <a:pt x="761" y="1278"/>
                </a:lnTo>
                <a:lnTo>
                  <a:pt x="742" y="1289"/>
                </a:lnTo>
                <a:lnTo>
                  <a:pt x="719" y="1298"/>
                </a:lnTo>
                <a:lnTo>
                  <a:pt x="699" y="1309"/>
                </a:lnTo>
                <a:lnTo>
                  <a:pt x="677" y="1321"/>
                </a:lnTo>
                <a:lnTo>
                  <a:pt x="654" y="1329"/>
                </a:lnTo>
                <a:lnTo>
                  <a:pt x="631" y="1340"/>
                </a:lnTo>
                <a:lnTo>
                  <a:pt x="609" y="1349"/>
                </a:lnTo>
                <a:lnTo>
                  <a:pt x="586" y="1360"/>
                </a:lnTo>
                <a:lnTo>
                  <a:pt x="563" y="1372"/>
                </a:lnTo>
                <a:lnTo>
                  <a:pt x="541" y="1383"/>
                </a:lnTo>
                <a:lnTo>
                  <a:pt x="518" y="1394"/>
                </a:lnTo>
                <a:lnTo>
                  <a:pt x="495" y="1406"/>
                </a:lnTo>
                <a:lnTo>
                  <a:pt x="473" y="1414"/>
                </a:lnTo>
                <a:lnTo>
                  <a:pt x="447" y="1426"/>
                </a:lnTo>
                <a:lnTo>
                  <a:pt x="424" y="1434"/>
                </a:lnTo>
                <a:lnTo>
                  <a:pt x="402" y="1445"/>
                </a:lnTo>
                <a:lnTo>
                  <a:pt x="379" y="1457"/>
                </a:lnTo>
                <a:lnTo>
                  <a:pt x="356" y="1465"/>
                </a:lnTo>
                <a:lnTo>
                  <a:pt x="334" y="1477"/>
                </a:lnTo>
                <a:lnTo>
                  <a:pt x="311" y="1488"/>
                </a:lnTo>
                <a:lnTo>
                  <a:pt x="289" y="1497"/>
                </a:lnTo>
                <a:lnTo>
                  <a:pt x="269" y="1505"/>
                </a:lnTo>
                <a:lnTo>
                  <a:pt x="246" y="1516"/>
                </a:lnTo>
                <a:lnTo>
                  <a:pt x="229" y="1525"/>
                </a:lnTo>
                <a:lnTo>
                  <a:pt x="209" y="1534"/>
                </a:lnTo>
                <a:lnTo>
                  <a:pt x="189" y="1542"/>
                </a:lnTo>
                <a:lnTo>
                  <a:pt x="170" y="1551"/>
                </a:lnTo>
                <a:lnTo>
                  <a:pt x="155" y="1559"/>
                </a:lnTo>
                <a:lnTo>
                  <a:pt x="136" y="1568"/>
                </a:lnTo>
                <a:lnTo>
                  <a:pt x="121" y="1573"/>
                </a:lnTo>
                <a:lnTo>
                  <a:pt x="104" y="1582"/>
                </a:lnTo>
                <a:lnTo>
                  <a:pt x="90" y="1587"/>
                </a:lnTo>
                <a:lnTo>
                  <a:pt x="76" y="1593"/>
                </a:lnTo>
                <a:lnTo>
                  <a:pt x="65" y="1599"/>
                </a:lnTo>
                <a:lnTo>
                  <a:pt x="51" y="1602"/>
                </a:lnTo>
                <a:lnTo>
                  <a:pt x="42" y="1610"/>
                </a:lnTo>
                <a:lnTo>
                  <a:pt x="31" y="1613"/>
                </a:lnTo>
                <a:lnTo>
                  <a:pt x="22" y="1616"/>
                </a:lnTo>
                <a:lnTo>
                  <a:pt x="17" y="1619"/>
                </a:lnTo>
                <a:lnTo>
                  <a:pt x="11" y="1622"/>
                </a:lnTo>
                <a:lnTo>
                  <a:pt x="2" y="1627"/>
                </a:lnTo>
                <a:lnTo>
                  <a:pt x="0" y="1630"/>
                </a:lnTo>
                <a:lnTo>
                  <a:pt x="5" y="1667"/>
                </a:lnTo>
                <a:lnTo>
                  <a:pt x="5" y="1664"/>
                </a:lnTo>
                <a:lnTo>
                  <a:pt x="14" y="1661"/>
                </a:lnTo>
                <a:lnTo>
                  <a:pt x="19" y="1658"/>
                </a:lnTo>
                <a:lnTo>
                  <a:pt x="28" y="1656"/>
                </a:lnTo>
                <a:lnTo>
                  <a:pt x="36" y="1650"/>
                </a:lnTo>
                <a:lnTo>
                  <a:pt x="48" y="1647"/>
                </a:lnTo>
                <a:lnTo>
                  <a:pt x="59" y="1641"/>
                </a:lnTo>
                <a:lnTo>
                  <a:pt x="70" y="1636"/>
                </a:lnTo>
                <a:lnTo>
                  <a:pt x="82" y="1630"/>
                </a:lnTo>
                <a:lnTo>
                  <a:pt x="99" y="1622"/>
                </a:lnTo>
                <a:lnTo>
                  <a:pt x="113" y="1616"/>
                </a:lnTo>
                <a:lnTo>
                  <a:pt x="130" y="1607"/>
                </a:lnTo>
                <a:lnTo>
                  <a:pt x="147" y="1602"/>
                </a:lnTo>
                <a:lnTo>
                  <a:pt x="167" y="1593"/>
                </a:lnTo>
                <a:lnTo>
                  <a:pt x="184" y="1582"/>
                </a:lnTo>
                <a:lnTo>
                  <a:pt x="201" y="1573"/>
                </a:lnTo>
                <a:lnTo>
                  <a:pt x="221" y="1565"/>
                </a:lnTo>
                <a:lnTo>
                  <a:pt x="243" y="1556"/>
                </a:lnTo>
                <a:lnTo>
                  <a:pt x="263" y="1545"/>
                </a:lnTo>
                <a:lnTo>
                  <a:pt x="286" y="1536"/>
                </a:lnTo>
                <a:lnTo>
                  <a:pt x="308" y="1525"/>
                </a:lnTo>
                <a:lnTo>
                  <a:pt x="331" y="1516"/>
                </a:lnTo>
                <a:lnTo>
                  <a:pt x="354" y="1505"/>
                </a:lnTo>
                <a:lnTo>
                  <a:pt x="376" y="1494"/>
                </a:lnTo>
                <a:lnTo>
                  <a:pt x="399" y="1482"/>
                </a:lnTo>
                <a:lnTo>
                  <a:pt x="424" y="1474"/>
                </a:lnTo>
                <a:lnTo>
                  <a:pt x="450" y="1463"/>
                </a:lnTo>
                <a:lnTo>
                  <a:pt x="473" y="1451"/>
                </a:lnTo>
                <a:lnTo>
                  <a:pt x="498" y="1440"/>
                </a:lnTo>
                <a:lnTo>
                  <a:pt x="524" y="1428"/>
                </a:lnTo>
                <a:lnTo>
                  <a:pt x="546" y="1417"/>
                </a:lnTo>
                <a:lnTo>
                  <a:pt x="569" y="1406"/>
                </a:lnTo>
                <a:lnTo>
                  <a:pt x="594" y="1394"/>
                </a:lnTo>
                <a:lnTo>
                  <a:pt x="620" y="1383"/>
                </a:lnTo>
                <a:lnTo>
                  <a:pt x="643" y="1372"/>
                </a:lnTo>
                <a:lnTo>
                  <a:pt x="665" y="1360"/>
                </a:lnTo>
                <a:lnTo>
                  <a:pt x="688" y="1349"/>
                </a:lnTo>
                <a:lnTo>
                  <a:pt x="713" y="1338"/>
                </a:lnTo>
                <a:lnTo>
                  <a:pt x="733" y="1326"/>
                </a:lnTo>
                <a:lnTo>
                  <a:pt x="756" y="1315"/>
                </a:lnTo>
                <a:lnTo>
                  <a:pt x="778" y="1303"/>
                </a:lnTo>
                <a:lnTo>
                  <a:pt x="801" y="1295"/>
                </a:lnTo>
                <a:lnTo>
                  <a:pt x="821" y="1284"/>
                </a:lnTo>
                <a:lnTo>
                  <a:pt x="841" y="1275"/>
                </a:lnTo>
                <a:lnTo>
                  <a:pt x="861" y="1267"/>
                </a:lnTo>
                <a:lnTo>
                  <a:pt x="880" y="1258"/>
                </a:lnTo>
                <a:lnTo>
                  <a:pt x="897" y="1247"/>
                </a:lnTo>
                <a:lnTo>
                  <a:pt x="914" y="1238"/>
                </a:lnTo>
                <a:lnTo>
                  <a:pt x="931" y="1232"/>
                </a:lnTo>
                <a:lnTo>
                  <a:pt x="948" y="1224"/>
                </a:lnTo>
                <a:lnTo>
                  <a:pt x="960" y="1215"/>
                </a:lnTo>
                <a:lnTo>
                  <a:pt x="974" y="1210"/>
                </a:lnTo>
                <a:lnTo>
                  <a:pt x="985" y="1204"/>
                </a:lnTo>
                <a:lnTo>
                  <a:pt x="999" y="1198"/>
                </a:lnTo>
                <a:lnTo>
                  <a:pt x="1008" y="1193"/>
                </a:lnTo>
                <a:lnTo>
                  <a:pt x="1016" y="1187"/>
                </a:lnTo>
                <a:lnTo>
                  <a:pt x="1025" y="1181"/>
                </a:lnTo>
                <a:lnTo>
                  <a:pt x="1033" y="1179"/>
                </a:lnTo>
                <a:lnTo>
                  <a:pt x="1042" y="1173"/>
                </a:lnTo>
                <a:lnTo>
                  <a:pt x="1045" y="1170"/>
                </a:lnTo>
                <a:lnTo>
                  <a:pt x="1045" y="1164"/>
                </a:lnTo>
                <a:lnTo>
                  <a:pt x="1045" y="1162"/>
                </a:lnTo>
                <a:lnTo>
                  <a:pt x="1045" y="1150"/>
                </a:lnTo>
                <a:lnTo>
                  <a:pt x="1045" y="1144"/>
                </a:lnTo>
                <a:lnTo>
                  <a:pt x="1045" y="1133"/>
                </a:lnTo>
                <a:lnTo>
                  <a:pt x="1045" y="1122"/>
                </a:lnTo>
                <a:lnTo>
                  <a:pt x="1045" y="1108"/>
                </a:lnTo>
                <a:lnTo>
                  <a:pt x="1045" y="1096"/>
                </a:lnTo>
                <a:lnTo>
                  <a:pt x="1042" y="1088"/>
                </a:lnTo>
                <a:lnTo>
                  <a:pt x="1042" y="1082"/>
                </a:lnTo>
                <a:lnTo>
                  <a:pt x="1042" y="1073"/>
                </a:lnTo>
                <a:lnTo>
                  <a:pt x="1042" y="1065"/>
                </a:lnTo>
                <a:lnTo>
                  <a:pt x="1042" y="1056"/>
                </a:lnTo>
                <a:lnTo>
                  <a:pt x="1042" y="1051"/>
                </a:lnTo>
                <a:lnTo>
                  <a:pt x="1042" y="1042"/>
                </a:lnTo>
                <a:lnTo>
                  <a:pt x="1042" y="1034"/>
                </a:lnTo>
                <a:lnTo>
                  <a:pt x="1039" y="1022"/>
                </a:lnTo>
                <a:lnTo>
                  <a:pt x="1039" y="1017"/>
                </a:lnTo>
                <a:lnTo>
                  <a:pt x="1039" y="1005"/>
                </a:lnTo>
                <a:lnTo>
                  <a:pt x="1039" y="1000"/>
                </a:lnTo>
                <a:lnTo>
                  <a:pt x="1039" y="991"/>
                </a:lnTo>
                <a:lnTo>
                  <a:pt x="1039" y="980"/>
                </a:lnTo>
                <a:lnTo>
                  <a:pt x="1039" y="971"/>
                </a:lnTo>
                <a:lnTo>
                  <a:pt x="1039" y="966"/>
                </a:lnTo>
                <a:lnTo>
                  <a:pt x="1036" y="954"/>
                </a:lnTo>
                <a:lnTo>
                  <a:pt x="1036" y="946"/>
                </a:lnTo>
                <a:lnTo>
                  <a:pt x="1036" y="937"/>
                </a:lnTo>
                <a:lnTo>
                  <a:pt x="1036" y="929"/>
                </a:lnTo>
                <a:lnTo>
                  <a:pt x="1033" y="920"/>
                </a:lnTo>
                <a:lnTo>
                  <a:pt x="1033" y="912"/>
                </a:lnTo>
                <a:lnTo>
                  <a:pt x="1033" y="903"/>
                </a:lnTo>
                <a:lnTo>
                  <a:pt x="1033" y="895"/>
                </a:lnTo>
                <a:lnTo>
                  <a:pt x="1033" y="886"/>
                </a:lnTo>
                <a:lnTo>
                  <a:pt x="1033" y="880"/>
                </a:lnTo>
                <a:lnTo>
                  <a:pt x="1033" y="872"/>
                </a:lnTo>
                <a:lnTo>
                  <a:pt x="1033" y="863"/>
                </a:lnTo>
                <a:lnTo>
                  <a:pt x="1033" y="858"/>
                </a:lnTo>
                <a:lnTo>
                  <a:pt x="1033" y="849"/>
                </a:lnTo>
                <a:lnTo>
                  <a:pt x="1033" y="843"/>
                </a:lnTo>
                <a:lnTo>
                  <a:pt x="1033" y="838"/>
                </a:lnTo>
                <a:lnTo>
                  <a:pt x="1031" y="824"/>
                </a:lnTo>
                <a:lnTo>
                  <a:pt x="1031" y="815"/>
                </a:lnTo>
                <a:lnTo>
                  <a:pt x="1031" y="804"/>
                </a:lnTo>
                <a:lnTo>
                  <a:pt x="1031" y="798"/>
                </a:lnTo>
                <a:lnTo>
                  <a:pt x="1031" y="787"/>
                </a:lnTo>
                <a:lnTo>
                  <a:pt x="1031" y="784"/>
                </a:lnTo>
                <a:lnTo>
                  <a:pt x="1099" y="0"/>
                </a:lnTo>
                <a:lnTo>
                  <a:pt x="1059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4" name="Freeform 26"/>
          <p:cNvSpPr>
            <a:spLocks/>
          </p:cNvSpPr>
          <p:nvPr/>
        </p:nvSpPr>
        <p:spPr bwMode="auto">
          <a:xfrm>
            <a:off x="5641975" y="5364163"/>
            <a:ext cx="2286000" cy="1836737"/>
          </a:xfrm>
          <a:custGeom>
            <a:avLst/>
            <a:gdLst>
              <a:gd name="T0" fmla="*/ 0 w 1666"/>
              <a:gd name="T1" fmla="*/ 2147483647 h 1315"/>
              <a:gd name="T2" fmla="*/ 0 w 1666"/>
              <a:gd name="T3" fmla="*/ 2147483647 h 1315"/>
              <a:gd name="T4" fmla="*/ 2147483647 w 1666"/>
              <a:gd name="T5" fmla="*/ 2147483647 h 1315"/>
              <a:gd name="T6" fmla="*/ 2147483647 w 1666"/>
              <a:gd name="T7" fmla="*/ 2147483647 h 1315"/>
              <a:gd name="T8" fmla="*/ 2147483647 w 1666"/>
              <a:gd name="T9" fmla="*/ 2147483647 h 1315"/>
              <a:gd name="T10" fmla="*/ 2147483647 w 1666"/>
              <a:gd name="T11" fmla="*/ 2147483647 h 1315"/>
              <a:gd name="T12" fmla="*/ 2147483647 w 1666"/>
              <a:gd name="T13" fmla="*/ 2147483647 h 1315"/>
              <a:gd name="T14" fmla="*/ 2147483647 w 1666"/>
              <a:gd name="T15" fmla="*/ 2147483647 h 1315"/>
              <a:gd name="T16" fmla="*/ 2147483647 w 1666"/>
              <a:gd name="T17" fmla="*/ 2147483647 h 1315"/>
              <a:gd name="T18" fmla="*/ 2147483647 w 1666"/>
              <a:gd name="T19" fmla="*/ 2147483647 h 1315"/>
              <a:gd name="T20" fmla="*/ 2147483647 w 1666"/>
              <a:gd name="T21" fmla="*/ 2147483647 h 1315"/>
              <a:gd name="T22" fmla="*/ 2147483647 w 1666"/>
              <a:gd name="T23" fmla="*/ 2147483647 h 1315"/>
              <a:gd name="T24" fmla="*/ 2147483647 w 1666"/>
              <a:gd name="T25" fmla="*/ 2147483647 h 1315"/>
              <a:gd name="T26" fmla="*/ 2147483647 w 1666"/>
              <a:gd name="T27" fmla="*/ 2147483647 h 1315"/>
              <a:gd name="T28" fmla="*/ 2147483647 w 1666"/>
              <a:gd name="T29" fmla="*/ 2147483647 h 1315"/>
              <a:gd name="T30" fmla="*/ 2147483647 w 1666"/>
              <a:gd name="T31" fmla="*/ 2147483647 h 1315"/>
              <a:gd name="T32" fmla="*/ 2147483647 w 1666"/>
              <a:gd name="T33" fmla="*/ 2147483647 h 1315"/>
              <a:gd name="T34" fmla="*/ 2147483647 w 1666"/>
              <a:gd name="T35" fmla="*/ 2147483647 h 1315"/>
              <a:gd name="T36" fmla="*/ 2147483647 w 1666"/>
              <a:gd name="T37" fmla="*/ 2147483647 h 1315"/>
              <a:gd name="T38" fmla="*/ 2147483647 w 1666"/>
              <a:gd name="T39" fmla="*/ 2147483647 h 1315"/>
              <a:gd name="T40" fmla="*/ 2147483647 w 1666"/>
              <a:gd name="T41" fmla="*/ 2147483647 h 1315"/>
              <a:gd name="T42" fmla="*/ 2147483647 w 1666"/>
              <a:gd name="T43" fmla="*/ 2147483647 h 1315"/>
              <a:gd name="T44" fmla="*/ 2147483647 w 1666"/>
              <a:gd name="T45" fmla="*/ 2147483647 h 1315"/>
              <a:gd name="T46" fmla="*/ 2147483647 w 1666"/>
              <a:gd name="T47" fmla="*/ 2147483647 h 1315"/>
              <a:gd name="T48" fmla="*/ 2147483647 w 1666"/>
              <a:gd name="T49" fmla="*/ 2147483647 h 1315"/>
              <a:gd name="T50" fmla="*/ 2147483647 w 1666"/>
              <a:gd name="T51" fmla="*/ 2147483647 h 1315"/>
              <a:gd name="T52" fmla="*/ 2147483647 w 1666"/>
              <a:gd name="T53" fmla="*/ 2147483647 h 1315"/>
              <a:gd name="T54" fmla="*/ 2147483647 w 1666"/>
              <a:gd name="T55" fmla="*/ 2147483647 h 1315"/>
              <a:gd name="T56" fmla="*/ 2147483647 w 1666"/>
              <a:gd name="T57" fmla="*/ 2147483647 h 1315"/>
              <a:gd name="T58" fmla="*/ 2147483647 w 1666"/>
              <a:gd name="T59" fmla="*/ 2147483647 h 1315"/>
              <a:gd name="T60" fmla="*/ 2147483647 w 1666"/>
              <a:gd name="T61" fmla="*/ 2147483647 h 1315"/>
              <a:gd name="T62" fmla="*/ 2147483647 w 1666"/>
              <a:gd name="T63" fmla="*/ 2147483647 h 1315"/>
              <a:gd name="T64" fmla="*/ 2147483647 w 1666"/>
              <a:gd name="T65" fmla="*/ 2147483647 h 1315"/>
              <a:gd name="T66" fmla="*/ 2147483647 w 1666"/>
              <a:gd name="T67" fmla="*/ 2147483647 h 1315"/>
              <a:gd name="T68" fmla="*/ 2147483647 w 1666"/>
              <a:gd name="T69" fmla="*/ 2147483647 h 1315"/>
              <a:gd name="T70" fmla="*/ 2147483647 w 1666"/>
              <a:gd name="T71" fmla="*/ 2147483647 h 1315"/>
              <a:gd name="T72" fmla="*/ 2147483647 w 1666"/>
              <a:gd name="T73" fmla="*/ 2147483647 h 1315"/>
              <a:gd name="T74" fmla="*/ 2147483647 w 1666"/>
              <a:gd name="T75" fmla="*/ 2147483647 h 1315"/>
              <a:gd name="T76" fmla="*/ 2147483647 w 1666"/>
              <a:gd name="T77" fmla="*/ 2147483647 h 1315"/>
              <a:gd name="T78" fmla="*/ 2147483647 w 1666"/>
              <a:gd name="T79" fmla="*/ 2147483647 h 1315"/>
              <a:gd name="T80" fmla="*/ 2147483647 w 1666"/>
              <a:gd name="T81" fmla="*/ 2147483647 h 1315"/>
              <a:gd name="T82" fmla="*/ 2147483647 w 1666"/>
              <a:gd name="T83" fmla="*/ 2147483647 h 1315"/>
              <a:gd name="T84" fmla="*/ 2147483647 w 1666"/>
              <a:gd name="T85" fmla="*/ 2147483647 h 1315"/>
              <a:gd name="T86" fmla="*/ 2147483647 w 1666"/>
              <a:gd name="T87" fmla="*/ 2147483647 h 1315"/>
              <a:gd name="T88" fmla="*/ 2147483647 w 1666"/>
              <a:gd name="T89" fmla="*/ 2147483647 h 1315"/>
              <a:gd name="T90" fmla="*/ 2147483647 w 1666"/>
              <a:gd name="T91" fmla="*/ 2147483647 h 1315"/>
              <a:gd name="T92" fmla="*/ 2147483647 w 1666"/>
              <a:gd name="T93" fmla="*/ 2147483647 h 1315"/>
              <a:gd name="T94" fmla="*/ 2147483647 w 1666"/>
              <a:gd name="T95" fmla="*/ 2147483647 h 1315"/>
              <a:gd name="T96" fmla="*/ 2147483647 w 1666"/>
              <a:gd name="T97" fmla="*/ 2147483647 h 1315"/>
              <a:gd name="T98" fmla="*/ 2147483647 w 1666"/>
              <a:gd name="T99" fmla="*/ 2147483647 h 1315"/>
              <a:gd name="T100" fmla="*/ 2147483647 w 1666"/>
              <a:gd name="T101" fmla="*/ 2147483647 h 1315"/>
              <a:gd name="T102" fmla="*/ 2147483647 w 1666"/>
              <a:gd name="T103" fmla="*/ 2147483647 h 1315"/>
              <a:gd name="T104" fmla="*/ 2147483647 w 1666"/>
              <a:gd name="T105" fmla="*/ 2147483647 h 1315"/>
              <a:gd name="T106" fmla="*/ 2147483647 w 1666"/>
              <a:gd name="T107" fmla="*/ 2147483647 h 1315"/>
              <a:gd name="T108" fmla="*/ 2147483647 w 1666"/>
              <a:gd name="T109" fmla="*/ 2147483647 h 1315"/>
              <a:gd name="T110" fmla="*/ 2147483647 w 1666"/>
              <a:gd name="T111" fmla="*/ 2147483647 h 1315"/>
              <a:gd name="T112" fmla="*/ 2147483647 w 1666"/>
              <a:gd name="T113" fmla="*/ 2147483647 h 1315"/>
              <a:gd name="T114" fmla="*/ 2147483647 w 1666"/>
              <a:gd name="T115" fmla="*/ 2147483647 h 1315"/>
              <a:gd name="T116" fmla="*/ 2147483647 w 1666"/>
              <a:gd name="T117" fmla="*/ 2147483647 h 1315"/>
              <a:gd name="T118" fmla="*/ 2147483647 w 1666"/>
              <a:gd name="T119" fmla="*/ 2147483647 h 1315"/>
              <a:gd name="T120" fmla="*/ 2147483647 w 1666"/>
              <a:gd name="T121" fmla="*/ 2147483647 h 1315"/>
              <a:gd name="T122" fmla="*/ 2147483647 w 1666"/>
              <a:gd name="T123" fmla="*/ 2147483647 h 131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666"/>
              <a:gd name="T187" fmla="*/ 0 h 1315"/>
              <a:gd name="T188" fmla="*/ 1666 w 1666"/>
              <a:gd name="T189" fmla="*/ 1315 h 131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666" h="1315">
                <a:moveTo>
                  <a:pt x="0" y="0"/>
                </a:moveTo>
                <a:lnTo>
                  <a:pt x="0" y="3"/>
                </a:lnTo>
                <a:lnTo>
                  <a:pt x="0" y="9"/>
                </a:lnTo>
                <a:lnTo>
                  <a:pt x="0" y="15"/>
                </a:lnTo>
                <a:lnTo>
                  <a:pt x="0" y="23"/>
                </a:lnTo>
                <a:lnTo>
                  <a:pt x="0" y="32"/>
                </a:lnTo>
                <a:lnTo>
                  <a:pt x="0" y="43"/>
                </a:lnTo>
                <a:lnTo>
                  <a:pt x="0" y="52"/>
                </a:lnTo>
                <a:lnTo>
                  <a:pt x="3" y="66"/>
                </a:lnTo>
                <a:lnTo>
                  <a:pt x="3" y="74"/>
                </a:lnTo>
                <a:lnTo>
                  <a:pt x="6" y="91"/>
                </a:lnTo>
                <a:lnTo>
                  <a:pt x="6" y="106"/>
                </a:lnTo>
                <a:lnTo>
                  <a:pt x="6" y="120"/>
                </a:lnTo>
                <a:lnTo>
                  <a:pt x="9" y="137"/>
                </a:lnTo>
                <a:lnTo>
                  <a:pt x="9" y="154"/>
                </a:lnTo>
                <a:lnTo>
                  <a:pt x="9" y="171"/>
                </a:lnTo>
                <a:lnTo>
                  <a:pt x="12" y="191"/>
                </a:lnTo>
                <a:lnTo>
                  <a:pt x="12" y="208"/>
                </a:lnTo>
                <a:lnTo>
                  <a:pt x="14" y="228"/>
                </a:lnTo>
                <a:lnTo>
                  <a:pt x="17" y="248"/>
                </a:lnTo>
                <a:lnTo>
                  <a:pt x="20" y="270"/>
                </a:lnTo>
                <a:lnTo>
                  <a:pt x="20" y="290"/>
                </a:lnTo>
                <a:lnTo>
                  <a:pt x="23" y="313"/>
                </a:lnTo>
                <a:lnTo>
                  <a:pt x="23" y="336"/>
                </a:lnTo>
                <a:lnTo>
                  <a:pt x="26" y="358"/>
                </a:lnTo>
                <a:lnTo>
                  <a:pt x="29" y="381"/>
                </a:lnTo>
                <a:lnTo>
                  <a:pt x="31" y="404"/>
                </a:lnTo>
                <a:lnTo>
                  <a:pt x="31" y="426"/>
                </a:lnTo>
                <a:lnTo>
                  <a:pt x="34" y="452"/>
                </a:lnTo>
                <a:lnTo>
                  <a:pt x="34" y="475"/>
                </a:lnTo>
                <a:lnTo>
                  <a:pt x="37" y="497"/>
                </a:lnTo>
                <a:lnTo>
                  <a:pt x="37" y="520"/>
                </a:lnTo>
                <a:lnTo>
                  <a:pt x="40" y="546"/>
                </a:lnTo>
                <a:lnTo>
                  <a:pt x="43" y="568"/>
                </a:lnTo>
                <a:lnTo>
                  <a:pt x="43" y="591"/>
                </a:lnTo>
                <a:lnTo>
                  <a:pt x="43" y="614"/>
                </a:lnTo>
                <a:lnTo>
                  <a:pt x="46" y="637"/>
                </a:lnTo>
                <a:lnTo>
                  <a:pt x="48" y="659"/>
                </a:lnTo>
                <a:lnTo>
                  <a:pt x="51" y="682"/>
                </a:lnTo>
                <a:lnTo>
                  <a:pt x="51" y="705"/>
                </a:lnTo>
                <a:lnTo>
                  <a:pt x="51" y="725"/>
                </a:lnTo>
                <a:lnTo>
                  <a:pt x="54" y="747"/>
                </a:lnTo>
                <a:lnTo>
                  <a:pt x="57" y="767"/>
                </a:lnTo>
                <a:lnTo>
                  <a:pt x="57" y="787"/>
                </a:lnTo>
                <a:lnTo>
                  <a:pt x="60" y="807"/>
                </a:lnTo>
                <a:lnTo>
                  <a:pt x="60" y="827"/>
                </a:lnTo>
                <a:lnTo>
                  <a:pt x="63" y="847"/>
                </a:lnTo>
                <a:lnTo>
                  <a:pt x="63" y="861"/>
                </a:lnTo>
                <a:lnTo>
                  <a:pt x="63" y="881"/>
                </a:lnTo>
                <a:lnTo>
                  <a:pt x="63" y="895"/>
                </a:lnTo>
                <a:lnTo>
                  <a:pt x="65" y="912"/>
                </a:lnTo>
                <a:lnTo>
                  <a:pt x="65" y="923"/>
                </a:lnTo>
                <a:lnTo>
                  <a:pt x="65" y="938"/>
                </a:lnTo>
                <a:lnTo>
                  <a:pt x="68" y="952"/>
                </a:lnTo>
                <a:lnTo>
                  <a:pt x="68" y="963"/>
                </a:lnTo>
                <a:lnTo>
                  <a:pt x="68" y="975"/>
                </a:lnTo>
                <a:lnTo>
                  <a:pt x="68" y="983"/>
                </a:lnTo>
                <a:lnTo>
                  <a:pt x="68" y="989"/>
                </a:lnTo>
                <a:lnTo>
                  <a:pt x="71" y="997"/>
                </a:lnTo>
                <a:lnTo>
                  <a:pt x="71" y="1006"/>
                </a:lnTo>
                <a:lnTo>
                  <a:pt x="71" y="1009"/>
                </a:lnTo>
                <a:lnTo>
                  <a:pt x="71" y="1011"/>
                </a:lnTo>
                <a:lnTo>
                  <a:pt x="71" y="1017"/>
                </a:lnTo>
                <a:lnTo>
                  <a:pt x="68" y="1020"/>
                </a:lnTo>
                <a:lnTo>
                  <a:pt x="65" y="1031"/>
                </a:lnTo>
                <a:lnTo>
                  <a:pt x="63" y="1034"/>
                </a:lnTo>
                <a:lnTo>
                  <a:pt x="63" y="1040"/>
                </a:lnTo>
                <a:lnTo>
                  <a:pt x="60" y="1048"/>
                </a:lnTo>
                <a:lnTo>
                  <a:pt x="60" y="1057"/>
                </a:lnTo>
                <a:lnTo>
                  <a:pt x="57" y="1063"/>
                </a:lnTo>
                <a:lnTo>
                  <a:pt x="57" y="1071"/>
                </a:lnTo>
                <a:lnTo>
                  <a:pt x="54" y="1080"/>
                </a:lnTo>
                <a:lnTo>
                  <a:pt x="54" y="1088"/>
                </a:lnTo>
                <a:lnTo>
                  <a:pt x="51" y="1097"/>
                </a:lnTo>
                <a:lnTo>
                  <a:pt x="51" y="1105"/>
                </a:lnTo>
                <a:lnTo>
                  <a:pt x="51" y="1114"/>
                </a:lnTo>
                <a:lnTo>
                  <a:pt x="51" y="1125"/>
                </a:lnTo>
                <a:lnTo>
                  <a:pt x="48" y="1131"/>
                </a:lnTo>
                <a:lnTo>
                  <a:pt x="46" y="1139"/>
                </a:lnTo>
                <a:lnTo>
                  <a:pt x="46" y="1148"/>
                </a:lnTo>
                <a:lnTo>
                  <a:pt x="43" y="1156"/>
                </a:lnTo>
                <a:lnTo>
                  <a:pt x="43" y="1165"/>
                </a:lnTo>
                <a:lnTo>
                  <a:pt x="43" y="1170"/>
                </a:lnTo>
                <a:lnTo>
                  <a:pt x="43" y="1179"/>
                </a:lnTo>
                <a:lnTo>
                  <a:pt x="43" y="1188"/>
                </a:lnTo>
                <a:lnTo>
                  <a:pt x="43" y="1199"/>
                </a:lnTo>
                <a:lnTo>
                  <a:pt x="43" y="1210"/>
                </a:lnTo>
                <a:lnTo>
                  <a:pt x="43" y="1219"/>
                </a:lnTo>
                <a:lnTo>
                  <a:pt x="48" y="1224"/>
                </a:lnTo>
                <a:lnTo>
                  <a:pt x="51" y="1224"/>
                </a:lnTo>
                <a:lnTo>
                  <a:pt x="57" y="1224"/>
                </a:lnTo>
                <a:lnTo>
                  <a:pt x="65" y="1227"/>
                </a:lnTo>
                <a:lnTo>
                  <a:pt x="77" y="1227"/>
                </a:lnTo>
                <a:lnTo>
                  <a:pt x="88" y="1227"/>
                </a:lnTo>
                <a:lnTo>
                  <a:pt x="102" y="1230"/>
                </a:lnTo>
                <a:lnTo>
                  <a:pt x="119" y="1233"/>
                </a:lnTo>
                <a:lnTo>
                  <a:pt x="136" y="1233"/>
                </a:lnTo>
                <a:lnTo>
                  <a:pt x="156" y="1236"/>
                </a:lnTo>
                <a:lnTo>
                  <a:pt x="176" y="1236"/>
                </a:lnTo>
                <a:lnTo>
                  <a:pt x="199" y="1236"/>
                </a:lnTo>
                <a:lnTo>
                  <a:pt x="221" y="1239"/>
                </a:lnTo>
                <a:lnTo>
                  <a:pt x="247" y="1241"/>
                </a:lnTo>
                <a:lnTo>
                  <a:pt x="275" y="1241"/>
                </a:lnTo>
                <a:lnTo>
                  <a:pt x="303" y="1244"/>
                </a:lnTo>
                <a:lnTo>
                  <a:pt x="332" y="1244"/>
                </a:lnTo>
                <a:lnTo>
                  <a:pt x="360" y="1247"/>
                </a:lnTo>
                <a:lnTo>
                  <a:pt x="391" y="1247"/>
                </a:lnTo>
                <a:lnTo>
                  <a:pt x="422" y="1250"/>
                </a:lnTo>
                <a:lnTo>
                  <a:pt x="456" y="1253"/>
                </a:lnTo>
                <a:lnTo>
                  <a:pt x="490" y="1256"/>
                </a:lnTo>
                <a:lnTo>
                  <a:pt x="524" y="1256"/>
                </a:lnTo>
                <a:lnTo>
                  <a:pt x="561" y="1259"/>
                </a:lnTo>
                <a:lnTo>
                  <a:pt x="595" y="1259"/>
                </a:lnTo>
                <a:lnTo>
                  <a:pt x="632" y="1261"/>
                </a:lnTo>
                <a:lnTo>
                  <a:pt x="666" y="1264"/>
                </a:lnTo>
                <a:lnTo>
                  <a:pt x="706" y="1267"/>
                </a:lnTo>
                <a:lnTo>
                  <a:pt x="742" y="1267"/>
                </a:lnTo>
                <a:lnTo>
                  <a:pt x="779" y="1270"/>
                </a:lnTo>
                <a:lnTo>
                  <a:pt x="816" y="1273"/>
                </a:lnTo>
                <a:lnTo>
                  <a:pt x="856" y="1276"/>
                </a:lnTo>
                <a:lnTo>
                  <a:pt x="890" y="1276"/>
                </a:lnTo>
                <a:lnTo>
                  <a:pt x="929" y="1278"/>
                </a:lnTo>
                <a:lnTo>
                  <a:pt x="963" y="1278"/>
                </a:lnTo>
                <a:lnTo>
                  <a:pt x="1003" y="1281"/>
                </a:lnTo>
                <a:lnTo>
                  <a:pt x="1037" y="1284"/>
                </a:lnTo>
                <a:lnTo>
                  <a:pt x="1074" y="1287"/>
                </a:lnTo>
                <a:lnTo>
                  <a:pt x="1111" y="1287"/>
                </a:lnTo>
                <a:lnTo>
                  <a:pt x="1145" y="1290"/>
                </a:lnTo>
                <a:lnTo>
                  <a:pt x="1178" y="1290"/>
                </a:lnTo>
                <a:lnTo>
                  <a:pt x="1212" y="1293"/>
                </a:lnTo>
                <a:lnTo>
                  <a:pt x="1246" y="1293"/>
                </a:lnTo>
                <a:lnTo>
                  <a:pt x="1280" y="1295"/>
                </a:lnTo>
                <a:lnTo>
                  <a:pt x="1312" y="1298"/>
                </a:lnTo>
                <a:lnTo>
                  <a:pt x="1343" y="1298"/>
                </a:lnTo>
                <a:lnTo>
                  <a:pt x="1371" y="1301"/>
                </a:lnTo>
                <a:lnTo>
                  <a:pt x="1402" y="1304"/>
                </a:lnTo>
                <a:lnTo>
                  <a:pt x="1428" y="1304"/>
                </a:lnTo>
                <a:lnTo>
                  <a:pt x="1453" y="1304"/>
                </a:lnTo>
                <a:lnTo>
                  <a:pt x="1479" y="1307"/>
                </a:lnTo>
                <a:lnTo>
                  <a:pt x="1504" y="1307"/>
                </a:lnTo>
                <a:lnTo>
                  <a:pt x="1524" y="1310"/>
                </a:lnTo>
                <a:lnTo>
                  <a:pt x="1544" y="1310"/>
                </a:lnTo>
                <a:lnTo>
                  <a:pt x="1564" y="1310"/>
                </a:lnTo>
                <a:lnTo>
                  <a:pt x="1581" y="1312"/>
                </a:lnTo>
                <a:lnTo>
                  <a:pt x="1595" y="1312"/>
                </a:lnTo>
                <a:lnTo>
                  <a:pt x="1609" y="1312"/>
                </a:lnTo>
                <a:lnTo>
                  <a:pt x="1620" y="1312"/>
                </a:lnTo>
                <a:lnTo>
                  <a:pt x="1632" y="1315"/>
                </a:lnTo>
                <a:lnTo>
                  <a:pt x="1640" y="1315"/>
                </a:lnTo>
                <a:lnTo>
                  <a:pt x="1646" y="1315"/>
                </a:lnTo>
                <a:lnTo>
                  <a:pt x="1649" y="1315"/>
                </a:lnTo>
                <a:lnTo>
                  <a:pt x="1651" y="1315"/>
                </a:lnTo>
                <a:lnTo>
                  <a:pt x="1666" y="1281"/>
                </a:lnTo>
                <a:lnTo>
                  <a:pt x="1663" y="1278"/>
                </a:lnTo>
                <a:lnTo>
                  <a:pt x="1660" y="1278"/>
                </a:lnTo>
                <a:lnTo>
                  <a:pt x="1654" y="1278"/>
                </a:lnTo>
                <a:lnTo>
                  <a:pt x="1649" y="1278"/>
                </a:lnTo>
                <a:lnTo>
                  <a:pt x="1637" y="1278"/>
                </a:lnTo>
                <a:lnTo>
                  <a:pt x="1626" y="1278"/>
                </a:lnTo>
                <a:lnTo>
                  <a:pt x="1612" y="1276"/>
                </a:lnTo>
                <a:lnTo>
                  <a:pt x="1598" y="1276"/>
                </a:lnTo>
                <a:lnTo>
                  <a:pt x="1578" y="1276"/>
                </a:lnTo>
                <a:lnTo>
                  <a:pt x="1561" y="1276"/>
                </a:lnTo>
                <a:lnTo>
                  <a:pt x="1541" y="1273"/>
                </a:lnTo>
                <a:lnTo>
                  <a:pt x="1518" y="1273"/>
                </a:lnTo>
                <a:lnTo>
                  <a:pt x="1493" y="1270"/>
                </a:lnTo>
                <a:lnTo>
                  <a:pt x="1470" y="1270"/>
                </a:lnTo>
                <a:lnTo>
                  <a:pt x="1445" y="1267"/>
                </a:lnTo>
                <a:lnTo>
                  <a:pt x="1419" y="1267"/>
                </a:lnTo>
                <a:lnTo>
                  <a:pt x="1388" y="1267"/>
                </a:lnTo>
                <a:lnTo>
                  <a:pt x="1360" y="1264"/>
                </a:lnTo>
                <a:lnTo>
                  <a:pt x="1329" y="1264"/>
                </a:lnTo>
                <a:lnTo>
                  <a:pt x="1297" y="1261"/>
                </a:lnTo>
                <a:lnTo>
                  <a:pt x="1263" y="1259"/>
                </a:lnTo>
                <a:lnTo>
                  <a:pt x="1229" y="1259"/>
                </a:lnTo>
                <a:lnTo>
                  <a:pt x="1195" y="1256"/>
                </a:lnTo>
                <a:lnTo>
                  <a:pt x="1164" y="1256"/>
                </a:lnTo>
                <a:lnTo>
                  <a:pt x="1128" y="1253"/>
                </a:lnTo>
                <a:lnTo>
                  <a:pt x="1091" y="1253"/>
                </a:lnTo>
                <a:lnTo>
                  <a:pt x="1057" y="1250"/>
                </a:lnTo>
                <a:lnTo>
                  <a:pt x="1020" y="1247"/>
                </a:lnTo>
                <a:lnTo>
                  <a:pt x="983" y="1244"/>
                </a:lnTo>
                <a:lnTo>
                  <a:pt x="946" y="1244"/>
                </a:lnTo>
                <a:lnTo>
                  <a:pt x="909" y="1244"/>
                </a:lnTo>
                <a:lnTo>
                  <a:pt x="873" y="1241"/>
                </a:lnTo>
                <a:lnTo>
                  <a:pt x="836" y="1239"/>
                </a:lnTo>
                <a:lnTo>
                  <a:pt x="796" y="1236"/>
                </a:lnTo>
                <a:lnTo>
                  <a:pt x="759" y="1236"/>
                </a:lnTo>
                <a:lnTo>
                  <a:pt x="723" y="1233"/>
                </a:lnTo>
                <a:lnTo>
                  <a:pt x="686" y="1230"/>
                </a:lnTo>
                <a:lnTo>
                  <a:pt x="649" y="1230"/>
                </a:lnTo>
                <a:lnTo>
                  <a:pt x="612" y="1227"/>
                </a:lnTo>
                <a:lnTo>
                  <a:pt x="581" y="1224"/>
                </a:lnTo>
                <a:lnTo>
                  <a:pt x="544" y="1224"/>
                </a:lnTo>
                <a:lnTo>
                  <a:pt x="510" y="1222"/>
                </a:lnTo>
                <a:lnTo>
                  <a:pt x="476" y="1219"/>
                </a:lnTo>
                <a:lnTo>
                  <a:pt x="445" y="1219"/>
                </a:lnTo>
                <a:lnTo>
                  <a:pt x="411" y="1216"/>
                </a:lnTo>
                <a:lnTo>
                  <a:pt x="380" y="1213"/>
                </a:lnTo>
                <a:lnTo>
                  <a:pt x="351" y="1213"/>
                </a:lnTo>
                <a:lnTo>
                  <a:pt x="326" y="1210"/>
                </a:lnTo>
                <a:lnTo>
                  <a:pt x="295" y="1207"/>
                </a:lnTo>
                <a:lnTo>
                  <a:pt x="269" y="1207"/>
                </a:lnTo>
                <a:lnTo>
                  <a:pt x="244" y="1205"/>
                </a:lnTo>
                <a:lnTo>
                  <a:pt x="221" y="1202"/>
                </a:lnTo>
                <a:lnTo>
                  <a:pt x="199" y="1202"/>
                </a:lnTo>
                <a:lnTo>
                  <a:pt x="179" y="1199"/>
                </a:lnTo>
                <a:lnTo>
                  <a:pt x="159" y="1196"/>
                </a:lnTo>
                <a:lnTo>
                  <a:pt x="142" y="1196"/>
                </a:lnTo>
                <a:lnTo>
                  <a:pt x="125" y="1193"/>
                </a:lnTo>
                <a:lnTo>
                  <a:pt x="114" y="1193"/>
                </a:lnTo>
                <a:lnTo>
                  <a:pt x="99" y="1190"/>
                </a:lnTo>
                <a:lnTo>
                  <a:pt x="91" y="1190"/>
                </a:lnTo>
                <a:lnTo>
                  <a:pt x="82" y="1188"/>
                </a:lnTo>
                <a:lnTo>
                  <a:pt x="77" y="1188"/>
                </a:lnTo>
                <a:lnTo>
                  <a:pt x="74" y="1185"/>
                </a:lnTo>
                <a:lnTo>
                  <a:pt x="74" y="1179"/>
                </a:lnTo>
                <a:lnTo>
                  <a:pt x="74" y="1170"/>
                </a:lnTo>
                <a:lnTo>
                  <a:pt x="74" y="1159"/>
                </a:lnTo>
                <a:lnTo>
                  <a:pt x="74" y="1148"/>
                </a:lnTo>
                <a:lnTo>
                  <a:pt x="74" y="1136"/>
                </a:lnTo>
                <a:lnTo>
                  <a:pt x="77" y="1125"/>
                </a:lnTo>
                <a:lnTo>
                  <a:pt x="80" y="1111"/>
                </a:lnTo>
                <a:lnTo>
                  <a:pt x="82" y="1099"/>
                </a:lnTo>
                <a:lnTo>
                  <a:pt x="82" y="1088"/>
                </a:lnTo>
                <a:lnTo>
                  <a:pt x="85" y="1077"/>
                </a:lnTo>
                <a:lnTo>
                  <a:pt x="85" y="1065"/>
                </a:lnTo>
                <a:lnTo>
                  <a:pt x="88" y="1057"/>
                </a:lnTo>
                <a:lnTo>
                  <a:pt x="88" y="1048"/>
                </a:lnTo>
                <a:lnTo>
                  <a:pt x="91" y="1043"/>
                </a:lnTo>
                <a:lnTo>
                  <a:pt x="91" y="1040"/>
                </a:lnTo>
                <a:lnTo>
                  <a:pt x="94" y="1040"/>
                </a:lnTo>
                <a:lnTo>
                  <a:pt x="99" y="1040"/>
                </a:lnTo>
                <a:lnTo>
                  <a:pt x="105" y="1040"/>
                </a:lnTo>
                <a:lnTo>
                  <a:pt x="114" y="1040"/>
                </a:lnTo>
                <a:lnTo>
                  <a:pt x="122" y="1037"/>
                </a:lnTo>
                <a:lnTo>
                  <a:pt x="128" y="1037"/>
                </a:lnTo>
                <a:lnTo>
                  <a:pt x="131" y="1031"/>
                </a:lnTo>
                <a:lnTo>
                  <a:pt x="128" y="1028"/>
                </a:lnTo>
                <a:lnTo>
                  <a:pt x="125" y="1020"/>
                </a:lnTo>
                <a:lnTo>
                  <a:pt x="116" y="1009"/>
                </a:lnTo>
                <a:lnTo>
                  <a:pt x="111" y="997"/>
                </a:lnTo>
                <a:lnTo>
                  <a:pt x="105" y="986"/>
                </a:lnTo>
                <a:lnTo>
                  <a:pt x="99" y="972"/>
                </a:lnTo>
                <a:lnTo>
                  <a:pt x="97" y="963"/>
                </a:lnTo>
                <a:lnTo>
                  <a:pt x="94" y="955"/>
                </a:lnTo>
                <a:lnTo>
                  <a:pt x="37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5" name="Freeform 27"/>
          <p:cNvSpPr>
            <a:spLocks/>
          </p:cNvSpPr>
          <p:nvPr/>
        </p:nvSpPr>
        <p:spPr bwMode="auto">
          <a:xfrm>
            <a:off x="5824538" y="6811963"/>
            <a:ext cx="47625" cy="100012"/>
          </a:xfrm>
          <a:custGeom>
            <a:avLst/>
            <a:gdLst>
              <a:gd name="T0" fmla="*/ 2147483647 w 34"/>
              <a:gd name="T1" fmla="*/ 0 h 71"/>
              <a:gd name="T2" fmla="*/ 0 w 34"/>
              <a:gd name="T3" fmla="*/ 2147483647 h 71"/>
              <a:gd name="T4" fmla="*/ 0 w 34"/>
              <a:gd name="T5" fmla="*/ 2147483647 h 71"/>
              <a:gd name="T6" fmla="*/ 2147483647 w 34"/>
              <a:gd name="T7" fmla="*/ 2147483647 h 71"/>
              <a:gd name="T8" fmla="*/ 2147483647 w 34"/>
              <a:gd name="T9" fmla="*/ 2147483647 h 71"/>
              <a:gd name="T10" fmla="*/ 2147483647 w 34"/>
              <a:gd name="T11" fmla="*/ 2147483647 h 71"/>
              <a:gd name="T12" fmla="*/ 2147483647 w 34"/>
              <a:gd name="T13" fmla="*/ 2147483647 h 71"/>
              <a:gd name="T14" fmla="*/ 2147483647 w 34"/>
              <a:gd name="T15" fmla="*/ 2147483647 h 71"/>
              <a:gd name="T16" fmla="*/ 2147483647 w 34"/>
              <a:gd name="T17" fmla="*/ 2147483647 h 71"/>
              <a:gd name="T18" fmla="*/ 2147483647 w 34"/>
              <a:gd name="T19" fmla="*/ 2147483647 h 71"/>
              <a:gd name="T20" fmla="*/ 2147483647 w 34"/>
              <a:gd name="T21" fmla="*/ 2147483647 h 71"/>
              <a:gd name="T22" fmla="*/ 2147483647 w 34"/>
              <a:gd name="T23" fmla="*/ 2147483647 h 71"/>
              <a:gd name="T24" fmla="*/ 2147483647 w 34"/>
              <a:gd name="T25" fmla="*/ 2147483647 h 71"/>
              <a:gd name="T26" fmla="*/ 2147483647 w 34"/>
              <a:gd name="T27" fmla="*/ 2147483647 h 71"/>
              <a:gd name="T28" fmla="*/ 2147483647 w 34"/>
              <a:gd name="T29" fmla="*/ 2147483647 h 71"/>
              <a:gd name="T30" fmla="*/ 2147483647 w 34"/>
              <a:gd name="T31" fmla="*/ 2147483647 h 71"/>
              <a:gd name="T32" fmla="*/ 2147483647 w 34"/>
              <a:gd name="T33" fmla="*/ 0 h 71"/>
              <a:gd name="T34" fmla="*/ 2147483647 w 34"/>
              <a:gd name="T35" fmla="*/ 0 h 7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71"/>
              <a:gd name="T56" fmla="*/ 34 w 34"/>
              <a:gd name="T57" fmla="*/ 71 h 7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71">
                <a:moveTo>
                  <a:pt x="9" y="0"/>
                </a:moveTo>
                <a:lnTo>
                  <a:pt x="0" y="26"/>
                </a:lnTo>
                <a:lnTo>
                  <a:pt x="0" y="28"/>
                </a:lnTo>
                <a:lnTo>
                  <a:pt x="3" y="34"/>
                </a:lnTo>
                <a:lnTo>
                  <a:pt x="12" y="45"/>
                </a:lnTo>
                <a:lnTo>
                  <a:pt x="17" y="57"/>
                </a:lnTo>
                <a:lnTo>
                  <a:pt x="23" y="65"/>
                </a:lnTo>
                <a:lnTo>
                  <a:pt x="29" y="71"/>
                </a:lnTo>
                <a:lnTo>
                  <a:pt x="34" y="71"/>
                </a:lnTo>
                <a:lnTo>
                  <a:pt x="34" y="68"/>
                </a:lnTo>
                <a:lnTo>
                  <a:pt x="32" y="54"/>
                </a:lnTo>
                <a:lnTo>
                  <a:pt x="29" y="43"/>
                </a:lnTo>
                <a:lnTo>
                  <a:pt x="23" y="31"/>
                </a:lnTo>
                <a:lnTo>
                  <a:pt x="20" y="23"/>
                </a:lnTo>
                <a:lnTo>
                  <a:pt x="15" y="11"/>
                </a:lnTo>
                <a:lnTo>
                  <a:pt x="12" y="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6" name="Freeform 28"/>
          <p:cNvSpPr>
            <a:spLocks/>
          </p:cNvSpPr>
          <p:nvPr/>
        </p:nvSpPr>
        <p:spPr bwMode="auto">
          <a:xfrm>
            <a:off x="9328150" y="4329113"/>
            <a:ext cx="603250" cy="314325"/>
          </a:xfrm>
          <a:custGeom>
            <a:avLst/>
            <a:gdLst>
              <a:gd name="T0" fmla="*/ 0 w 439"/>
              <a:gd name="T1" fmla="*/ 2147483647 h 225"/>
              <a:gd name="T2" fmla="*/ 2147483647 w 439"/>
              <a:gd name="T3" fmla="*/ 2147483647 h 225"/>
              <a:gd name="T4" fmla="*/ 2147483647 w 439"/>
              <a:gd name="T5" fmla="*/ 2147483647 h 225"/>
              <a:gd name="T6" fmla="*/ 2147483647 w 439"/>
              <a:gd name="T7" fmla="*/ 2147483647 h 225"/>
              <a:gd name="T8" fmla="*/ 2147483647 w 439"/>
              <a:gd name="T9" fmla="*/ 2147483647 h 225"/>
              <a:gd name="T10" fmla="*/ 2147483647 w 439"/>
              <a:gd name="T11" fmla="*/ 2147483647 h 225"/>
              <a:gd name="T12" fmla="*/ 2147483647 w 439"/>
              <a:gd name="T13" fmla="*/ 2147483647 h 225"/>
              <a:gd name="T14" fmla="*/ 2147483647 w 439"/>
              <a:gd name="T15" fmla="*/ 2147483647 h 225"/>
              <a:gd name="T16" fmla="*/ 2147483647 w 439"/>
              <a:gd name="T17" fmla="*/ 2147483647 h 225"/>
              <a:gd name="T18" fmla="*/ 2147483647 w 439"/>
              <a:gd name="T19" fmla="*/ 2147483647 h 225"/>
              <a:gd name="T20" fmla="*/ 2147483647 w 439"/>
              <a:gd name="T21" fmla="*/ 2147483647 h 225"/>
              <a:gd name="T22" fmla="*/ 2147483647 w 439"/>
              <a:gd name="T23" fmla="*/ 2147483647 h 225"/>
              <a:gd name="T24" fmla="*/ 2147483647 w 439"/>
              <a:gd name="T25" fmla="*/ 2147483647 h 225"/>
              <a:gd name="T26" fmla="*/ 2147483647 w 439"/>
              <a:gd name="T27" fmla="*/ 2147483647 h 225"/>
              <a:gd name="T28" fmla="*/ 2147483647 w 439"/>
              <a:gd name="T29" fmla="*/ 2147483647 h 225"/>
              <a:gd name="T30" fmla="*/ 2147483647 w 439"/>
              <a:gd name="T31" fmla="*/ 2147483647 h 225"/>
              <a:gd name="T32" fmla="*/ 2147483647 w 439"/>
              <a:gd name="T33" fmla="*/ 2147483647 h 225"/>
              <a:gd name="T34" fmla="*/ 2147483647 w 439"/>
              <a:gd name="T35" fmla="*/ 2147483647 h 225"/>
              <a:gd name="T36" fmla="*/ 2147483647 w 439"/>
              <a:gd name="T37" fmla="*/ 2147483647 h 225"/>
              <a:gd name="T38" fmla="*/ 2147483647 w 439"/>
              <a:gd name="T39" fmla="*/ 2147483647 h 225"/>
              <a:gd name="T40" fmla="*/ 2147483647 w 439"/>
              <a:gd name="T41" fmla="*/ 2147483647 h 225"/>
              <a:gd name="T42" fmla="*/ 2147483647 w 439"/>
              <a:gd name="T43" fmla="*/ 2147483647 h 225"/>
              <a:gd name="T44" fmla="*/ 2147483647 w 439"/>
              <a:gd name="T45" fmla="*/ 2147483647 h 225"/>
              <a:gd name="T46" fmla="*/ 2147483647 w 439"/>
              <a:gd name="T47" fmla="*/ 2147483647 h 225"/>
              <a:gd name="T48" fmla="*/ 2147483647 w 439"/>
              <a:gd name="T49" fmla="*/ 2147483647 h 225"/>
              <a:gd name="T50" fmla="*/ 2147483647 w 439"/>
              <a:gd name="T51" fmla="*/ 2147483647 h 225"/>
              <a:gd name="T52" fmla="*/ 2147483647 w 439"/>
              <a:gd name="T53" fmla="*/ 2147483647 h 225"/>
              <a:gd name="T54" fmla="*/ 2147483647 w 439"/>
              <a:gd name="T55" fmla="*/ 2147483647 h 225"/>
              <a:gd name="T56" fmla="*/ 2147483647 w 439"/>
              <a:gd name="T57" fmla="*/ 2147483647 h 225"/>
              <a:gd name="T58" fmla="*/ 2147483647 w 439"/>
              <a:gd name="T59" fmla="*/ 2147483647 h 225"/>
              <a:gd name="T60" fmla="*/ 2147483647 w 439"/>
              <a:gd name="T61" fmla="*/ 2147483647 h 225"/>
              <a:gd name="T62" fmla="*/ 2147483647 w 439"/>
              <a:gd name="T63" fmla="*/ 2147483647 h 225"/>
              <a:gd name="T64" fmla="*/ 2147483647 w 439"/>
              <a:gd name="T65" fmla="*/ 2147483647 h 225"/>
              <a:gd name="T66" fmla="*/ 2147483647 w 439"/>
              <a:gd name="T67" fmla="*/ 2147483647 h 225"/>
              <a:gd name="T68" fmla="*/ 2147483647 w 439"/>
              <a:gd name="T69" fmla="*/ 2147483647 h 225"/>
              <a:gd name="T70" fmla="*/ 2147483647 w 439"/>
              <a:gd name="T71" fmla="*/ 2147483647 h 225"/>
              <a:gd name="T72" fmla="*/ 2147483647 w 439"/>
              <a:gd name="T73" fmla="*/ 2147483647 h 225"/>
              <a:gd name="T74" fmla="*/ 2147483647 w 439"/>
              <a:gd name="T75" fmla="*/ 2147483647 h 225"/>
              <a:gd name="T76" fmla="*/ 2147483647 w 439"/>
              <a:gd name="T77" fmla="*/ 2147483647 h 225"/>
              <a:gd name="T78" fmla="*/ 2147483647 w 439"/>
              <a:gd name="T79" fmla="*/ 2147483647 h 225"/>
              <a:gd name="T80" fmla="*/ 2147483647 w 439"/>
              <a:gd name="T81" fmla="*/ 2147483647 h 225"/>
              <a:gd name="T82" fmla="*/ 2147483647 w 439"/>
              <a:gd name="T83" fmla="*/ 2147483647 h 225"/>
              <a:gd name="T84" fmla="*/ 2147483647 w 439"/>
              <a:gd name="T85" fmla="*/ 2147483647 h 225"/>
              <a:gd name="T86" fmla="*/ 2147483647 w 439"/>
              <a:gd name="T87" fmla="*/ 2147483647 h 225"/>
              <a:gd name="T88" fmla="*/ 2147483647 w 439"/>
              <a:gd name="T89" fmla="*/ 2147483647 h 225"/>
              <a:gd name="T90" fmla="*/ 2147483647 w 439"/>
              <a:gd name="T91" fmla="*/ 2147483647 h 225"/>
              <a:gd name="T92" fmla="*/ 2147483647 w 439"/>
              <a:gd name="T93" fmla="*/ 2147483647 h 225"/>
              <a:gd name="T94" fmla="*/ 2147483647 w 439"/>
              <a:gd name="T95" fmla="*/ 2147483647 h 225"/>
              <a:gd name="T96" fmla="*/ 2147483647 w 439"/>
              <a:gd name="T97" fmla="*/ 2147483647 h 225"/>
              <a:gd name="T98" fmla="*/ 2147483647 w 439"/>
              <a:gd name="T99" fmla="*/ 2147483647 h 225"/>
              <a:gd name="T100" fmla="*/ 2147483647 w 439"/>
              <a:gd name="T101" fmla="*/ 2147483647 h 225"/>
              <a:gd name="T102" fmla="*/ 2147483647 w 439"/>
              <a:gd name="T103" fmla="*/ 2147483647 h 225"/>
              <a:gd name="T104" fmla="*/ 2147483647 w 439"/>
              <a:gd name="T105" fmla="*/ 2147483647 h 225"/>
              <a:gd name="T106" fmla="*/ 2147483647 w 439"/>
              <a:gd name="T107" fmla="*/ 2147483647 h 225"/>
              <a:gd name="T108" fmla="*/ 2147483647 w 439"/>
              <a:gd name="T109" fmla="*/ 2147483647 h 225"/>
              <a:gd name="T110" fmla="*/ 2147483647 w 439"/>
              <a:gd name="T111" fmla="*/ 2147483647 h 225"/>
              <a:gd name="T112" fmla="*/ 2147483647 w 439"/>
              <a:gd name="T113" fmla="*/ 0 h 225"/>
              <a:gd name="T114" fmla="*/ 0 w 439"/>
              <a:gd name="T115" fmla="*/ 2147483647 h 225"/>
              <a:gd name="T116" fmla="*/ 0 w 439"/>
              <a:gd name="T117" fmla="*/ 2147483647 h 2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39"/>
              <a:gd name="T178" fmla="*/ 0 h 225"/>
              <a:gd name="T179" fmla="*/ 439 w 439"/>
              <a:gd name="T180" fmla="*/ 225 h 22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39" h="225">
                <a:moveTo>
                  <a:pt x="0" y="14"/>
                </a:moveTo>
                <a:lnTo>
                  <a:pt x="405" y="225"/>
                </a:lnTo>
                <a:lnTo>
                  <a:pt x="411" y="222"/>
                </a:lnTo>
                <a:lnTo>
                  <a:pt x="419" y="219"/>
                </a:lnTo>
                <a:lnTo>
                  <a:pt x="428" y="213"/>
                </a:lnTo>
                <a:lnTo>
                  <a:pt x="433" y="210"/>
                </a:lnTo>
                <a:lnTo>
                  <a:pt x="439" y="205"/>
                </a:lnTo>
                <a:lnTo>
                  <a:pt x="439" y="199"/>
                </a:lnTo>
                <a:lnTo>
                  <a:pt x="436" y="193"/>
                </a:lnTo>
                <a:lnTo>
                  <a:pt x="431" y="191"/>
                </a:lnTo>
                <a:lnTo>
                  <a:pt x="425" y="188"/>
                </a:lnTo>
                <a:lnTo>
                  <a:pt x="419" y="182"/>
                </a:lnTo>
                <a:lnTo>
                  <a:pt x="411" y="179"/>
                </a:lnTo>
                <a:lnTo>
                  <a:pt x="399" y="173"/>
                </a:lnTo>
                <a:lnTo>
                  <a:pt x="388" y="168"/>
                </a:lnTo>
                <a:lnTo>
                  <a:pt x="377" y="162"/>
                </a:lnTo>
                <a:lnTo>
                  <a:pt x="363" y="156"/>
                </a:lnTo>
                <a:lnTo>
                  <a:pt x="354" y="151"/>
                </a:lnTo>
                <a:lnTo>
                  <a:pt x="348" y="148"/>
                </a:lnTo>
                <a:lnTo>
                  <a:pt x="340" y="142"/>
                </a:lnTo>
                <a:lnTo>
                  <a:pt x="331" y="139"/>
                </a:lnTo>
                <a:lnTo>
                  <a:pt x="323" y="137"/>
                </a:lnTo>
                <a:lnTo>
                  <a:pt x="317" y="131"/>
                </a:lnTo>
                <a:lnTo>
                  <a:pt x="309" y="128"/>
                </a:lnTo>
                <a:lnTo>
                  <a:pt x="300" y="125"/>
                </a:lnTo>
                <a:lnTo>
                  <a:pt x="289" y="120"/>
                </a:lnTo>
                <a:lnTo>
                  <a:pt x="283" y="117"/>
                </a:lnTo>
                <a:lnTo>
                  <a:pt x="272" y="111"/>
                </a:lnTo>
                <a:lnTo>
                  <a:pt x="266" y="108"/>
                </a:lnTo>
                <a:lnTo>
                  <a:pt x="258" y="102"/>
                </a:lnTo>
                <a:lnTo>
                  <a:pt x="246" y="97"/>
                </a:lnTo>
                <a:lnTo>
                  <a:pt x="238" y="94"/>
                </a:lnTo>
                <a:lnTo>
                  <a:pt x="232" y="91"/>
                </a:lnTo>
                <a:lnTo>
                  <a:pt x="221" y="85"/>
                </a:lnTo>
                <a:lnTo>
                  <a:pt x="212" y="83"/>
                </a:lnTo>
                <a:lnTo>
                  <a:pt x="204" y="77"/>
                </a:lnTo>
                <a:lnTo>
                  <a:pt x="195" y="74"/>
                </a:lnTo>
                <a:lnTo>
                  <a:pt x="187" y="68"/>
                </a:lnTo>
                <a:lnTo>
                  <a:pt x="178" y="66"/>
                </a:lnTo>
                <a:lnTo>
                  <a:pt x="170" y="60"/>
                </a:lnTo>
                <a:lnTo>
                  <a:pt x="161" y="57"/>
                </a:lnTo>
                <a:lnTo>
                  <a:pt x="153" y="54"/>
                </a:lnTo>
                <a:lnTo>
                  <a:pt x="145" y="49"/>
                </a:lnTo>
                <a:lnTo>
                  <a:pt x="139" y="46"/>
                </a:lnTo>
                <a:lnTo>
                  <a:pt x="130" y="43"/>
                </a:lnTo>
                <a:lnTo>
                  <a:pt x="122" y="37"/>
                </a:lnTo>
                <a:lnTo>
                  <a:pt x="116" y="34"/>
                </a:lnTo>
                <a:lnTo>
                  <a:pt x="108" y="31"/>
                </a:lnTo>
                <a:lnTo>
                  <a:pt x="102" y="29"/>
                </a:lnTo>
                <a:lnTo>
                  <a:pt x="88" y="23"/>
                </a:lnTo>
                <a:lnTo>
                  <a:pt x="79" y="17"/>
                </a:lnTo>
                <a:lnTo>
                  <a:pt x="68" y="12"/>
                </a:lnTo>
                <a:lnTo>
                  <a:pt x="62" y="9"/>
                </a:lnTo>
                <a:lnTo>
                  <a:pt x="54" y="3"/>
                </a:lnTo>
                <a:lnTo>
                  <a:pt x="51" y="3"/>
                </a:lnTo>
                <a:lnTo>
                  <a:pt x="45" y="0"/>
                </a:lnTo>
                <a:lnTo>
                  <a:pt x="0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7" name="Freeform 29"/>
          <p:cNvSpPr>
            <a:spLocks/>
          </p:cNvSpPr>
          <p:nvPr/>
        </p:nvSpPr>
        <p:spPr bwMode="auto">
          <a:xfrm>
            <a:off x="6935788" y="4570413"/>
            <a:ext cx="63500" cy="147637"/>
          </a:xfrm>
          <a:custGeom>
            <a:avLst/>
            <a:gdLst>
              <a:gd name="T0" fmla="*/ 2147483647 w 46"/>
              <a:gd name="T1" fmla="*/ 2147483647 h 106"/>
              <a:gd name="T2" fmla="*/ 2147483647 w 46"/>
              <a:gd name="T3" fmla="*/ 2147483647 h 106"/>
              <a:gd name="T4" fmla="*/ 2147483647 w 46"/>
              <a:gd name="T5" fmla="*/ 0 h 106"/>
              <a:gd name="T6" fmla="*/ 2147483647 w 46"/>
              <a:gd name="T7" fmla="*/ 2147483647 h 106"/>
              <a:gd name="T8" fmla="*/ 2147483647 w 46"/>
              <a:gd name="T9" fmla="*/ 2147483647 h 106"/>
              <a:gd name="T10" fmla="*/ 2147483647 w 46"/>
              <a:gd name="T11" fmla="*/ 2147483647 h 106"/>
              <a:gd name="T12" fmla="*/ 2147483647 w 46"/>
              <a:gd name="T13" fmla="*/ 2147483647 h 106"/>
              <a:gd name="T14" fmla="*/ 2147483647 w 46"/>
              <a:gd name="T15" fmla="*/ 2147483647 h 106"/>
              <a:gd name="T16" fmla="*/ 2147483647 w 46"/>
              <a:gd name="T17" fmla="*/ 2147483647 h 106"/>
              <a:gd name="T18" fmla="*/ 2147483647 w 46"/>
              <a:gd name="T19" fmla="*/ 2147483647 h 106"/>
              <a:gd name="T20" fmla="*/ 2147483647 w 46"/>
              <a:gd name="T21" fmla="*/ 2147483647 h 106"/>
              <a:gd name="T22" fmla="*/ 0 w 46"/>
              <a:gd name="T23" fmla="*/ 2147483647 h 106"/>
              <a:gd name="T24" fmla="*/ 2147483647 w 46"/>
              <a:gd name="T25" fmla="*/ 2147483647 h 106"/>
              <a:gd name="T26" fmla="*/ 2147483647 w 46"/>
              <a:gd name="T27" fmla="*/ 2147483647 h 106"/>
              <a:gd name="T28" fmla="*/ 2147483647 w 46"/>
              <a:gd name="T29" fmla="*/ 2147483647 h 106"/>
              <a:gd name="T30" fmla="*/ 2147483647 w 46"/>
              <a:gd name="T31" fmla="*/ 2147483647 h 106"/>
              <a:gd name="T32" fmla="*/ 2147483647 w 46"/>
              <a:gd name="T33" fmla="*/ 2147483647 h 106"/>
              <a:gd name="T34" fmla="*/ 2147483647 w 46"/>
              <a:gd name="T35" fmla="*/ 2147483647 h 106"/>
              <a:gd name="T36" fmla="*/ 2147483647 w 46"/>
              <a:gd name="T37" fmla="*/ 2147483647 h 106"/>
              <a:gd name="T38" fmla="*/ 2147483647 w 46"/>
              <a:gd name="T39" fmla="*/ 2147483647 h 106"/>
              <a:gd name="T40" fmla="*/ 2147483647 w 46"/>
              <a:gd name="T41" fmla="*/ 2147483647 h 106"/>
              <a:gd name="T42" fmla="*/ 2147483647 w 46"/>
              <a:gd name="T43" fmla="*/ 2147483647 h 106"/>
              <a:gd name="T44" fmla="*/ 2147483647 w 46"/>
              <a:gd name="T45" fmla="*/ 2147483647 h 106"/>
              <a:gd name="T46" fmla="*/ 2147483647 w 46"/>
              <a:gd name="T47" fmla="*/ 2147483647 h 106"/>
              <a:gd name="T48" fmla="*/ 2147483647 w 46"/>
              <a:gd name="T49" fmla="*/ 2147483647 h 106"/>
              <a:gd name="T50" fmla="*/ 2147483647 w 46"/>
              <a:gd name="T51" fmla="*/ 2147483647 h 106"/>
              <a:gd name="T52" fmla="*/ 2147483647 w 46"/>
              <a:gd name="T53" fmla="*/ 2147483647 h 106"/>
              <a:gd name="T54" fmla="*/ 2147483647 w 46"/>
              <a:gd name="T55" fmla="*/ 2147483647 h 106"/>
              <a:gd name="T56" fmla="*/ 2147483647 w 46"/>
              <a:gd name="T57" fmla="*/ 2147483647 h 106"/>
              <a:gd name="T58" fmla="*/ 2147483647 w 46"/>
              <a:gd name="T59" fmla="*/ 2147483647 h 106"/>
              <a:gd name="T60" fmla="*/ 2147483647 w 46"/>
              <a:gd name="T61" fmla="*/ 2147483647 h 106"/>
              <a:gd name="T62" fmla="*/ 2147483647 w 46"/>
              <a:gd name="T63" fmla="*/ 2147483647 h 1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6"/>
              <a:gd name="T97" fmla="*/ 0 h 106"/>
              <a:gd name="T98" fmla="*/ 46 w 46"/>
              <a:gd name="T99" fmla="*/ 106 h 10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6" h="106">
                <a:moveTo>
                  <a:pt x="34" y="9"/>
                </a:moveTo>
                <a:lnTo>
                  <a:pt x="29" y="3"/>
                </a:lnTo>
                <a:lnTo>
                  <a:pt x="20" y="0"/>
                </a:lnTo>
                <a:lnTo>
                  <a:pt x="15" y="3"/>
                </a:lnTo>
                <a:lnTo>
                  <a:pt x="9" y="15"/>
                </a:lnTo>
                <a:lnTo>
                  <a:pt x="6" y="23"/>
                </a:lnTo>
                <a:lnTo>
                  <a:pt x="3" y="35"/>
                </a:lnTo>
                <a:lnTo>
                  <a:pt x="3" y="40"/>
                </a:lnTo>
                <a:lnTo>
                  <a:pt x="3" y="49"/>
                </a:lnTo>
                <a:lnTo>
                  <a:pt x="3" y="57"/>
                </a:lnTo>
                <a:lnTo>
                  <a:pt x="3" y="63"/>
                </a:lnTo>
                <a:lnTo>
                  <a:pt x="0" y="77"/>
                </a:lnTo>
                <a:lnTo>
                  <a:pt x="3" y="89"/>
                </a:lnTo>
                <a:lnTo>
                  <a:pt x="6" y="97"/>
                </a:lnTo>
                <a:lnTo>
                  <a:pt x="12" y="103"/>
                </a:lnTo>
                <a:lnTo>
                  <a:pt x="23" y="106"/>
                </a:lnTo>
                <a:lnTo>
                  <a:pt x="32" y="106"/>
                </a:lnTo>
                <a:lnTo>
                  <a:pt x="40" y="103"/>
                </a:lnTo>
                <a:lnTo>
                  <a:pt x="46" y="100"/>
                </a:lnTo>
                <a:lnTo>
                  <a:pt x="46" y="91"/>
                </a:lnTo>
                <a:lnTo>
                  <a:pt x="46" y="80"/>
                </a:lnTo>
                <a:lnTo>
                  <a:pt x="43" y="71"/>
                </a:lnTo>
                <a:lnTo>
                  <a:pt x="43" y="63"/>
                </a:lnTo>
                <a:lnTo>
                  <a:pt x="43" y="57"/>
                </a:lnTo>
                <a:lnTo>
                  <a:pt x="43" y="49"/>
                </a:lnTo>
                <a:lnTo>
                  <a:pt x="43" y="40"/>
                </a:lnTo>
                <a:lnTo>
                  <a:pt x="43" y="35"/>
                </a:lnTo>
                <a:lnTo>
                  <a:pt x="40" y="26"/>
                </a:lnTo>
                <a:lnTo>
                  <a:pt x="40" y="20"/>
                </a:lnTo>
                <a:lnTo>
                  <a:pt x="37" y="9"/>
                </a:lnTo>
                <a:lnTo>
                  <a:pt x="34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8" name="Freeform 30"/>
          <p:cNvSpPr>
            <a:spLocks/>
          </p:cNvSpPr>
          <p:nvPr/>
        </p:nvSpPr>
        <p:spPr bwMode="auto">
          <a:xfrm>
            <a:off x="6808788" y="4765675"/>
            <a:ext cx="80962" cy="114300"/>
          </a:xfrm>
          <a:custGeom>
            <a:avLst/>
            <a:gdLst>
              <a:gd name="T0" fmla="*/ 0 w 59"/>
              <a:gd name="T1" fmla="*/ 2147483647 h 82"/>
              <a:gd name="T2" fmla="*/ 2147483647 w 59"/>
              <a:gd name="T3" fmla="*/ 2147483647 h 82"/>
              <a:gd name="T4" fmla="*/ 2147483647 w 59"/>
              <a:gd name="T5" fmla="*/ 2147483647 h 82"/>
              <a:gd name="T6" fmla="*/ 2147483647 w 59"/>
              <a:gd name="T7" fmla="*/ 2147483647 h 82"/>
              <a:gd name="T8" fmla="*/ 2147483647 w 59"/>
              <a:gd name="T9" fmla="*/ 2147483647 h 82"/>
              <a:gd name="T10" fmla="*/ 2147483647 w 59"/>
              <a:gd name="T11" fmla="*/ 2147483647 h 82"/>
              <a:gd name="T12" fmla="*/ 2147483647 w 59"/>
              <a:gd name="T13" fmla="*/ 2147483647 h 82"/>
              <a:gd name="T14" fmla="*/ 2147483647 w 59"/>
              <a:gd name="T15" fmla="*/ 2147483647 h 82"/>
              <a:gd name="T16" fmla="*/ 2147483647 w 59"/>
              <a:gd name="T17" fmla="*/ 2147483647 h 82"/>
              <a:gd name="T18" fmla="*/ 2147483647 w 59"/>
              <a:gd name="T19" fmla="*/ 2147483647 h 82"/>
              <a:gd name="T20" fmla="*/ 2147483647 w 59"/>
              <a:gd name="T21" fmla="*/ 2147483647 h 82"/>
              <a:gd name="T22" fmla="*/ 2147483647 w 59"/>
              <a:gd name="T23" fmla="*/ 2147483647 h 82"/>
              <a:gd name="T24" fmla="*/ 2147483647 w 59"/>
              <a:gd name="T25" fmla="*/ 2147483647 h 82"/>
              <a:gd name="T26" fmla="*/ 2147483647 w 59"/>
              <a:gd name="T27" fmla="*/ 2147483647 h 82"/>
              <a:gd name="T28" fmla="*/ 2147483647 w 59"/>
              <a:gd name="T29" fmla="*/ 0 h 82"/>
              <a:gd name="T30" fmla="*/ 2147483647 w 59"/>
              <a:gd name="T31" fmla="*/ 0 h 82"/>
              <a:gd name="T32" fmla="*/ 2147483647 w 59"/>
              <a:gd name="T33" fmla="*/ 0 h 82"/>
              <a:gd name="T34" fmla="*/ 2147483647 w 59"/>
              <a:gd name="T35" fmla="*/ 0 h 82"/>
              <a:gd name="T36" fmla="*/ 2147483647 w 59"/>
              <a:gd name="T37" fmla="*/ 0 h 82"/>
              <a:gd name="T38" fmla="*/ 2147483647 w 59"/>
              <a:gd name="T39" fmla="*/ 2147483647 h 82"/>
              <a:gd name="T40" fmla="*/ 2147483647 w 59"/>
              <a:gd name="T41" fmla="*/ 2147483647 h 82"/>
              <a:gd name="T42" fmla="*/ 2147483647 w 59"/>
              <a:gd name="T43" fmla="*/ 2147483647 h 82"/>
              <a:gd name="T44" fmla="*/ 2147483647 w 59"/>
              <a:gd name="T45" fmla="*/ 2147483647 h 82"/>
              <a:gd name="T46" fmla="*/ 0 w 59"/>
              <a:gd name="T47" fmla="*/ 2147483647 h 82"/>
              <a:gd name="T48" fmla="*/ 0 w 59"/>
              <a:gd name="T49" fmla="*/ 2147483647 h 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"/>
              <a:gd name="T76" fmla="*/ 0 h 82"/>
              <a:gd name="T77" fmla="*/ 59 w 59"/>
              <a:gd name="T78" fmla="*/ 82 h 8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" h="82">
                <a:moveTo>
                  <a:pt x="0" y="19"/>
                </a:moveTo>
                <a:lnTo>
                  <a:pt x="3" y="31"/>
                </a:lnTo>
                <a:lnTo>
                  <a:pt x="8" y="37"/>
                </a:lnTo>
                <a:lnTo>
                  <a:pt x="14" y="39"/>
                </a:lnTo>
                <a:lnTo>
                  <a:pt x="17" y="42"/>
                </a:lnTo>
                <a:lnTo>
                  <a:pt x="23" y="82"/>
                </a:lnTo>
                <a:lnTo>
                  <a:pt x="54" y="82"/>
                </a:lnTo>
                <a:lnTo>
                  <a:pt x="40" y="37"/>
                </a:lnTo>
                <a:lnTo>
                  <a:pt x="45" y="34"/>
                </a:lnTo>
                <a:lnTo>
                  <a:pt x="51" y="31"/>
                </a:lnTo>
                <a:lnTo>
                  <a:pt x="59" y="25"/>
                </a:lnTo>
                <a:lnTo>
                  <a:pt x="59" y="17"/>
                </a:lnTo>
                <a:lnTo>
                  <a:pt x="59" y="8"/>
                </a:lnTo>
                <a:lnTo>
                  <a:pt x="57" y="2"/>
                </a:lnTo>
                <a:lnTo>
                  <a:pt x="54" y="0"/>
                </a:lnTo>
                <a:lnTo>
                  <a:pt x="51" y="0"/>
                </a:lnTo>
                <a:lnTo>
                  <a:pt x="45" y="0"/>
                </a:lnTo>
                <a:lnTo>
                  <a:pt x="40" y="0"/>
                </a:lnTo>
                <a:lnTo>
                  <a:pt x="34" y="0"/>
                </a:lnTo>
                <a:lnTo>
                  <a:pt x="28" y="5"/>
                </a:lnTo>
                <a:lnTo>
                  <a:pt x="20" y="8"/>
                </a:lnTo>
                <a:lnTo>
                  <a:pt x="14" y="11"/>
                </a:lnTo>
                <a:lnTo>
                  <a:pt x="3" y="17"/>
                </a:lnTo>
                <a:lnTo>
                  <a:pt x="0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9" name="Freeform 31"/>
          <p:cNvSpPr>
            <a:spLocks/>
          </p:cNvSpPr>
          <p:nvPr/>
        </p:nvSpPr>
        <p:spPr bwMode="auto">
          <a:xfrm>
            <a:off x="6699250" y="4098925"/>
            <a:ext cx="504825" cy="796925"/>
          </a:xfrm>
          <a:custGeom>
            <a:avLst/>
            <a:gdLst>
              <a:gd name="T0" fmla="*/ 2147483647 w 368"/>
              <a:gd name="T1" fmla="*/ 2147483647 h 570"/>
              <a:gd name="T2" fmla="*/ 2147483647 w 368"/>
              <a:gd name="T3" fmla="*/ 2147483647 h 570"/>
              <a:gd name="T4" fmla="*/ 2147483647 w 368"/>
              <a:gd name="T5" fmla="*/ 2147483647 h 570"/>
              <a:gd name="T6" fmla="*/ 2147483647 w 368"/>
              <a:gd name="T7" fmla="*/ 2147483647 h 570"/>
              <a:gd name="T8" fmla="*/ 2147483647 w 368"/>
              <a:gd name="T9" fmla="*/ 2147483647 h 570"/>
              <a:gd name="T10" fmla="*/ 2147483647 w 368"/>
              <a:gd name="T11" fmla="*/ 2147483647 h 570"/>
              <a:gd name="T12" fmla="*/ 2147483647 w 368"/>
              <a:gd name="T13" fmla="*/ 2147483647 h 570"/>
              <a:gd name="T14" fmla="*/ 2147483647 w 368"/>
              <a:gd name="T15" fmla="*/ 2147483647 h 570"/>
              <a:gd name="T16" fmla="*/ 2147483647 w 368"/>
              <a:gd name="T17" fmla="*/ 2147483647 h 570"/>
              <a:gd name="T18" fmla="*/ 2147483647 w 368"/>
              <a:gd name="T19" fmla="*/ 2147483647 h 570"/>
              <a:gd name="T20" fmla="*/ 2147483647 w 368"/>
              <a:gd name="T21" fmla="*/ 2147483647 h 570"/>
              <a:gd name="T22" fmla="*/ 2147483647 w 368"/>
              <a:gd name="T23" fmla="*/ 2147483647 h 570"/>
              <a:gd name="T24" fmla="*/ 2147483647 w 368"/>
              <a:gd name="T25" fmla="*/ 2147483647 h 570"/>
              <a:gd name="T26" fmla="*/ 2147483647 w 368"/>
              <a:gd name="T27" fmla="*/ 2147483647 h 570"/>
              <a:gd name="T28" fmla="*/ 2147483647 w 368"/>
              <a:gd name="T29" fmla="*/ 2147483647 h 570"/>
              <a:gd name="T30" fmla="*/ 2147483647 w 368"/>
              <a:gd name="T31" fmla="*/ 2147483647 h 570"/>
              <a:gd name="T32" fmla="*/ 2147483647 w 368"/>
              <a:gd name="T33" fmla="*/ 2147483647 h 570"/>
              <a:gd name="T34" fmla="*/ 2147483647 w 368"/>
              <a:gd name="T35" fmla="*/ 2147483647 h 570"/>
              <a:gd name="T36" fmla="*/ 2147483647 w 368"/>
              <a:gd name="T37" fmla="*/ 2147483647 h 570"/>
              <a:gd name="T38" fmla="*/ 2147483647 w 368"/>
              <a:gd name="T39" fmla="*/ 2147483647 h 570"/>
              <a:gd name="T40" fmla="*/ 2147483647 w 368"/>
              <a:gd name="T41" fmla="*/ 2147483647 h 570"/>
              <a:gd name="T42" fmla="*/ 2147483647 w 368"/>
              <a:gd name="T43" fmla="*/ 2147483647 h 570"/>
              <a:gd name="T44" fmla="*/ 2147483647 w 368"/>
              <a:gd name="T45" fmla="*/ 2147483647 h 570"/>
              <a:gd name="T46" fmla="*/ 2147483647 w 368"/>
              <a:gd name="T47" fmla="*/ 2147483647 h 570"/>
              <a:gd name="T48" fmla="*/ 2147483647 w 368"/>
              <a:gd name="T49" fmla="*/ 2147483647 h 570"/>
              <a:gd name="T50" fmla="*/ 2147483647 w 368"/>
              <a:gd name="T51" fmla="*/ 2147483647 h 570"/>
              <a:gd name="T52" fmla="*/ 2147483647 w 368"/>
              <a:gd name="T53" fmla="*/ 2147483647 h 570"/>
              <a:gd name="T54" fmla="*/ 2147483647 w 368"/>
              <a:gd name="T55" fmla="*/ 2147483647 h 570"/>
              <a:gd name="T56" fmla="*/ 2147483647 w 368"/>
              <a:gd name="T57" fmla="*/ 2147483647 h 570"/>
              <a:gd name="T58" fmla="*/ 2147483647 w 368"/>
              <a:gd name="T59" fmla="*/ 2147483647 h 570"/>
              <a:gd name="T60" fmla="*/ 2147483647 w 368"/>
              <a:gd name="T61" fmla="*/ 2147483647 h 570"/>
              <a:gd name="T62" fmla="*/ 2147483647 w 368"/>
              <a:gd name="T63" fmla="*/ 2147483647 h 570"/>
              <a:gd name="T64" fmla="*/ 2147483647 w 368"/>
              <a:gd name="T65" fmla="*/ 2147483647 h 570"/>
              <a:gd name="T66" fmla="*/ 2147483647 w 368"/>
              <a:gd name="T67" fmla="*/ 2147483647 h 570"/>
              <a:gd name="T68" fmla="*/ 2147483647 w 368"/>
              <a:gd name="T69" fmla="*/ 2147483647 h 570"/>
              <a:gd name="T70" fmla="*/ 2147483647 w 368"/>
              <a:gd name="T71" fmla="*/ 2147483647 h 570"/>
              <a:gd name="T72" fmla="*/ 2147483647 w 368"/>
              <a:gd name="T73" fmla="*/ 2147483647 h 570"/>
              <a:gd name="T74" fmla="*/ 2147483647 w 368"/>
              <a:gd name="T75" fmla="*/ 2147483647 h 570"/>
              <a:gd name="T76" fmla="*/ 2147483647 w 368"/>
              <a:gd name="T77" fmla="*/ 2147483647 h 570"/>
              <a:gd name="T78" fmla="*/ 2147483647 w 368"/>
              <a:gd name="T79" fmla="*/ 2147483647 h 570"/>
              <a:gd name="T80" fmla="*/ 2147483647 w 368"/>
              <a:gd name="T81" fmla="*/ 2147483647 h 570"/>
              <a:gd name="T82" fmla="*/ 2147483647 w 368"/>
              <a:gd name="T83" fmla="*/ 2147483647 h 570"/>
              <a:gd name="T84" fmla="*/ 2147483647 w 368"/>
              <a:gd name="T85" fmla="*/ 2147483647 h 570"/>
              <a:gd name="T86" fmla="*/ 2147483647 w 368"/>
              <a:gd name="T87" fmla="*/ 2147483647 h 570"/>
              <a:gd name="T88" fmla="*/ 2147483647 w 368"/>
              <a:gd name="T89" fmla="*/ 2147483647 h 570"/>
              <a:gd name="T90" fmla="*/ 2147483647 w 368"/>
              <a:gd name="T91" fmla="*/ 2147483647 h 570"/>
              <a:gd name="T92" fmla="*/ 2147483647 w 368"/>
              <a:gd name="T93" fmla="*/ 2147483647 h 570"/>
              <a:gd name="T94" fmla="*/ 2147483647 w 368"/>
              <a:gd name="T95" fmla="*/ 2147483647 h 570"/>
              <a:gd name="T96" fmla="*/ 2147483647 w 368"/>
              <a:gd name="T97" fmla="*/ 2147483647 h 570"/>
              <a:gd name="T98" fmla="*/ 2147483647 w 368"/>
              <a:gd name="T99" fmla="*/ 2147483647 h 570"/>
              <a:gd name="T100" fmla="*/ 2147483647 w 368"/>
              <a:gd name="T101" fmla="*/ 2147483647 h 570"/>
              <a:gd name="T102" fmla="*/ 0 w 368"/>
              <a:gd name="T103" fmla="*/ 2147483647 h 570"/>
              <a:gd name="T104" fmla="*/ 0 w 368"/>
              <a:gd name="T105" fmla="*/ 2147483647 h 570"/>
              <a:gd name="T106" fmla="*/ 2147483647 w 368"/>
              <a:gd name="T107" fmla="*/ 2147483647 h 570"/>
              <a:gd name="T108" fmla="*/ 2147483647 w 368"/>
              <a:gd name="T109" fmla="*/ 2147483647 h 570"/>
              <a:gd name="T110" fmla="*/ 2147483647 w 368"/>
              <a:gd name="T111" fmla="*/ 2147483647 h 57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68"/>
              <a:gd name="T169" fmla="*/ 0 h 570"/>
              <a:gd name="T170" fmla="*/ 368 w 368"/>
              <a:gd name="T171" fmla="*/ 570 h 57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68" h="570">
                <a:moveTo>
                  <a:pt x="53" y="562"/>
                </a:moveTo>
                <a:lnTo>
                  <a:pt x="53" y="562"/>
                </a:lnTo>
                <a:lnTo>
                  <a:pt x="53" y="556"/>
                </a:lnTo>
                <a:lnTo>
                  <a:pt x="51" y="548"/>
                </a:lnTo>
                <a:lnTo>
                  <a:pt x="48" y="536"/>
                </a:lnTo>
                <a:lnTo>
                  <a:pt x="45" y="528"/>
                </a:lnTo>
                <a:lnTo>
                  <a:pt x="42" y="519"/>
                </a:lnTo>
                <a:lnTo>
                  <a:pt x="42" y="514"/>
                </a:lnTo>
                <a:lnTo>
                  <a:pt x="42" y="505"/>
                </a:lnTo>
                <a:lnTo>
                  <a:pt x="39" y="496"/>
                </a:lnTo>
                <a:lnTo>
                  <a:pt x="39" y="488"/>
                </a:lnTo>
                <a:lnTo>
                  <a:pt x="39" y="477"/>
                </a:lnTo>
                <a:lnTo>
                  <a:pt x="39" y="468"/>
                </a:lnTo>
                <a:lnTo>
                  <a:pt x="39" y="457"/>
                </a:lnTo>
                <a:lnTo>
                  <a:pt x="39" y="445"/>
                </a:lnTo>
                <a:lnTo>
                  <a:pt x="39" y="434"/>
                </a:lnTo>
                <a:lnTo>
                  <a:pt x="42" y="426"/>
                </a:lnTo>
                <a:lnTo>
                  <a:pt x="42" y="414"/>
                </a:lnTo>
                <a:lnTo>
                  <a:pt x="45" y="403"/>
                </a:lnTo>
                <a:lnTo>
                  <a:pt x="45" y="391"/>
                </a:lnTo>
                <a:lnTo>
                  <a:pt x="51" y="380"/>
                </a:lnTo>
                <a:lnTo>
                  <a:pt x="53" y="369"/>
                </a:lnTo>
                <a:lnTo>
                  <a:pt x="56" y="357"/>
                </a:lnTo>
                <a:lnTo>
                  <a:pt x="62" y="343"/>
                </a:lnTo>
                <a:lnTo>
                  <a:pt x="68" y="332"/>
                </a:lnTo>
                <a:lnTo>
                  <a:pt x="73" y="320"/>
                </a:lnTo>
                <a:lnTo>
                  <a:pt x="79" y="309"/>
                </a:lnTo>
                <a:lnTo>
                  <a:pt x="87" y="301"/>
                </a:lnTo>
                <a:lnTo>
                  <a:pt x="96" y="289"/>
                </a:lnTo>
                <a:lnTo>
                  <a:pt x="104" y="278"/>
                </a:lnTo>
                <a:lnTo>
                  <a:pt x="113" y="269"/>
                </a:lnTo>
                <a:lnTo>
                  <a:pt x="119" y="258"/>
                </a:lnTo>
                <a:lnTo>
                  <a:pt x="127" y="249"/>
                </a:lnTo>
                <a:lnTo>
                  <a:pt x="133" y="241"/>
                </a:lnTo>
                <a:lnTo>
                  <a:pt x="138" y="235"/>
                </a:lnTo>
                <a:lnTo>
                  <a:pt x="144" y="227"/>
                </a:lnTo>
                <a:lnTo>
                  <a:pt x="150" y="221"/>
                </a:lnTo>
                <a:lnTo>
                  <a:pt x="158" y="207"/>
                </a:lnTo>
                <a:lnTo>
                  <a:pt x="167" y="198"/>
                </a:lnTo>
                <a:lnTo>
                  <a:pt x="172" y="187"/>
                </a:lnTo>
                <a:lnTo>
                  <a:pt x="178" y="181"/>
                </a:lnTo>
                <a:lnTo>
                  <a:pt x="184" y="170"/>
                </a:lnTo>
                <a:lnTo>
                  <a:pt x="187" y="164"/>
                </a:lnTo>
                <a:lnTo>
                  <a:pt x="184" y="161"/>
                </a:lnTo>
                <a:lnTo>
                  <a:pt x="178" y="161"/>
                </a:lnTo>
                <a:lnTo>
                  <a:pt x="170" y="161"/>
                </a:lnTo>
                <a:lnTo>
                  <a:pt x="161" y="164"/>
                </a:lnTo>
                <a:lnTo>
                  <a:pt x="150" y="170"/>
                </a:lnTo>
                <a:lnTo>
                  <a:pt x="138" y="176"/>
                </a:lnTo>
                <a:lnTo>
                  <a:pt x="127" y="178"/>
                </a:lnTo>
                <a:lnTo>
                  <a:pt x="116" y="184"/>
                </a:lnTo>
                <a:lnTo>
                  <a:pt x="107" y="187"/>
                </a:lnTo>
                <a:lnTo>
                  <a:pt x="102" y="187"/>
                </a:lnTo>
                <a:lnTo>
                  <a:pt x="93" y="184"/>
                </a:lnTo>
                <a:lnTo>
                  <a:pt x="87" y="184"/>
                </a:lnTo>
                <a:lnTo>
                  <a:pt x="79" y="184"/>
                </a:lnTo>
                <a:lnTo>
                  <a:pt x="76" y="181"/>
                </a:lnTo>
                <a:lnTo>
                  <a:pt x="68" y="178"/>
                </a:lnTo>
                <a:lnTo>
                  <a:pt x="65" y="176"/>
                </a:lnTo>
                <a:lnTo>
                  <a:pt x="65" y="173"/>
                </a:lnTo>
                <a:lnTo>
                  <a:pt x="70" y="164"/>
                </a:lnTo>
                <a:lnTo>
                  <a:pt x="76" y="161"/>
                </a:lnTo>
                <a:lnTo>
                  <a:pt x="82" y="156"/>
                </a:lnTo>
                <a:lnTo>
                  <a:pt x="87" y="150"/>
                </a:lnTo>
                <a:lnTo>
                  <a:pt x="96" y="144"/>
                </a:lnTo>
                <a:lnTo>
                  <a:pt x="104" y="139"/>
                </a:lnTo>
                <a:lnTo>
                  <a:pt x="113" y="133"/>
                </a:lnTo>
                <a:lnTo>
                  <a:pt x="124" y="127"/>
                </a:lnTo>
                <a:lnTo>
                  <a:pt x="136" y="124"/>
                </a:lnTo>
                <a:lnTo>
                  <a:pt x="147" y="119"/>
                </a:lnTo>
                <a:lnTo>
                  <a:pt x="158" y="113"/>
                </a:lnTo>
                <a:lnTo>
                  <a:pt x="170" y="110"/>
                </a:lnTo>
                <a:lnTo>
                  <a:pt x="181" y="105"/>
                </a:lnTo>
                <a:lnTo>
                  <a:pt x="192" y="102"/>
                </a:lnTo>
                <a:lnTo>
                  <a:pt x="204" y="99"/>
                </a:lnTo>
                <a:lnTo>
                  <a:pt x="212" y="96"/>
                </a:lnTo>
                <a:lnTo>
                  <a:pt x="221" y="93"/>
                </a:lnTo>
                <a:lnTo>
                  <a:pt x="229" y="90"/>
                </a:lnTo>
                <a:lnTo>
                  <a:pt x="235" y="90"/>
                </a:lnTo>
                <a:lnTo>
                  <a:pt x="243" y="90"/>
                </a:lnTo>
                <a:lnTo>
                  <a:pt x="252" y="90"/>
                </a:lnTo>
                <a:lnTo>
                  <a:pt x="257" y="90"/>
                </a:lnTo>
                <a:lnTo>
                  <a:pt x="266" y="93"/>
                </a:lnTo>
                <a:lnTo>
                  <a:pt x="274" y="96"/>
                </a:lnTo>
                <a:lnTo>
                  <a:pt x="280" y="99"/>
                </a:lnTo>
                <a:lnTo>
                  <a:pt x="291" y="99"/>
                </a:lnTo>
                <a:lnTo>
                  <a:pt x="297" y="102"/>
                </a:lnTo>
                <a:lnTo>
                  <a:pt x="303" y="99"/>
                </a:lnTo>
                <a:lnTo>
                  <a:pt x="297" y="90"/>
                </a:lnTo>
                <a:lnTo>
                  <a:pt x="289" y="85"/>
                </a:lnTo>
                <a:lnTo>
                  <a:pt x="277" y="76"/>
                </a:lnTo>
                <a:lnTo>
                  <a:pt x="266" y="68"/>
                </a:lnTo>
                <a:lnTo>
                  <a:pt x="255" y="59"/>
                </a:lnTo>
                <a:lnTo>
                  <a:pt x="246" y="51"/>
                </a:lnTo>
                <a:lnTo>
                  <a:pt x="240" y="42"/>
                </a:lnTo>
                <a:lnTo>
                  <a:pt x="240" y="34"/>
                </a:lnTo>
                <a:lnTo>
                  <a:pt x="240" y="31"/>
                </a:lnTo>
                <a:lnTo>
                  <a:pt x="246" y="28"/>
                </a:lnTo>
                <a:lnTo>
                  <a:pt x="249" y="28"/>
                </a:lnTo>
                <a:lnTo>
                  <a:pt x="257" y="31"/>
                </a:lnTo>
                <a:lnTo>
                  <a:pt x="266" y="34"/>
                </a:lnTo>
                <a:lnTo>
                  <a:pt x="274" y="39"/>
                </a:lnTo>
                <a:lnTo>
                  <a:pt x="283" y="45"/>
                </a:lnTo>
                <a:lnTo>
                  <a:pt x="294" y="53"/>
                </a:lnTo>
                <a:lnTo>
                  <a:pt x="303" y="56"/>
                </a:lnTo>
                <a:lnTo>
                  <a:pt x="311" y="65"/>
                </a:lnTo>
                <a:lnTo>
                  <a:pt x="320" y="71"/>
                </a:lnTo>
                <a:lnTo>
                  <a:pt x="328" y="76"/>
                </a:lnTo>
                <a:lnTo>
                  <a:pt x="340" y="85"/>
                </a:lnTo>
                <a:lnTo>
                  <a:pt x="345" y="90"/>
                </a:lnTo>
                <a:lnTo>
                  <a:pt x="368" y="88"/>
                </a:lnTo>
                <a:lnTo>
                  <a:pt x="362" y="82"/>
                </a:lnTo>
                <a:lnTo>
                  <a:pt x="351" y="73"/>
                </a:lnTo>
                <a:lnTo>
                  <a:pt x="342" y="65"/>
                </a:lnTo>
                <a:lnTo>
                  <a:pt x="337" y="59"/>
                </a:lnTo>
                <a:lnTo>
                  <a:pt x="328" y="51"/>
                </a:lnTo>
                <a:lnTo>
                  <a:pt x="320" y="45"/>
                </a:lnTo>
                <a:lnTo>
                  <a:pt x="308" y="34"/>
                </a:lnTo>
                <a:lnTo>
                  <a:pt x="297" y="25"/>
                </a:lnTo>
                <a:lnTo>
                  <a:pt x="286" y="19"/>
                </a:lnTo>
                <a:lnTo>
                  <a:pt x="277" y="14"/>
                </a:lnTo>
                <a:lnTo>
                  <a:pt x="266" y="5"/>
                </a:lnTo>
                <a:lnTo>
                  <a:pt x="257" y="2"/>
                </a:lnTo>
                <a:lnTo>
                  <a:pt x="246" y="0"/>
                </a:lnTo>
                <a:lnTo>
                  <a:pt x="240" y="0"/>
                </a:lnTo>
                <a:lnTo>
                  <a:pt x="226" y="0"/>
                </a:lnTo>
                <a:lnTo>
                  <a:pt x="218" y="5"/>
                </a:lnTo>
                <a:lnTo>
                  <a:pt x="212" y="11"/>
                </a:lnTo>
                <a:lnTo>
                  <a:pt x="209" y="22"/>
                </a:lnTo>
                <a:lnTo>
                  <a:pt x="206" y="31"/>
                </a:lnTo>
                <a:lnTo>
                  <a:pt x="212" y="39"/>
                </a:lnTo>
                <a:lnTo>
                  <a:pt x="215" y="45"/>
                </a:lnTo>
                <a:lnTo>
                  <a:pt x="218" y="48"/>
                </a:lnTo>
                <a:lnTo>
                  <a:pt x="223" y="53"/>
                </a:lnTo>
                <a:lnTo>
                  <a:pt x="232" y="56"/>
                </a:lnTo>
                <a:lnTo>
                  <a:pt x="229" y="56"/>
                </a:lnTo>
                <a:lnTo>
                  <a:pt x="223" y="59"/>
                </a:lnTo>
                <a:lnTo>
                  <a:pt x="212" y="62"/>
                </a:lnTo>
                <a:lnTo>
                  <a:pt x="201" y="68"/>
                </a:lnTo>
                <a:lnTo>
                  <a:pt x="192" y="71"/>
                </a:lnTo>
                <a:lnTo>
                  <a:pt x="184" y="73"/>
                </a:lnTo>
                <a:lnTo>
                  <a:pt x="175" y="76"/>
                </a:lnTo>
                <a:lnTo>
                  <a:pt x="167" y="82"/>
                </a:lnTo>
                <a:lnTo>
                  <a:pt x="158" y="85"/>
                </a:lnTo>
                <a:lnTo>
                  <a:pt x="150" y="88"/>
                </a:lnTo>
                <a:lnTo>
                  <a:pt x="141" y="93"/>
                </a:lnTo>
                <a:lnTo>
                  <a:pt x="133" y="99"/>
                </a:lnTo>
                <a:lnTo>
                  <a:pt x="121" y="102"/>
                </a:lnTo>
                <a:lnTo>
                  <a:pt x="113" y="105"/>
                </a:lnTo>
                <a:lnTo>
                  <a:pt x="102" y="110"/>
                </a:lnTo>
                <a:lnTo>
                  <a:pt x="96" y="113"/>
                </a:lnTo>
                <a:lnTo>
                  <a:pt x="85" y="116"/>
                </a:lnTo>
                <a:lnTo>
                  <a:pt x="76" y="122"/>
                </a:lnTo>
                <a:lnTo>
                  <a:pt x="68" y="124"/>
                </a:lnTo>
                <a:lnTo>
                  <a:pt x="62" y="130"/>
                </a:lnTo>
                <a:lnTo>
                  <a:pt x="53" y="133"/>
                </a:lnTo>
                <a:lnTo>
                  <a:pt x="45" y="136"/>
                </a:lnTo>
                <a:lnTo>
                  <a:pt x="39" y="142"/>
                </a:lnTo>
                <a:lnTo>
                  <a:pt x="34" y="144"/>
                </a:lnTo>
                <a:lnTo>
                  <a:pt x="25" y="150"/>
                </a:lnTo>
                <a:lnTo>
                  <a:pt x="22" y="156"/>
                </a:lnTo>
                <a:lnTo>
                  <a:pt x="17" y="161"/>
                </a:lnTo>
                <a:lnTo>
                  <a:pt x="17" y="167"/>
                </a:lnTo>
                <a:lnTo>
                  <a:pt x="17" y="173"/>
                </a:lnTo>
                <a:lnTo>
                  <a:pt x="22" y="178"/>
                </a:lnTo>
                <a:lnTo>
                  <a:pt x="25" y="181"/>
                </a:lnTo>
                <a:lnTo>
                  <a:pt x="34" y="187"/>
                </a:lnTo>
                <a:lnTo>
                  <a:pt x="39" y="190"/>
                </a:lnTo>
                <a:lnTo>
                  <a:pt x="45" y="195"/>
                </a:lnTo>
                <a:lnTo>
                  <a:pt x="51" y="198"/>
                </a:lnTo>
                <a:lnTo>
                  <a:pt x="59" y="201"/>
                </a:lnTo>
                <a:lnTo>
                  <a:pt x="68" y="201"/>
                </a:lnTo>
                <a:lnTo>
                  <a:pt x="79" y="204"/>
                </a:lnTo>
                <a:lnTo>
                  <a:pt x="87" y="204"/>
                </a:lnTo>
                <a:lnTo>
                  <a:pt x="99" y="204"/>
                </a:lnTo>
                <a:lnTo>
                  <a:pt x="104" y="204"/>
                </a:lnTo>
                <a:lnTo>
                  <a:pt x="107" y="204"/>
                </a:lnTo>
                <a:lnTo>
                  <a:pt x="104" y="207"/>
                </a:lnTo>
                <a:lnTo>
                  <a:pt x="99" y="213"/>
                </a:lnTo>
                <a:lnTo>
                  <a:pt x="96" y="215"/>
                </a:lnTo>
                <a:lnTo>
                  <a:pt x="93" y="221"/>
                </a:lnTo>
                <a:lnTo>
                  <a:pt x="87" y="227"/>
                </a:lnTo>
                <a:lnTo>
                  <a:pt x="85" y="235"/>
                </a:lnTo>
                <a:lnTo>
                  <a:pt x="76" y="241"/>
                </a:lnTo>
                <a:lnTo>
                  <a:pt x="73" y="249"/>
                </a:lnTo>
                <a:lnTo>
                  <a:pt x="65" y="258"/>
                </a:lnTo>
                <a:lnTo>
                  <a:pt x="62" y="269"/>
                </a:lnTo>
                <a:lnTo>
                  <a:pt x="53" y="281"/>
                </a:lnTo>
                <a:lnTo>
                  <a:pt x="51" y="292"/>
                </a:lnTo>
                <a:lnTo>
                  <a:pt x="42" y="303"/>
                </a:lnTo>
                <a:lnTo>
                  <a:pt x="39" y="315"/>
                </a:lnTo>
                <a:lnTo>
                  <a:pt x="34" y="326"/>
                </a:lnTo>
                <a:lnTo>
                  <a:pt x="28" y="340"/>
                </a:lnTo>
                <a:lnTo>
                  <a:pt x="22" y="346"/>
                </a:lnTo>
                <a:lnTo>
                  <a:pt x="22" y="355"/>
                </a:lnTo>
                <a:lnTo>
                  <a:pt x="19" y="363"/>
                </a:lnTo>
                <a:lnTo>
                  <a:pt x="17" y="369"/>
                </a:lnTo>
                <a:lnTo>
                  <a:pt x="14" y="377"/>
                </a:lnTo>
                <a:lnTo>
                  <a:pt x="11" y="386"/>
                </a:lnTo>
                <a:lnTo>
                  <a:pt x="11" y="391"/>
                </a:lnTo>
                <a:lnTo>
                  <a:pt x="8" y="400"/>
                </a:lnTo>
                <a:lnTo>
                  <a:pt x="8" y="408"/>
                </a:lnTo>
                <a:lnTo>
                  <a:pt x="5" y="414"/>
                </a:lnTo>
                <a:lnTo>
                  <a:pt x="5" y="423"/>
                </a:lnTo>
                <a:lnTo>
                  <a:pt x="5" y="434"/>
                </a:lnTo>
                <a:lnTo>
                  <a:pt x="2" y="440"/>
                </a:lnTo>
                <a:lnTo>
                  <a:pt x="0" y="448"/>
                </a:lnTo>
                <a:lnTo>
                  <a:pt x="0" y="454"/>
                </a:lnTo>
                <a:lnTo>
                  <a:pt x="0" y="465"/>
                </a:lnTo>
                <a:lnTo>
                  <a:pt x="0" y="471"/>
                </a:lnTo>
                <a:lnTo>
                  <a:pt x="0" y="479"/>
                </a:lnTo>
                <a:lnTo>
                  <a:pt x="0" y="488"/>
                </a:lnTo>
                <a:lnTo>
                  <a:pt x="2" y="499"/>
                </a:lnTo>
                <a:lnTo>
                  <a:pt x="2" y="508"/>
                </a:lnTo>
                <a:lnTo>
                  <a:pt x="2" y="516"/>
                </a:lnTo>
                <a:lnTo>
                  <a:pt x="2" y="525"/>
                </a:lnTo>
                <a:lnTo>
                  <a:pt x="5" y="533"/>
                </a:lnTo>
                <a:lnTo>
                  <a:pt x="8" y="542"/>
                </a:lnTo>
                <a:lnTo>
                  <a:pt x="11" y="550"/>
                </a:lnTo>
                <a:lnTo>
                  <a:pt x="11" y="559"/>
                </a:lnTo>
                <a:lnTo>
                  <a:pt x="17" y="570"/>
                </a:lnTo>
                <a:lnTo>
                  <a:pt x="53" y="56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0" name="Freeform 32"/>
          <p:cNvSpPr>
            <a:spLocks/>
          </p:cNvSpPr>
          <p:nvPr/>
        </p:nvSpPr>
        <p:spPr bwMode="auto">
          <a:xfrm>
            <a:off x="7150100" y="4075113"/>
            <a:ext cx="128588" cy="134937"/>
          </a:xfrm>
          <a:custGeom>
            <a:avLst/>
            <a:gdLst>
              <a:gd name="T0" fmla="*/ 2147483647 w 94"/>
              <a:gd name="T1" fmla="*/ 0 h 97"/>
              <a:gd name="T2" fmla="*/ 2147483647 w 94"/>
              <a:gd name="T3" fmla="*/ 2147483647 h 97"/>
              <a:gd name="T4" fmla="*/ 0 w 94"/>
              <a:gd name="T5" fmla="*/ 2147483647 h 97"/>
              <a:gd name="T6" fmla="*/ 0 w 94"/>
              <a:gd name="T7" fmla="*/ 2147483647 h 97"/>
              <a:gd name="T8" fmla="*/ 0 w 94"/>
              <a:gd name="T9" fmla="*/ 2147483647 h 97"/>
              <a:gd name="T10" fmla="*/ 0 w 94"/>
              <a:gd name="T11" fmla="*/ 2147483647 h 97"/>
              <a:gd name="T12" fmla="*/ 2147483647 w 94"/>
              <a:gd name="T13" fmla="*/ 2147483647 h 97"/>
              <a:gd name="T14" fmla="*/ 2147483647 w 94"/>
              <a:gd name="T15" fmla="*/ 2147483647 h 97"/>
              <a:gd name="T16" fmla="*/ 2147483647 w 94"/>
              <a:gd name="T17" fmla="*/ 2147483647 h 97"/>
              <a:gd name="T18" fmla="*/ 2147483647 w 94"/>
              <a:gd name="T19" fmla="*/ 2147483647 h 97"/>
              <a:gd name="T20" fmla="*/ 2147483647 w 94"/>
              <a:gd name="T21" fmla="*/ 2147483647 h 97"/>
              <a:gd name="T22" fmla="*/ 2147483647 w 94"/>
              <a:gd name="T23" fmla="*/ 2147483647 h 97"/>
              <a:gd name="T24" fmla="*/ 2147483647 w 94"/>
              <a:gd name="T25" fmla="*/ 2147483647 h 97"/>
              <a:gd name="T26" fmla="*/ 2147483647 w 94"/>
              <a:gd name="T27" fmla="*/ 2147483647 h 97"/>
              <a:gd name="T28" fmla="*/ 2147483647 w 94"/>
              <a:gd name="T29" fmla="*/ 2147483647 h 97"/>
              <a:gd name="T30" fmla="*/ 2147483647 w 94"/>
              <a:gd name="T31" fmla="*/ 2147483647 h 97"/>
              <a:gd name="T32" fmla="*/ 2147483647 w 94"/>
              <a:gd name="T33" fmla="*/ 2147483647 h 97"/>
              <a:gd name="T34" fmla="*/ 2147483647 w 94"/>
              <a:gd name="T35" fmla="*/ 2147483647 h 97"/>
              <a:gd name="T36" fmla="*/ 2147483647 w 94"/>
              <a:gd name="T37" fmla="*/ 2147483647 h 97"/>
              <a:gd name="T38" fmla="*/ 2147483647 w 94"/>
              <a:gd name="T39" fmla="*/ 2147483647 h 97"/>
              <a:gd name="T40" fmla="*/ 2147483647 w 94"/>
              <a:gd name="T41" fmla="*/ 2147483647 h 97"/>
              <a:gd name="T42" fmla="*/ 2147483647 w 94"/>
              <a:gd name="T43" fmla="*/ 2147483647 h 97"/>
              <a:gd name="T44" fmla="*/ 2147483647 w 94"/>
              <a:gd name="T45" fmla="*/ 2147483647 h 97"/>
              <a:gd name="T46" fmla="*/ 2147483647 w 94"/>
              <a:gd name="T47" fmla="*/ 2147483647 h 97"/>
              <a:gd name="T48" fmla="*/ 2147483647 w 94"/>
              <a:gd name="T49" fmla="*/ 2147483647 h 97"/>
              <a:gd name="T50" fmla="*/ 2147483647 w 94"/>
              <a:gd name="T51" fmla="*/ 2147483647 h 97"/>
              <a:gd name="T52" fmla="*/ 2147483647 w 94"/>
              <a:gd name="T53" fmla="*/ 2147483647 h 97"/>
              <a:gd name="T54" fmla="*/ 2147483647 w 94"/>
              <a:gd name="T55" fmla="*/ 2147483647 h 97"/>
              <a:gd name="T56" fmla="*/ 2147483647 w 94"/>
              <a:gd name="T57" fmla="*/ 2147483647 h 97"/>
              <a:gd name="T58" fmla="*/ 2147483647 w 94"/>
              <a:gd name="T59" fmla="*/ 2147483647 h 97"/>
              <a:gd name="T60" fmla="*/ 2147483647 w 94"/>
              <a:gd name="T61" fmla="*/ 0 h 97"/>
              <a:gd name="T62" fmla="*/ 2147483647 w 94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97"/>
              <a:gd name="T98" fmla="*/ 94 w 94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97">
                <a:moveTo>
                  <a:pt x="17" y="0"/>
                </a:moveTo>
                <a:lnTo>
                  <a:pt x="6" y="3"/>
                </a:lnTo>
                <a:lnTo>
                  <a:pt x="0" y="12"/>
                </a:lnTo>
                <a:lnTo>
                  <a:pt x="0" y="15"/>
                </a:lnTo>
                <a:lnTo>
                  <a:pt x="0" y="20"/>
                </a:lnTo>
                <a:lnTo>
                  <a:pt x="0" y="26"/>
                </a:lnTo>
                <a:lnTo>
                  <a:pt x="3" y="35"/>
                </a:lnTo>
                <a:lnTo>
                  <a:pt x="6" y="40"/>
                </a:lnTo>
                <a:lnTo>
                  <a:pt x="14" y="52"/>
                </a:lnTo>
                <a:lnTo>
                  <a:pt x="26" y="60"/>
                </a:lnTo>
                <a:lnTo>
                  <a:pt x="37" y="71"/>
                </a:lnTo>
                <a:lnTo>
                  <a:pt x="48" y="77"/>
                </a:lnTo>
                <a:lnTo>
                  <a:pt x="60" y="86"/>
                </a:lnTo>
                <a:lnTo>
                  <a:pt x="68" y="91"/>
                </a:lnTo>
                <a:lnTo>
                  <a:pt x="74" y="94"/>
                </a:lnTo>
                <a:lnTo>
                  <a:pt x="82" y="97"/>
                </a:lnTo>
                <a:lnTo>
                  <a:pt x="91" y="97"/>
                </a:lnTo>
                <a:lnTo>
                  <a:pt x="94" y="94"/>
                </a:lnTo>
                <a:lnTo>
                  <a:pt x="91" y="86"/>
                </a:lnTo>
                <a:lnTo>
                  <a:pt x="82" y="77"/>
                </a:lnTo>
                <a:lnTo>
                  <a:pt x="74" y="66"/>
                </a:lnTo>
                <a:lnTo>
                  <a:pt x="65" y="60"/>
                </a:lnTo>
                <a:lnTo>
                  <a:pt x="60" y="52"/>
                </a:lnTo>
                <a:lnTo>
                  <a:pt x="54" y="43"/>
                </a:lnTo>
                <a:lnTo>
                  <a:pt x="48" y="37"/>
                </a:lnTo>
                <a:lnTo>
                  <a:pt x="40" y="32"/>
                </a:lnTo>
                <a:lnTo>
                  <a:pt x="34" y="23"/>
                </a:lnTo>
                <a:lnTo>
                  <a:pt x="29" y="18"/>
                </a:lnTo>
                <a:lnTo>
                  <a:pt x="26" y="12"/>
                </a:lnTo>
                <a:lnTo>
                  <a:pt x="20" y="3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1" name="Freeform 33"/>
          <p:cNvSpPr>
            <a:spLocks/>
          </p:cNvSpPr>
          <p:nvPr/>
        </p:nvSpPr>
        <p:spPr bwMode="auto">
          <a:xfrm>
            <a:off x="7258050" y="3992563"/>
            <a:ext cx="404813" cy="284162"/>
          </a:xfrm>
          <a:custGeom>
            <a:avLst/>
            <a:gdLst>
              <a:gd name="T0" fmla="*/ 0 w 295"/>
              <a:gd name="T1" fmla="*/ 2147483647 h 204"/>
              <a:gd name="T2" fmla="*/ 2147483647 w 295"/>
              <a:gd name="T3" fmla="*/ 2147483647 h 204"/>
              <a:gd name="T4" fmla="*/ 2147483647 w 295"/>
              <a:gd name="T5" fmla="*/ 2147483647 h 204"/>
              <a:gd name="T6" fmla="*/ 2147483647 w 295"/>
              <a:gd name="T7" fmla="*/ 2147483647 h 204"/>
              <a:gd name="T8" fmla="*/ 2147483647 w 295"/>
              <a:gd name="T9" fmla="*/ 2147483647 h 204"/>
              <a:gd name="T10" fmla="*/ 2147483647 w 295"/>
              <a:gd name="T11" fmla="*/ 2147483647 h 204"/>
              <a:gd name="T12" fmla="*/ 2147483647 w 295"/>
              <a:gd name="T13" fmla="*/ 2147483647 h 204"/>
              <a:gd name="T14" fmla="*/ 2147483647 w 295"/>
              <a:gd name="T15" fmla="*/ 2147483647 h 204"/>
              <a:gd name="T16" fmla="*/ 2147483647 w 295"/>
              <a:gd name="T17" fmla="*/ 2147483647 h 204"/>
              <a:gd name="T18" fmla="*/ 2147483647 w 295"/>
              <a:gd name="T19" fmla="*/ 2147483647 h 204"/>
              <a:gd name="T20" fmla="*/ 2147483647 w 295"/>
              <a:gd name="T21" fmla="*/ 2147483647 h 204"/>
              <a:gd name="T22" fmla="*/ 2147483647 w 295"/>
              <a:gd name="T23" fmla="*/ 2147483647 h 204"/>
              <a:gd name="T24" fmla="*/ 2147483647 w 295"/>
              <a:gd name="T25" fmla="*/ 2147483647 h 204"/>
              <a:gd name="T26" fmla="*/ 2147483647 w 295"/>
              <a:gd name="T27" fmla="*/ 2147483647 h 204"/>
              <a:gd name="T28" fmla="*/ 2147483647 w 295"/>
              <a:gd name="T29" fmla="*/ 2147483647 h 204"/>
              <a:gd name="T30" fmla="*/ 2147483647 w 295"/>
              <a:gd name="T31" fmla="*/ 2147483647 h 204"/>
              <a:gd name="T32" fmla="*/ 2147483647 w 295"/>
              <a:gd name="T33" fmla="*/ 2147483647 h 204"/>
              <a:gd name="T34" fmla="*/ 2147483647 w 295"/>
              <a:gd name="T35" fmla="*/ 2147483647 h 204"/>
              <a:gd name="T36" fmla="*/ 2147483647 w 295"/>
              <a:gd name="T37" fmla="*/ 2147483647 h 204"/>
              <a:gd name="T38" fmla="*/ 2147483647 w 295"/>
              <a:gd name="T39" fmla="*/ 2147483647 h 204"/>
              <a:gd name="T40" fmla="*/ 2147483647 w 295"/>
              <a:gd name="T41" fmla="*/ 2147483647 h 204"/>
              <a:gd name="T42" fmla="*/ 2147483647 w 295"/>
              <a:gd name="T43" fmla="*/ 2147483647 h 204"/>
              <a:gd name="T44" fmla="*/ 2147483647 w 295"/>
              <a:gd name="T45" fmla="*/ 2147483647 h 204"/>
              <a:gd name="T46" fmla="*/ 2147483647 w 295"/>
              <a:gd name="T47" fmla="*/ 2147483647 h 204"/>
              <a:gd name="T48" fmla="*/ 2147483647 w 295"/>
              <a:gd name="T49" fmla="*/ 2147483647 h 204"/>
              <a:gd name="T50" fmla="*/ 2147483647 w 295"/>
              <a:gd name="T51" fmla="*/ 2147483647 h 204"/>
              <a:gd name="T52" fmla="*/ 2147483647 w 295"/>
              <a:gd name="T53" fmla="*/ 2147483647 h 204"/>
              <a:gd name="T54" fmla="*/ 2147483647 w 295"/>
              <a:gd name="T55" fmla="*/ 2147483647 h 204"/>
              <a:gd name="T56" fmla="*/ 2147483647 w 295"/>
              <a:gd name="T57" fmla="*/ 2147483647 h 204"/>
              <a:gd name="T58" fmla="*/ 2147483647 w 295"/>
              <a:gd name="T59" fmla="*/ 2147483647 h 204"/>
              <a:gd name="T60" fmla="*/ 2147483647 w 295"/>
              <a:gd name="T61" fmla="*/ 2147483647 h 204"/>
              <a:gd name="T62" fmla="*/ 2147483647 w 295"/>
              <a:gd name="T63" fmla="*/ 2147483647 h 204"/>
              <a:gd name="T64" fmla="*/ 2147483647 w 295"/>
              <a:gd name="T65" fmla="*/ 2147483647 h 204"/>
              <a:gd name="T66" fmla="*/ 2147483647 w 295"/>
              <a:gd name="T67" fmla="*/ 2147483647 h 204"/>
              <a:gd name="T68" fmla="*/ 2147483647 w 295"/>
              <a:gd name="T69" fmla="*/ 2147483647 h 204"/>
              <a:gd name="T70" fmla="*/ 2147483647 w 295"/>
              <a:gd name="T71" fmla="*/ 0 h 204"/>
              <a:gd name="T72" fmla="*/ 2147483647 w 295"/>
              <a:gd name="T73" fmla="*/ 2147483647 h 204"/>
              <a:gd name="T74" fmla="*/ 2147483647 w 295"/>
              <a:gd name="T75" fmla="*/ 2147483647 h 204"/>
              <a:gd name="T76" fmla="*/ 2147483647 w 295"/>
              <a:gd name="T77" fmla="*/ 2147483647 h 204"/>
              <a:gd name="T78" fmla="*/ 2147483647 w 295"/>
              <a:gd name="T79" fmla="*/ 2147483647 h 204"/>
              <a:gd name="T80" fmla="*/ 2147483647 w 295"/>
              <a:gd name="T81" fmla="*/ 2147483647 h 204"/>
              <a:gd name="T82" fmla="*/ 2147483647 w 295"/>
              <a:gd name="T83" fmla="*/ 2147483647 h 204"/>
              <a:gd name="T84" fmla="*/ 2147483647 w 295"/>
              <a:gd name="T85" fmla="*/ 2147483647 h 204"/>
              <a:gd name="T86" fmla="*/ 2147483647 w 295"/>
              <a:gd name="T87" fmla="*/ 2147483647 h 204"/>
              <a:gd name="T88" fmla="*/ 2147483647 w 295"/>
              <a:gd name="T89" fmla="*/ 2147483647 h 204"/>
              <a:gd name="T90" fmla="*/ 2147483647 w 295"/>
              <a:gd name="T91" fmla="*/ 2147483647 h 204"/>
              <a:gd name="T92" fmla="*/ 2147483647 w 295"/>
              <a:gd name="T93" fmla="*/ 2147483647 h 204"/>
              <a:gd name="T94" fmla="*/ 2147483647 w 295"/>
              <a:gd name="T95" fmla="*/ 2147483647 h 20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95"/>
              <a:gd name="T145" fmla="*/ 0 h 204"/>
              <a:gd name="T146" fmla="*/ 295 w 295"/>
              <a:gd name="T147" fmla="*/ 204 h 20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95" h="204">
                <a:moveTo>
                  <a:pt x="9" y="37"/>
                </a:moveTo>
                <a:lnTo>
                  <a:pt x="3" y="37"/>
                </a:lnTo>
                <a:lnTo>
                  <a:pt x="0" y="45"/>
                </a:lnTo>
                <a:lnTo>
                  <a:pt x="0" y="48"/>
                </a:lnTo>
                <a:lnTo>
                  <a:pt x="6" y="57"/>
                </a:lnTo>
                <a:lnTo>
                  <a:pt x="9" y="65"/>
                </a:lnTo>
                <a:lnTo>
                  <a:pt x="15" y="77"/>
                </a:lnTo>
                <a:lnTo>
                  <a:pt x="17" y="79"/>
                </a:lnTo>
                <a:lnTo>
                  <a:pt x="23" y="88"/>
                </a:lnTo>
                <a:lnTo>
                  <a:pt x="29" y="94"/>
                </a:lnTo>
                <a:lnTo>
                  <a:pt x="34" y="102"/>
                </a:lnTo>
                <a:lnTo>
                  <a:pt x="40" y="111"/>
                </a:lnTo>
                <a:lnTo>
                  <a:pt x="46" y="116"/>
                </a:lnTo>
                <a:lnTo>
                  <a:pt x="51" y="125"/>
                </a:lnTo>
                <a:lnTo>
                  <a:pt x="60" y="133"/>
                </a:lnTo>
                <a:lnTo>
                  <a:pt x="71" y="145"/>
                </a:lnTo>
                <a:lnTo>
                  <a:pt x="83" y="150"/>
                </a:lnTo>
                <a:lnTo>
                  <a:pt x="91" y="153"/>
                </a:lnTo>
                <a:lnTo>
                  <a:pt x="97" y="150"/>
                </a:lnTo>
                <a:lnTo>
                  <a:pt x="97" y="145"/>
                </a:lnTo>
                <a:lnTo>
                  <a:pt x="97" y="142"/>
                </a:lnTo>
                <a:lnTo>
                  <a:pt x="97" y="133"/>
                </a:lnTo>
                <a:lnTo>
                  <a:pt x="97" y="128"/>
                </a:lnTo>
                <a:lnTo>
                  <a:pt x="97" y="119"/>
                </a:lnTo>
                <a:lnTo>
                  <a:pt x="97" y="111"/>
                </a:lnTo>
                <a:lnTo>
                  <a:pt x="94" y="102"/>
                </a:lnTo>
                <a:lnTo>
                  <a:pt x="94" y="96"/>
                </a:lnTo>
                <a:lnTo>
                  <a:pt x="94" y="88"/>
                </a:lnTo>
                <a:lnTo>
                  <a:pt x="91" y="79"/>
                </a:lnTo>
                <a:lnTo>
                  <a:pt x="91" y="74"/>
                </a:lnTo>
                <a:lnTo>
                  <a:pt x="91" y="68"/>
                </a:lnTo>
                <a:lnTo>
                  <a:pt x="91" y="59"/>
                </a:lnTo>
                <a:lnTo>
                  <a:pt x="91" y="57"/>
                </a:lnTo>
                <a:lnTo>
                  <a:pt x="91" y="59"/>
                </a:lnTo>
                <a:lnTo>
                  <a:pt x="102" y="71"/>
                </a:lnTo>
                <a:lnTo>
                  <a:pt x="111" y="79"/>
                </a:lnTo>
                <a:lnTo>
                  <a:pt x="117" y="88"/>
                </a:lnTo>
                <a:lnTo>
                  <a:pt x="125" y="96"/>
                </a:lnTo>
                <a:lnTo>
                  <a:pt x="136" y="105"/>
                </a:lnTo>
                <a:lnTo>
                  <a:pt x="145" y="113"/>
                </a:lnTo>
                <a:lnTo>
                  <a:pt x="153" y="122"/>
                </a:lnTo>
                <a:lnTo>
                  <a:pt x="162" y="128"/>
                </a:lnTo>
                <a:lnTo>
                  <a:pt x="170" y="133"/>
                </a:lnTo>
                <a:lnTo>
                  <a:pt x="176" y="136"/>
                </a:lnTo>
                <a:lnTo>
                  <a:pt x="185" y="139"/>
                </a:lnTo>
                <a:lnTo>
                  <a:pt x="187" y="139"/>
                </a:lnTo>
                <a:lnTo>
                  <a:pt x="193" y="139"/>
                </a:lnTo>
                <a:lnTo>
                  <a:pt x="196" y="133"/>
                </a:lnTo>
                <a:lnTo>
                  <a:pt x="199" y="128"/>
                </a:lnTo>
                <a:lnTo>
                  <a:pt x="199" y="119"/>
                </a:lnTo>
                <a:lnTo>
                  <a:pt x="202" y="113"/>
                </a:lnTo>
                <a:lnTo>
                  <a:pt x="204" y="105"/>
                </a:lnTo>
                <a:lnTo>
                  <a:pt x="207" y="96"/>
                </a:lnTo>
                <a:lnTo>
                  <a:pt x="210" y="88"/>
                </a:lnTo>
                <a:lnTo>
                  <a:pt x="213" y="79"/>
                </a:lnTo>
                <a:lnTo>
                  <a:pt x="213" y="71"/>
                </a:lnTo>
                <a:lnTo>
                  <a:pt x="216" y="65"/>
                </a:lnTo>
                <a:lnTo>
                  <a:pt x="219" y="57"/>
                </a:lnTo>
                <a:lnTo>
                  <a:pt x="221" y="54"/>
                </a:lnTo>
                <a:lnTo>
                  <a:pt x="224" y="45"/>
                </a:lnTo>
                <a:lnTo>
                  <a:pt x="230" y="45"/>
                </a:lnTo>
                <a:lnTo>
                  <a:pt x="236" y="48"/>
                </a:lnTo>
                <a:lnTo>
                  <a:pt x="241" y="54"/>
                </a:lnTo>
                <a:lnTo>
                  <a:pt x="247" y="62"/>
                </a:lnTo>
                <a:lnTo>
                  <a:pt x="253" y="71"/>
                </a:lnTo>
                <a:lnTo>
                  <a:pt x="258" y="79"/>
                </a:lnTo>
                <a:lnTo>
                  <a:pt x="261" y="91"/>
                </a:lnTo>
                <a:lnTo>
                  <a:pt x="264" y="102"/>
                </a:lnTo>
                <a:lnTo>
                  <a:pt x="264" y="113"/>
                </a:lnTo>
                <a:lnTo>
                  <a:pt x="264" y="128"/>
                </a:lnTo>
                <a:lnTo>
                  <a:pt x="264" y="133"/>
                </a:lnTo>
                <a:lnTo>
                  <a:pt x="264" y="142"/>
                </a:lnTo>
                <a:lnTo>
                  <a:pt x="264" y="148"/>
                </a:lnTo>
                <a:lnTo>
                  <a:pt x="264" y="153"/>
                </a:lnTo>
                <a:lnTo>
                  <a:pt x="264" y="165"/>
                </a:lnTo>
                <a:lnTo>
                  <a:pt x="264" y="179"/>
                </a:lnTo>
                <a:lnTo>
                  <a:pt x="267" y="187"/>
                </a:lnTo>
                <a:lnTo>
                  <a:pt x="272" y="193"/>
                </a:lnTo>
                <a:lnTo>
                  <a:pt x="278" y="199"/>
                </a:lnTo>
                <a:lnTo>
                  <a:pt x="287" y="204"/>
                </a:lnTo>
                <a:lnTo>
                  <a:pt x="289" y="201"/>
                </a:lnTo>
                <a:lnTo>
                  <a:pt x="292" y="199"/>
                </a:lnTo>
                <a:lnTo>
                  <a:pt x="292" y="193"/>
                </a:lnTo>
                <a:lnTo>
                  <a:pt x="295" y="182"/>
                </a:lnTo>
                <a:lnTo>
                  <a:pt x="295" y="173"/>
                </a:lnTo>
                <a:lnTo>
                  <a:pt x="295" y="165"/>
                </a:lnTo>
                <a:lnTo>
                  <a:pt x="295" y="153"/>
                </a:lnTo>
                <a:lnTo>
                  <a:pt x="295" y="148"/>
                </a:lnTo>
                <a:lnTo>
                  <a:pt x="295" y="136"/>
                </a:lnTo>
                <a:lnTo>
                  <a:pt x="295" y="128"/>
                </a:lnTo>
                <a:lnTo>
                  <a:pt x="295" y="119"/>
                </a:lnTo>
                <a:lnTo>
                  <a:pt x="295" y="111"/>
                </a:lnTo>
                <a:lnTo>
                  <a:pt x="295" y="99"/>
                </a:lnTo>
                <a:lnTo>
                  <a:pt x="292" y="91"/>
                </a:lnTo>
                <a:lnTo>
                  <a:pt x="289" y="79"/>
                </a:lnTo>
                <a:lnTo>
                  <a:pt x="289" y="71"/>
                </a:lnTo>
                <a:lnTo>
                  <a:pt x="284" y="62"/>
                </a:lnTo>
                <a:lnTo>
                  <a:pt x="284" y="54"/>
                </a:lnTo>
                <a:lnTo>
                  <a:pt x="278" y="48"/>
                </a:lnTo>
                <a:lnTo>
                  <a:pt x="275" y="40"/>
                </a:lnTo>
                <a:lnTo>
                  <a:pt x="264" y="28"/>
                </a:lnTo>
                <a:lnTo>
                  <a:pt x="253" y="20"/>
                </a:lnTo>
                <a:lnTo>
                  <a:pt x="244" y="11"/>
                </a:lnTo>
                <a:lnTo>
                  <a:pt x="236" y="6"/>
                </a:lnTo>
                <a:lnTo>
                  <a:pt x="227" y="3"/>
                </a:lnTo>
                <a:lnTo>
                  <a:pt x="219" y="0"/>
                </a:lnTo>
                <a:lnTo>
                  <a:pt x="213" y="0"/>
                </a:lnTo>
                <a:lnTo>
                  <a:pt x="210" y="3"/>
                </a:lnTo>
                <a:lnTo>
                  <a:pt x="204" y="6"/>
                </a:lnTo>
                <a:lnTo>
                  <a:pt x="199" y="17"/>
                </a:lnTo>
                <a:lnTo>
                  <a:pt x="196" y="23"/>
                </a:lnTo>
                <a:lnTo>
                  <a:pt x="193" y="28"/>
                </a:lnTo>
                <a:lnTo>
                  <a:pt x="190" y="37"/>
                </a:lnTo>
                <a:lnTo>
                  <a:pt x="190" y="45"/>
                </a:lnTo>
                <a:lnTo>
                  <a:pt x="187" y="51"/>
                </a:lnTo>
                <a:lnTo>
                  <a:pt x="185" y="59"/>
                </a:lnTo>
                <a:lnTo>
                  <a:pt x="182" y="65"/>
                </a:lnTo>
                <a:lnTo>
                  <a:pt x="179" y="71"/>
                </a:lnTo>
                <a:lnTo>
                  <a:pt x="176" y="79"/>
                </a:lnTo>
                <a:lnTo>
                  <a:pt x="176" y="82"/>
                </a:lnTo>
                <a:lnTo>
                  <a:pt x="173" y="79"/>
                </a:lnTo>
                <a:lnTo>
                  <a:pt x="162" y="71"/>
                </a:lnTo>
                <a:lnTo>
                  <a:pt x="156" y="65"/>
                </a:lnTo>
                <a:lnTo>
                  <a:pt x="148" y="59"/>
                </a:lnTo>
                <a:lnTo>
                  <a:pt x="139" y="54"/>
                </a:lnTo>
                <a:lnTo>
                  <a:pt x="131" y="48"/>
                </a:lnTo>
                <a:lnTo>
                  <a:pt x="119" y="40"/>
                </a:lnTo>
                <a:lnTo>
                  <a:pt x="111" y="31"/>
                </a:lnTo>
                <a:lnTo>
                  <a:pt x="102" y="25"/>
                </a:lnTo>
                <a:lnTo>
                  <a:pt x="94" y="20"/>
                </a:lnTo>
                <a:lnTo>
                  <a:pt x="85" y="11"/>
                </a:lnTo>
                <a:lnTo>
                  <a:pt x="77" y="8"/>
                </a:lnTo>
                <a:lnTo>
                  <a:pt x="71" y="3"/>
                </a:lnTo>
                <a:lnTo>
                  <a:pt x="68" y="3"/>
                </a:lnTo>
                <a:lnTo>
                  <a:pt x="60" y="0"/>
                </a:lnTo>
                <a:lnTo>
                  <a:pt x="51" y="6"/>
                </a:lnTo>
                <a:lnTo>
                  <a:pt x="49" y="17"/>
                </a:lnTo>
                <a:lnTo>
                  <a:pt x="46" y="31"/>
                </a:lnTo>
                <a:lnTo>
                  <a:pt x="43" y="42"/>
                </a:lnTo>
                <a:lnTo>
                  <a:pt x="43" y="54"/>
                </a:lnTo>
                <a:lnTo>
                  <a:pt x="43" y="62"/>
                </a:lnTo>
                <a:lnTo>
                  <a:pt x="43" y="68"/>
                </a:lnTo>
                <a:lnTo>
                  <a:pt x="9" y="3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2" name="Freeform 34"/>
          <p:cNvSpPr>
            <a:spLocks/>
          </p:cNvSpPr>
          <p:nvPr/>
        </p:nvSpPr>
        <p:spPr bwMode="auto">
          <a:xfrm>
            <a:off x="7694613" y="4122738"/>
            <a:ext cx="312737" cy="463550"/>
          </a:xfrm>
          <a:custGeom>
            <a:avLst/>
            <a:gdLst>
              <a:gd name="T0" fmla="*/ 2147483647 w 229"/>
              <a:gd name="T1" fmla="*/ 2147483647 h 332"/>
              <a:gd name="T2" fmla="*/ 2147483647 w 229"/>
              <a:gd name="T3" fmla="*/ 2147483647 h 332"/>
              <a:gd name="T4" fmla="*/ 2147483647 w 229"/>
              <a:gd name="T5" fmla="*/ 2147483647 h 332"/>
              <a:gd name="T6" fmla="*/ 2147483647 w 229"/>
              <a:gd name="T7" fmla="*/ 2147483647 h 332"/>
              <a:gd name="T8" fmla="*/ 2147483647 w 229"/>
              <a:gd name="T9" fmla="*/ 2147483647 h 332"/>
              <a:gd name="T10" fmla="*/ 2147483647 w 229"/>
              <a:gd name="T11" fmla="*/ 2147483647 h 332"/>
              <a:gd name="T12" fmla="*/ 2147483647 w 229"/>
              <a:gd name="T13" fmla="*/ 2147483647 h 332"/>
              <a:gd name="T14" fmla="*/ 2147483647 w 229"/>
              <a:gd name="T15" fmla="*/ 2147483647 h 332"/>
              <a:gd name="T16" fmla="*/ 2147483647 w 229"/>
              <a:gd name="T17" fmla="*/ 2147483647 h 332"/>
              <a:gd name="T18" fmla="*/ 2147483647 w 229"/>
              <a:gd name="T19" fmla="*/ 2147483647 h 332"/>
              <a:gd name="T20" fmla="*/ 2147483647 w 229"/>
              <a:gd name="T21" fmla="*/ 2147483647 h 332"/>
              <a:gd name="T22" fmla="*/ 2147483647 w 229"/>
              <a:gd name="T23" fmla="*/ 2147483647 h 332"/>
              <a:gd name="T24" fmla="*/ 2147483647 w 229"/>
              <a:gd name="T25" fmla="*/ 2147483647 h 332"/>
              <a:gd name="T26" fmla="*/ 2147483647 w 229"/>
              <a:gd name="T27" fmla="*/ 2147483647 h 332"/>
              <a:gd name="T28" fmla="*/ 2147483647 w 229"/>
              <a:gd name="T29" fmla="*/ 2147483647 h 332"/>
              <a:gd name="T30" fmla="*/ 2147483647 w 229"/>
              <a:gd name="T31" fmla="*/ 2147483647 h 332"/>
              <a:gd name="T32" fmla="*/ 2147483647 w 229"/>
              <a:gd name="T33" fmla="*/ 2147483647 h 332"/>
              <a:gd name="T34" fmla="*/ 2147483647 w 229"/>
              <a:gd name="T35" fmla="*/ 2147483647 h 332"/>
              <a:gd name="T36" fmla="*/ 2147483647 w 229"/>
              <a:gd name="T37" fmla="*/ 2147483647 h 332"/>
              <a:gd name="T38" fmla="*/ 2147483647 w 229"/>
              <a:gd name="T39" fmla="*/ 2147483647 h 332"/>
              <a:gd name="T40" fmla="*/ 2147483647 w 229"/>
              <a:gd name="T41" fmla="*/ 2147483647 h 332"/>
              <a:gd name="T42" fmla="*/ 2147483647 w 229"/>
              <a:gd name="T43" fmla="*/ 2147483647 h 332"/>
              <a:gd name="T44" fmla="*/ 2147483647 w 229"/>
              <a:gd name="T45" fmla="*/ 2147483647 h 332"/>
              <a:gd name="T46" fmla="*/ 2147483647 w 229"/>
              <a:gd name="T47" fmla="*/ 2147483647 h 332"/>
              <a:gd name="T48" fmla="*/ 2147483647 w 229"/>
              <a:gd name="T49" fmla="*/ 2147483647 h 332"/>
              <a:gd name="T50" fmla="*/ 2147483647 w 229"/>
              <a:gd name="T51" fmla="*/ 2147483647 h 332"/>
              <a:gd name="T52" fmla="*/ 2147483647 w 229"/>
              <a:gd name="T53" fmla="*/ 2147483647 h 332"/>
              <a:gd name="T54" fmla="*/ 2147483647 w 229"/>
              <a:gd name="T55" fmla="*/ 2147483647 h 332"/>
              <a:gd name="T56" fmla="*/ 2147483647 w 229"/>
              <a:gd name="T57" fmla="*/ 2147483647 h 332"/>
              <a:gd name="T58" fmla="*/ 2147483647 w 229"/>
              <a:gd name="T59" fmla="*/ 2147483647 h 332"/>
              <a:gd name="T60" fmla="*/ 2147483647 w 229"/>
              <a:gd name="T61" fmla="*/ 2147483647 h 332"/>
              <a:gd name="T62" fmla="*/ 2147483647 w 229"/>
              <a:gd name="T63" fmla="*/ 2147483647 h 332"/>
              <a:gd name="T64" fmla="*/ 2147483647 w 229"/>
              <a:gd name="T65" fmla="*/ 2147483647 h 332"/>
              <a:gd name="T66" fmla="*/ 2147483647 w 229"/>
              <a:gd name="T67" fmla="*/ 2147483647 h 332"/>
              <a:gd name="T68" fmla="*/ 2147483647 w 229"/>
              <a:gd name="T69" fmla="*/ 2147483647 h 332"/>
              <a:gd name="T70" fmla="*/ 2147483647 w 229"/>
              <a:gd name="T71" fmla="*/ 2147483647 h 332"/>
              <a:gd name="T72" fmla="*/ 2147483647 w 229"/>
              <a:gd name="T73" fmla="*/ 2147483647 h 332"/>
              <a:gd name="T74" fmla="*/ 2147483647 w 229"/>
              <a:gd name="T75" fmla="*/ 2147483647 h 332"/>
              <a:gd name="T76" fmla="*/ 2147483647 w 229"/>
              <a:gd name="T77" fmla="*/ 2147483647 h 332"/>
              <a:gd name="T78" fmla="*/ 2147483647 w 229"/>
              <a:gd name="T79" fmla="*/ 2147483647 h 332"/>
              <a:gd name="T80" fmla="*/ 2147483647 w 229"/>
              <a:gd name="T81" fmla="*/ 2147483647 h 332"/>
              <a:gd name="T82" fmla="*/ 2147483647 w 229"/>
              <a:gd name="T83" fmla="*/ 2147483647 h 332"/>
              <a:gd name="T84" fmla="*/ 2147483647 w 229"/>
              <a:gd name="T85" fmla="*/ 0 h 332"/>
              <a:gd name="T86" fmla="*/ 2147483647 w 229"/>
              <a:gd name="T87" fmla="*/ 2147483647 h 33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29"/>
              <a:gd name="T133" fmla="*/ 0 h 332"/>
              <a:gd name="T134" fmla="*/ 229 w 229"/>
              <a:gd name="T135" fmla="*/ 332 h 33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29" h="332">
                <a:moveTo>
                  <a:pt x="39" y="2"/>
                </a:moveTo>
                <a:lnTo>
                  <a:pt x="34" y="5"/>
                </a:lnTo>
                <a:lnTo>
                  <a:pt x="28" y="14"/>
                </a:lnTo>
                <a:lnTo>
                  <a:pt x="20" y="22"/>
                </a:lnTo>
                <a:lnTo>
                  <a:pt x="11" y="34"/>
                </a:lnTo>
                <a:lnTo>
                  <a:pt x="5" y="45"/>
                </a:lnTo>
                <a:lnTo>
                  <a:pt x="3" y="54"/>
                </a:lnTo>
                <a:lnTo>
                  <a:pt x="0" y="59"/>
                </a:lnTo>
                <a:lnTo>
                  <a:pt x="5" y="68"/>
                </a:lnTo>
                <a:lnTo>
                  <a:pt x="11" y="65"/>
                </a:lnTo>
                <a:lnTo>
                  <a:pt x="20" y="65"/>
                </a:lnTo>
                <a:lnTo>
                  <a:pt x="28" y="62"/>
                </a:lnTo>
                <a:lnTo>
                  <a:pt x="39" y="59"/>
                </a:lnTo>
                <a:lnTo>
                  <a:pt x="48" y="59"/>
                </a:lnTo>
                <a:lnTo>
                  <a:pt x="54" y="56"/>
                </a:lnTo>
                <a:lnTo>
                  <a:pt x="59" y="56"/>
                </a:lnTo>
                <a:lnTo>
                  <a:pt x="59" y="59"/>
                </a:lnTo>
                <a:lnTo>
                  <a:pt x="56" y="68"/>
                </a:lnTo>
                <a:lnTo>
                  <a:pt x="54" y="76"/>
                </a:lnTo>
                <a:lnTo>
                  <a:pt x="48" y="88"/>
                </a:lnTo>
                <a:lnTo>
                  <a:pt x="45" y="102"/>
                </a:lnTo>
                <a:lnTo>
                  <a:pt x="39" y="113"/>
                </a:lnTo>
                <a:lnTo>
                  <a:pt x="39" y="125"/>
                </a:lnTo>
                <a:lnTo>
                  <a:pt x="39" y="133"/>
                </a:lnTo>
                <a:lnTo>
                  <a:pt x="48" y="136"/>
                </a:lnTo>
                <a:lnTo>
                  <a:pt x="56" y="133"/>
                </a:lnTo>
                <a:lnTo>
                  <a:pt x="65" y="130"/>
                </a:lnTo>
                <a:lnTo>
                  <a:pt x="76" y="125"/>
                </a:lnTo>
                <a:lnTo>
                  <a:pt x="87" y="116"/>
                </a:lnTo>
                <a:lnTo>
                  <a:pt x="96" y="110"/>
                </a:lnTo>
                <a:lnTo>
                  <a:pt x="107" y="105"/>
                </a:lnTo>
                <a:lnTo>
                  <a:pt x="113" y="99"/>
                </a:lnTo>
                <a:lnTo>
                  <a:pt x="121" y="99"/>
                </a:lnTo>
                <a:lnTo>
                  <a:pt x="130" y="107"/>
                </a:lnTo>
                <a:lnTo>
                  <a:pt x="133" y="119"/>
                </a:lnTo>
                <a:lnTo>
                  <a:pt x="133" y="127"/>
                </a:lnTo>
                <a:lnTo>
                  <a:pt x="133" y="136"/>
                </a:lnTo>
                <a:lnTo>
                  <a:pt x="127" y="139"/>
                </a:lnTo>
                <a:lnTo>
                  <a:pt x="119" y="147"/>
                </a:lnTo>
                <a:lnTo>
                  <a:pt x="113" y="156"/>
                </a:lnTo>
                <a:lnTo>
                  <a:pt x="104" y="167"/>
                </a:lnTo>
                <a:lnTo>
                  <a:pt x="96" y="176"/>
                </a:lnTo>
                <a:lnTo>
                  <a:pt x="93" y="184"/>
                </a:lnTo>
                <a:lnTo>
                  <a:pt x="93" y="190"/>
                </a:lnTo>
                <a:lnTo>
                  <a:pt x="99" y="193"/>
                </a:lnTo>
                <a:lnTo>
                  <a:pt x="110" y="190"/>
                </a:lnTo>
                <a:lnTo>
                  <a:pt x="121" y="190"/>
                </a:lnTo>
                <a:lnTo>
                  <a:pt x="133" y="184"/>
                </a:lnTo>
                <a:lnTo>
                  <a:pt x="147" y="181"/>
                </a:lnTo>
                <a:lnTo>
                  <a:pt x="155" y="178"/>
                </a:lnTo>
                <a:lnTo>
                  <a:pt x="167" y="178"/>
                </a:lnTo>
                <a:lnTo>
                  <a:pt x="172" y="178"/>
                </a:lnTo>
                <a:lnTo>
                  <a:pt x="175" y="184"/>
                </a:lnTo>
                <a:lnTo>
                  <a:pt x="178" y="196"/>
                </a:lnTo>
                <a:lnTo>
                  <a:pt x="178" y="210"/>
                </a:lnTo>
                <a:lnTo>
                  <a:pt x="175" y="224"/>
                </a:lnTo>
                <a:lnTo>
                  <a:pt x="175" y="235"/>
                </a:lnTo>
                <a:lnTo>
                  <a:pt x="172" y="241"/>
                </a:lnTo>
                <a:lnTo>
                  <a:pt x="170" y="244"/>
                </a:lnTo>
                <a:lnTo>
                  <a:pt x="164" y="252"/>
                </a:lnTo>
                <a:lnTo>
                  <a:pt x="164" y="258"/>
                </a:lnTo>
                <a:lnTo>
                  <a:pt x="158" y="267"/>
                </a:lnTo>
                <a:lnTo>
                  <a:pt x="155" y="275"/>
                </a:lnTo>
                <a:lnTo>
                  <a:pt x="150" y="284"/>
                </a:lnTo>
                <a:lnTo>
                  <a:pt x="144" y="292"/>
                </a:lnTo>
                <a:lnTo>
                  <a:pt x="141" y="298"/>
                </a:lnTo>
                <a:lnTo>
                  <a:pt x="136" y="306"/>
                </a:lnTo>
                <a:lnTo>
                  <a:pt x="133" y="312"/>
                </a:lnTo>
                <a:lnTo>
                  <a:pt x="130" y="318"/>
                </a:lnTo>
                <a:lnTo>
                  <a:pt x="127" y="329"/>
                </a:lnTo>
                <a:lnTo>
                  <a:pt x="127" y="332"/>
                </a:lnTo>
                <a:lnTo>
                  <a:pt x="130" y="329"/>
                </a:lnTo>
                <a:lnTo>
                  <a:pt x="133" y="326"/>
                </a:lnTo>
                <a:lnTo>
                  <a:pt x="141" y="320"/>
                </a:lnTo>
                <a:lnTo>
                  <a:pt x="147" y="315"/>
                </a:lnTo>
                <a:lnTo>
                  <a:pt x="155" y="306"/>
                </a:lnTo>
                <a:lnTo>
                  <a:pt x="164" y="298"/>
                </a:lnTo>
                <a:lnTo>
                  <a:pt x="175" y="286"/>
                </a:lnTo>
                <a:lnTo>
                  <a:pt x="187" y="275"/>
                </a:lnTo>
                <a:lnTo>
                  <a:pt x="195" y="264"/>
                </a:lnTo>
                <a:lnTo>
                  <a:pt x="204" y="252"/>
                </a:lnTo>
                <a:lnTo>
                  <a:pt x="212" y="241"/>
                </a:lnTo>
                <a:lnTo>
                  <a:pt x="221" y="230"/>
                </a:lnTo>
                <a:lnTo>
                  <a:pt x="223" y="218"/>
                </a:lnTo>
                <a:lnTo>
                  <a:pt x="229" y="210"/>
                </a:lnTo>
                <a:lnTo>
                  <a:pt x="229" y="201"/>
                </a:lnTo>
                <a:lnTo>
                  <a:pt x="229" y="193"/>
                </a:lnTo>
                <a:lnTo>
                  <a:pt x="221" y="181"/>
                </a:lnTo>
                <a:lnTo>
                  <a:pt x="209" y="170"/>
                </a:lnTo>
                <a:lnTo>
                  <a:pt x="198" y="164"/>
                </a:lnTo>
                <a:lnTo>
                  <a:pt x="187" y="159"/>
                </a:lnTo>
                <a:lnTo>
                  <a:pt x="175" y="156"/>
                </a:lnTo>
                <a:lnTo>
                  <a:pt x="167" y="153"/>
                </a:lnTo>
                <a:lnTo>
                  <a:pt x="161" y="153"/>
                </a:lnTo>
                <a:lnTo>
                  <a:pt x="161" y="150"/>
                </a:lnTo>
                <a:lnTo>
                  <a:pt x="164" y="147"/>
                </a:lnTo>
                <a:lnTo>
                  <a:pt x="170" y="139"/>
                </a:lnTo>
                <a:lnTo>
                  <a:pt x="175" y="133"/>
                </a:lnTo>
                <a:lnTo>
                  <a:pt x="178" y="125"/>
                </a:lnTo>
                <a:lnTo>
                  <a:pt x="184" y="116"/>
                </a:lnTo>
                <a:lnTo>
                  <a:pt x="184" y="107"/>
                </a:lnTo>
                <a:lnTo>
                  <a:pt x="184" y="105"/>
                </a:lnTo>
                <a:lnTo>
                  <a:pt x="175" y="90"/>
                </a:lnTo>
                <a:lnTo>
                  <a:pt x="167" y="79"/>
                </a:lnTo>
                <a:lnTo>
                  <a:pt x="158" y="71"/>
                </a:lnTo>
                <a:lnTo>
                  <a:pt x="153" y="68"/>
                </a:lnTo>
                <a:lnTo>
                  <a:pt x="144" y="62"/>
                </a:lnTo>
                <a:lnTo>
                  <a:pt x="138" y="59"/>
                </a:lnTo>
                <a:lnTo>
                  <a:pt x="127" y="59"/>
                </a:lnTo>
                <a:lnTo>
                  <a:pt x="121" y="59"/>
                </a:lnTo>
                <a:lnTo>
                  <a:pt x="113" y="65"/>
                </a:lnTo>
                <a:lnTo>
                  <a:pt x="104" y="68"/>
                </a:lnTo>
                <a:lnTo>
                  <a:pt x="93" y="76"/>
                </a:lnTo>
                <a:lnTo>
                  <a:pt x="90" y="82"/>
                </a:lnTo>
                <a:lnTo>
                  <a:pt x="90" y="79"/>
                </a:lnTo>
                <a:lnTo>
                  <a:pt x="90" y="71"/>
                </a:lnTo>
                <a:lnTo>
                  <a:pt x="93" y="62"/>
                </a:lnTo>
                <a:lnTo>
                  <a:pt x="96" y="51"/>
                </a:lnTo>
                <a:lnTo>
                  <a:pt x="96" y="39"/>
                </a:lnTo>
                <a:lnTo>
                  <a:pt x="99" y="28"/>
                </a:lnTo>
                <a:lnTo>
                  <a:pt x="96" y="17"/>
                </a:lnTo>
                <a:lnTo>
                  <a:pt x="96" y="11"/>
                </a:lnTo>
                <a:lnTo>
                  <a:pt x="90" y="8"/>
                </a:lnTo>
                <a:lnTo>
                  <a:pt x="82" y="5"/>
                </a:lnTo>
                <a:lnTo>
                  <a:pt x="73" y="2"/>
                </a:lnTo>
                <a:lnTo>
                  <a:pt x="65" y="2"/>
                </a:lnTo>
                <a:lnTo>
                  <a:pt x="54" y="0"/>
                </a:lnTo>
                <a:lnTo>
                  <a:pt x="48" y="0"/>
                </a:lnTo>
                <a:lnTo>
                  <a:pt x="42" y="0"/>
                </a:lnTo>
                <a:lnTo>
                  <a:pt x="39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3" name="Freeform 35"/>
          <p:cNvSpPr>
            <a:spLocks/>
          </p:cNvSpPr>
          <p:nvPr/>
        </p:nvSpPr>
        <p:spPr bwMode="auto">
          <a:xfrm>
            <a:off x="7837488" y="4575175"/>
            <a:ext cx="231775" cy="360363"/>
          </a:xfrm>
          <a:custGeom>
            <a:avLst/>
            <a:gdLst>
              <a:gd name="T0" fmla="*/ 2147483647 w 170"/>
              <a:gd name="T1" fmla="*/ 2147483647 h 259"/>
              <a:gd name="T2" fmla="*/ 2147483647 w 170"/>
              <a:gd name="T3" fmla="*/ 2147483647 h 259"/>
              <a:gd name="T4" fmla="*/ 2147483647 w 170"/>
              <a:gd name="T5" fmla="*/ 2147483647 h 259"/>
              <a:gd name="T6" fmla="*/ 2147483647 w 170"/>
              <a:gd name="T7" fmla="*/ 2147483647 h 259"/>
              <a:gd name="T8" fmla="*/ 2147483647 w 170"/>
              <a:gd name="T9" fmla="*/ 2147483647 h 259"/>
              <a:gd name="T10" fmla="*/ 2147483647 w 170"/>
              <a:gd name="T11" fmla="*/ 2147483647 h 259"/>
              <a:gd name="T12" fmla="*/ 0 w 170"/>
              <a:gd name="T13" fmla="*/ 2147483647 h 259"/>
              <a:gd name="T14" fmla="*/ 2147483647 w 170"/>
              <a:gd name="T15" fmla="*/ 2147483647 h 259"/>
              <a:gd name="T16" fmla="*/ 2147483647 w 170"/>
              <a:gd name="T17" fmla="*/ 2147483647 h 259"/>
              <a:gd name="T18" fmla="*/ 2147483647 w 170"/>
              <a:gd name="T19" fmla="*/ 2147483647 h 259"/>
              <a:gd name="T20" fmla="*/ 2147483647 w 170"/>
              <a:gd name="T21" fmla="*/ 2147483647 h 259"/>
              <a:gd name="T22" fmla="*/ 2147483647 w 170"/>
              <a:gd name="T23" fmla="*/ 2147483647 h 259"/>
              <a:gd name="T24" fmla="*/ 2147483647 w 170"/>
              <a:gd name="T25" fmla="*/ 2147483647 h 259"/>
              <a:gd name="T26" fmla="*/ 2147483647 w 170"/>
              <a:gd name="T27" fmla="*/ 2147483647 h 259"/>
              <a:gd name="T28" fmla="*/ 2147483647 w 170"/>
              <a:gd name="T29" fmla="*/ 2147483647 h 259"/>
              <a:gd name="T30" fmla="*/ 2147483647 w 170"/>
              <a:gd name="T31" fmla="*/ 2147483647 h 259"/>
              <a:gd name="T32" fmla="*/ 2147483647 w 170"/>
              <a:gd name="T33" fmla="*/ 2147483647 h 259"/>
              <a:gd name="T34" fmla="*/ 2147483647 w 170"/>
              <a:gd name="T35" fmla="*/ 2147483647 h 259"/>
              <a:gd name="T36" fmla="*/ 2147483647 w 170"/>
              <a:gd name="T37" fmla="*/ 2147483647 h 259"/>
              <a:gd name="T38" fmla="*/ 2147483647 w 170"/>
              <a:gd name="T39" fmla="*/ 2147483647 h 259"/>
              <a:gd name="T40" fmla="*/ 2147483647 w 170"/>
              <a:gd name="T41" fmla="*/ 2147483647 h 259"/>
              <a:gd name="T42" fmla="*/ 2147483647 w 170"/>
              <a:gd name="T43" fmla="*/ 2147483647 h 259"/>
              <a:gd name="T44" fmla="*/ 2147483647 w 170"/>
              <a:gd name="T45" fmla="*/ 2147483647 h 259"/>
              <a:gd name="T46" fmla="*/ 2147483647 w 170"/>
              <a:gd name="T47" fmla="*/ 2147483647 h 259"/>
              <a:gd name="T48" fmla="*/ 2147483647 w 170"/>
              <a:gd name="T49" fmla="*/ 2147483647 h 259"/>
              <a:gd name="T50" fmla="*/ 2147483647 w 170"/>
              <a:gd name="T51" fmla="*/ 2147483647 h 259"/>
              <a:gd name="T52" fmla="*/ 2147483647 w 170"/>
              <a:gd name="T53" fmla="*/ 2147483647 h 259"/>
              <a:gd name="T54" fmla="*/ 2147483647 w 170"/>
              <a:gd name="T55" fmla="*/ 2147483647 h 259"/>
              <a:gd name="T56" fmla="*/ 2147483647 w 170"/>
              <a:gd name="T57" fmla="*/ 2147483647 h 259"/>
              <a:gd name="T58" fmla="*/ 2147483647 w 170"/>
              <a:gd name="T59" fmla="*/ 2147483647 h 259"/>
              <a:gd name="T60" fmla="*/ 2147483647 w 170"/>
              <a:gd name="T61" fmla="*/ 2147483647 h 259"/>
              <a:gd name="T62" fmla="*/ 2147483647 w 170"/>
              <a:gd name="T63" fmla="*/ 2147483647 h 259"/>
              <a:gd name="T64" fmla="*/ 2147483647 w 170"/>
              <a:gd name="T65" fmla="*/ 2147483647 h 259"/>
              <a:gd name="T66" fmla="*/ 2147483647 w 170"/>
              <a:gd name="T67" fmla="*/ 2147483647 h 259"/>
              <a:gd name="T68" fmla="*/ 2147483647 w 170"/>
              <a:gd name="T69" fmla="*/ 2147483647 h 259"/>
              <a:gd name="T70" fmla="*/ 2147483647 w 170"/>
              <a:gd name="T71" fmla="*/ 2147483647 h 259"/>
              <a:gd name="T72" fmla="*/ 2147483647 w 170"/>
              <a:gd name="T73" fmla="*/ 2147483647 h 259"/>
              <a:gd name="T74" fmla="*/ 2147483647 w 170"/>
              <a:gd name="T75" fmla="*/ 2147483647 h 259"/>
              <a:gd name="T76" fmla="*/ 2147483647 w 170"/>
              <a:gd name="T77" fmla="*/ 2147483647 h 259"/>
              <a:gd name="T78" fmla="*/ 2147483647 w 170"/>
              <a:gd name="T79" fmla="*/ 2147483647 h 259"/>
              <a:gd name="T80" fmla="*/ 2147483647 w 170"/>
              <a:gd name="T81" fmla="*/ 2147483647 h 259"/>
              <a:gd name="T82" fmla="*/ 2147483647 w 170"/>
              <a:gd name="T83" fmla="*/ 2147483647 h 259"/>
              <a:gd name="T84" fmla="*/ 2147483647 w 170"/>
              <a:gd name="T85" fmla="*/ 2147483647 h 259"/>
              <a:gd name="T86" fmla="*/ 2147483647 w 170"/>
              <a:gd name="T87" fmla="*/ 2147483647 h 25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70"/>
              <a:gd name="T133" fmla="*/ 0 h 259"/>
              <a:gd name="T134" fmla="*/ 170 w 170"/>
              <a:gd name="T135" fmla="*/ 259 h 25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70" h="259">
                <a:moveTo>
                  <a:pt x="77" y="12"/>
                </a:moveTo>
                <a:lnTo>
                  <a:pt x="71" y="15"/>
                </a:lnTo>
                <a:lnTo>
                  <a:pt x="60" y="26"/>
                </a:lnTo>
                <a:lnTo>
                  <a:pt x="51" y="29"/>
                </a:lnTo>
                <a:lnTo>
                  <a:pt x="46" y="37"/>
                </a:lnTo>
                <a:lnTo>
                  <a:pt x="40" y="46"/>
                </a:lnTo>
                <a:lnTo>
                  <a:pt x="34" y="54"/>
                </a:lnTo>
                <a:lnTo>
                  <a:pt x="26" y="60"/>
                </a:lnTo>
                <a:lnTo>
                  <a:pt x="20" y="68"/>
                </a:lnTo>
                <a:lnTo>
                  <a:pt x="12" y="77"/>
                </a:lnTo>
                <a:lnTo>
                  <a:pt x="9" y="86"/>
                </a:lnTo>
                <a:lnTo>
                  <a:pt x="3" y="91"/>
                </a:lnTo>
                <a:lnTo>
                  <a:pt x="0" y="100"/>
                </a:lnTo>
                <a:lnTo>
                  <a:pt x="0" y="103"/>
                </a:lnTo>
                <a:lnTo>
                  <a:pt x="0" y="108"/>
                </a:lnTo>
                <a:lnTo>
                  <a:pt x="3" y="120"/>
                </a:lnTo>
                <a:lnTo>
                  <a:pt x="6" y="128"/>
                </a:lnTo>
                <a:lnTo>
                  <a:pt x="12" y="131"/>
                </a:lnTo>
                <a:lnTo>
                  <a:pt x="20" y="128"/>
                </a:lnTo>
                <a:lnTo>
                  <a:pt x="29" y="122"/>
                </a:lnTo>
                <a:lnTo>
                  <a:pt x="34" y="114"/>
                </a:lnTo>
                <a:lnTo>
                  <a:pt x="46" y="108"/>
                </a:lnTo>
                <a:lnTo>
                  <a:pt x="57" y="103"/>
                </a:lnTo>
                <a:lnTo>
                  <a:pt x="68" y="97"/>
                </a:lnTo>
                <a:lnTo>
                  <a:pt x="80" y="94"/>
                </a:lnTo>
                <a:lnTo>
                  <a:pt x="91" y="97"/>
                </a:lnTo>
                <a:lnTo>
                  <a:pt x="105" y="103"/>
                </a:lnTo>
                <a:lnTo>
                  <a:pt x="114" y="108"/>
                </a:lnTo>
                <a:lnTo>
                  <a:pt x="122" y="117"/>
                </a:lnTo>
                <a:lnTo>
                  <a:pt x="128" y="125"/>
                </a:lnTo>
                <a:lnTo>
                  <a:pt x="131" y="137"/>
                </a:lnTo>
                <a:lnTo>
                  <a:pt x="131" y="145"/>
                </a:lnTo>
                <a:lnTo>
                  <a:pt x="131" y="156"/>
                </a:lnTo>
                <a:lnTo>
                  <a:pt x="128" y="162"/>
                </a:lnTo>
                <a:lnTo>
                  <a:pt x="128" y="168"/>
                </a:lnTo>
                <a:lnTo>
                  <a:pt x="125" y="176"/>
                </a:lnTo>
                <a:lnTo>
                  <a:pt x="125" y="185"/>
                </a:lnTo>
                <a:lnTo>
                  <a:pt x="119" y="196"/>
                </a:lnTo>
                <a:lnTo>
                  <a:pt x="114" y="208"/>
                </a:lnTo>
                <a:lnTo>
                  <a:pt x="105" y="216"/>
                </a:lnTo>
                <a:lnTo>
                  <a:pt x="100" y="225"/>
                </a:lnTo>
                <a:lnTo>
                  <a:pt x="94" y="230"/>
                </a:lnTo>
                <a:lnTo>
                  <a:pt x="91" y="236"/>
                </a:lnTo>
                <a:lnTo>
                  <a:pt x="85" y="239"/>
                </a:lnTo>
                <a:lnTo>
                  <a:pt x="119" y="259"/>
                </a:lnTo>
                <a:lnTo>
                  <a:pt x="119" y="256"/>
                </a:lnTo>
                <a:lnTo>
                  <a:pt x="125" y="250"/>
                </a:lnTo>
                <a:lnTo>
                  <a:pt x="134" y="242"/>
                </a:lnTo>
                <a:lnTo>
                  <a:pt x="142" y="230"/>
                </a:lnTo>
                <a:lnTo>
                  <a:pt x="145" y="222"/>
                </a:lnTo>
                <a:lnTo>
                  <a:pt x="151" y="213"/>
                </a:lnTo>
                <a:lnTo>
                  <a:pt x="156" y="205"/>
                </a:lnTo>
                <a:lnTo>
                  <a:pt x="159" y="196"/>
                </a:lnTo>
                <a:lnTo>
                  <a:pt x="162" y="188"/>
                </a:lnTo>
                <a:lnTo>
                  <a:pt x="168" y="176"/>
                </a:lnTo>
                <a:lnTo>
                  <a:pt x="168" y="168"/>
                </a:lnTo>
                <a:lnTo>
                  <a:pt x="170" y="156"/>
                </a:lnTo>
                <a:lnTo>
                  <a:pt x="168" y="148"/>
                </a:lnTo>
                <a:lnTo>
                  <a:pt x="168" y="137"/>
                </a:lnTo>
                <a:lnTo>
                  <a:pt x="165" y="125"/>
                </a:lnTo>
                <a:lnTo>
                  <a:pt x="162" y="114"/>
                </a:lnTo>
                <a:lnTo>
                  <a:pt x="156" y="105"/>
                </a:lnTo>
                <a:lnTo>
                  <a:pt x="151" y="97"/>
                </a:lnTo>
                <a:lnTo>
                  <a:pt x="145" y="91"/>
                </a:lnTo>
                <a:lnTo>
                  <a:pt x="139" y="83"/>
                </a:lnTo>
                <a:lnTo>
                  <a:pt x="134" y="77"/>
                </a:lnTo>
                <a:lnTo>
                  <a:pt x="125" y="71"/>
                </a:lnTo>
                <a:lnTo>
                  <a:pt x="119" y="66"/>
                </a:lnTo>
                <a:lnTo>
                  <a:pt x="114" y="63"/>
                </a:lnTo>
                <a:lnTo>
                  <a:pt x="105" y="60"/>
                </a:lnTo>
                <a:lnTo>
                  <a:pt x="100" y="60"/>
                </a:lnTo>
                <a:lnTo>
                  <a:pt x="94" y="57"/>
                </a:lnTo>
                <a:lnTo>
                  <a:pt x="88" y="60"/>
                </a:lnTo>
                <a:lnTo>
                  <a:pt x="88" y="57"/>
                </a:lnTo>
                <a:lnTo>
                  <a:pt x="91" y="54"/>
                </a:lnTo>
                <a:lnTo>
                  <a:pt x="94" y="49"/>
                </a:lnTo>
                <a:lnTo>
                  <a:pt x="100" y="43"/>
                </a:lnTo>
                <a:lnTo>
                  <a:pt x="102" y="34"/>
                </a:lnTo>
                <a:lnTo>
                  <a:pt x="105" y="26"/>
                </a:lnTo>
                <a:lnTo>
                  <a:pt x="105" y="17"/>
                </a:lnTo>
                <a:lnTo>
                  <a:pt x="105" y="12"/>
                </a:lnTo>
                <a:lnTo>
                  <a:pt x="100" y="6"/>
                </a:lnTo>
                <a:lnTo>
                  <a:pt x="94" y="3"/>
                </a:lnTo>
                <a:lnTo>
                  <a:pt x="91" y="0"/>
                </a:lnTo>
                <a:lnTo>
                  <a:pt x="85" y="3"/>
                </a:lnTo>
                <a:lnTo>
                  <a:pt x="80" y="6"/>
                </a:lnTo>
                <a:lnTo>
                  <a:pt x="77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4" name="Freeform 36"/>
          <p:cNvSpPr>
            <a:spLocks/>
          </p:cNvSpPr>
          <p:nvPr/>
        </p:nvSpPr>
        <p:spPr bwMode="auto">
          <a:xfrm>
            <a:off x="7467600" y="4567238"/>
            <a:ext cx="58738" cy="150812"/>
          </a:xfrm>
          <a:custGeom>
            <a:avLst/>
            <a:gdLst>
              <a:gd name="T0" fmla="*/ 2147483647 w 43"/>
              <a:gd name="T1" fmla="*/ 2147483647 h 108"/>
              <a:gd name="T2" fmla="*/ 2147483647 w 43"/>
              <a:gd name="T3" fmla="*/ 0 h 108"/>
              <a:gd name="T4" fmla="*/ 2147483647 w 43"/>
              <a:gd name="T5" fmla="*/ 0 h 108"/>
              <a:gd name="T6" fmla="*/ 2147483647 w 43"/>
              <a:gd name="T7" fmla="*/ 0 h 108"/>
              <a:gd name="T8" fmla="*/ 2147483647 w 43"/>
              <a:gd name="T9" fmla="*/ 2147483647 h 108"/>
              <a:gd name="T10" fmla="*/ 2147483647 w 43"/>
              <a:gd name="T11" fmla="*/ 2147483647 h 108"/>
              <a:gd name="T12" fmla="*/ 2147483647 w 43"/>
              <a:gd name="T13" fmla="*/ 2147483647 h 108"/>
              <a:gd name="T14" fmla="*/ 2147483647 w 43"/>
              <a:gd name="T15" fmla="*/ 2147483647 h 108"/>
              <a:gd name="T16" fmla="*/ 2147483647 w 43"/>
              <a:gd name="T17" fmla="*/ 2147483647 h 108"/>
              <a:gd name="T18" fmla="*/ 0 w 43"/>
              <a:gd name="T19" fmla="*/ 2147483647 h 108"/>
              <a:gd name="T20" fmla="*/ 0 w 43"/>
              <a:gd name="T21" fmla="*/ 2147483647 h 108"/>
              <a:gd name="T22" fmla="*/ 0 w 43"/>
              <a:gd name="T23" fmla="*/ 2147483647 h 108"/>
              <a:gd name="T24" fmla="*/ 0 w 43"/>
              <a:gd name="T25" fmla="*/ 2147483647 h 108"/>
              <a:gd name="T26" fmla="*/ 0 w 43"/>
              <a:gd name="T27" fmla="*/ 2147483647 h 108"/>
              <a:gd name="T28" fmla="*/ 0 w 43"/>
              <a:gd name="T29" fmla="*/ 2147483647 h 108"/>
              <a:gd name="T30" fmla="*/ 2147483647 w 43"/>
              <a:gd name="T31" fmla="*/ 2147483647 h 108"/>
              <a:gd name="T32" fmla="*/ 2147483647 w 43"/>
              <a:gd name="T33" fmla="*/ 2147483647 h 108"/>
              <a:gd name="T34" fmla="*/ 2147483647 w 43"/>
              <a:gd name="T35" fmla="*/ 2147483647 h 108"/>
              <a:gd name="T36" fmla="*/ 2147483647 w 43"/>
              <a:gd name="T37" fmla="*/ 2147483647 h 108"/>
              <a:gd name="T38" fmla="*/ 2147483647 w 43"/>
              <a:gd name="T39" fmla="*/ 2147483647 h 108"/>
              <a:gd name="T40" fmla="*/ 2147483647 w 43"/>
              <a:gd name="T41" fmla="*/ 2147483647 h 108"/>
              <a:gd name="T42" fmla="*/ 2147483647 w 43"/>
              <a:gd name="T43" fmla="*/ 2147483647 h 108"/>
              <a:gd name="T44" fmla="*/ 2147483647 w 43"/>
              <a:gd name="T45" fmla="*/ 2147483647 h 108"/>
              <a:gd name="T46" fmla="*/ 2147483647 w 43"/>
              <a:gd name="T47" fmla="*/ 2147483647 h 108"/>
              <a:gd name="T48" fmla="*/ 2147483647 w 43"/>
              <a:gd name="T49" fmla="*/ 2147483647 h 108"/>
              <a:gd name="T50" fmla="*/ 2147483647 w 43"/>
              <a:gd name="T51" fmla="*/ 2147483647 h 108"/>
              <a:gd name="T52" fmla="*/ 2147483647 w 43"/>
              <a:gd name="T53" fmla="*/ 2147483647 h 108"/>
              <a:gd name="T54" fmla="*/ 2147483647 w 43"/>
              <a:gd name="T55" fmla="*/ 2147483647 h 108"/>
              <a:gd name="T56" fmla="*/ 2147483647 w 43"/>
              <a:gd name="T57" fmla="*/ 2147483647 h 108"/>
              <a:gd name="T58" fmla="*/ 2147483647 w 43"/>
              <a:gd name="T59" fmla="*/ 2147483647 h 108"/>
              <a:gd name="T60" fmla="*/ 2147483647 w 43"/>
              <a:gd name="T61" fmla="*/ 2147483647 h 108"/>
              <a:gd name="T62" fmla="*/ 2147483647 w 43"/>
              <a:gd name="T63" fmla="*/ 2147483647 h 108"/>
              <a:gd name="T64" fmla="*/ 2147483647 w 43"/>
              <a:gd name="T65" fmla="*/ 2147483647 h 108"/>
              <a:gd name="T66" fmla="*/ 2147483647 w 43"/>
              <a:gd name="T67" fmla="*/ 2147483647 h 1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3"/>
              <a:gd name="T103" fmla="*/ 0 h 108"/>
              <a:gd name="T104" fmla="*/ 43 w 43"/>
              <a:gd name="T105" fmla="*/ 108 h 1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3" h="108">
                <a:moveTo>
                  <a:pt x="34" y="5"/>
                </a:moveTo>
                <a:lnTo>
                  <a:pt x="26" y="0"/>
                </a:lnTo>
                <a:lnTo>
                  <a:pt x="20" y="0"/>
                </a:lnTo>
                <a:lnTo>
                  <a:pt x="15" y="0"/>
                </a:lnTo>
                <a:lnTo>
                  <a:pt x="12" y="5"/>
                </a:lnTo>
                <a:lnTo>
                  <a:pt x="9" y="8"/>
                </a:lnTo>
                <a:lnTo>
                  <a:pt x="9" y="17"/>
                </a:lnTo>
                <a:lnTo>
                  <a:pt x="3" y="22"/>
                </a:lnTo>
                <a:lnTo>
                  <a:pt x="3" y="34"/>
                </a:lnTo>
                <a:lnTo>
                  <a:pt x="0" y="42"/>
                </a:lnTo>
                <a:lnTo>
                  <a:pt x="0" y="48"/>
                </a:lnTo>
                <a:lnTo>
                  <a:pt x="0" y="56"/>
                </a:lnTo>
                <a:lnTo>
                  <a:pt x="0" y="65"/>
                </a:lnTo>
                <a:lnTo>
                  <a:pt x="0" y="76"/>
                </a:lnTo>
                <a:lnTo>
                  <a:pt x="0" y="88"/>
                </a:lnTo>
                <a:lnTo>
                  <a:pt x="3" y="99"/>
                </a:lnTo>
                <a:lnTo>
                  <a:pt x="9" y="105"/>
                </a:lnTo>
                <a:lnTo>
                  <a:pt x="20" y="108"/>
                </a:lnTo>
                <a:lnTo>
                  <a:pt x="32" y="108"/>
                </a:lnTo>
                <a:lnTo>
                  <a:pt x="37" y="105"/>
                </a:lnTo>
                <a:lnTo>
                  <a:pt x="43" y="99"/>
                </a:lnTo>
                <a:lnTo>
                  <a:pt x="43" y="88"/>
                </a:lnTo>
                <a:lnTo>
                  <a:pt x="40" y="76"/>
                </a:lnTo>
                <a:lnTo>
                  <a:pt x="40" y="71"/>
                </a:lnTo>
                <a:lnTo>
                  <a:pt x="40" y="62"/>
                </a:lnTo>
                <a:lnTo>
                  <a:pt x="40" y="54"/>
                </a:lnTo>
                <a:lnTo>
                  <a:pt x="40" y="48"/>
                </a:lnTo>
                <a:lnTo>
                  <a:pt x="37" y="39"/>
                </a:lnTo>
                <a:lnTo>
                  <a:pt x="37" y="34"/>
                </a:lnTo>
                <a:lnTo>
                  <a:pt x="34" y="25"/>
                </a:lnTo>
                <a:lnTo>
                  <a:pt x="34" y="20"/>
                </a:lnTo>
                <a:lnTo>
                  <a:pt x="34" y="8"/>
                </a:lnTo>
                <a:lnTo>
                  <a:pt x="34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5" name="Freeform 37"/>
          <p:cNvSpPr>
            <a:spLocks/>
          </p:cNvSpPr>
          <p:nvPr/>
        </p:nvSpPr>
        <p:spPr bwMode="auto">
          <a:xfrm>
            <a:off x="6234113" y="5562600"/>
            <a:ext cx="733425" cy="976313"/>
          </a:xfrm>
          <a:custGeom>
            <a:avLst/>
            <a:gdLst>
              <a:gd name="T0" fmla="*/ 2147483647 w 535"/>
              <a:gd name="T1" fmla="*/ 0 h 699"/>
              <a:gd name="T2" fmla="*/ 0 w 535"/>
              <a:gd name="T3" fmla="*/ 2147483647 h 699"/>
              <a:gd name="T4" fmla="*/ 2147483647 w 535"/>
              <a:gd name="T5" fmla="*/ 2147483647 h 699"/>
              <a:gd name="T6" fmla="*/ 2147483647 w 535"/>
              <a:gd name="T7" fmla="*/ 2147483647 h 699"/>
              <a:gd name="T8" fmla="*/ 2147483647 w 535"/>
              <a:gd name="T9" fmla="*/ 2147483647 h 699"/>
              <a:gd name="T10" fmla="*/ 2147483647 w 535"/>
              <a:gd name="T11" fmla="*/ 2147483647 h 699"/>
              <a:gd name="T12" fmla="*/ 2147483647 w 535"/>
              <a:gd name="T13" fmla="*/ 2147483647 h 699"/>
              <a:gd name="T14" fmla="*/ 2147483647 w 535"/>
              <a:gd name="T15" fmla="*/ 0 h 699"/>
              <a:gd name="T16" fmla="*/ 2147483647 w 535"/>
              <a:gd name="T17" fmla="*/ 0 h 6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5"/>
              <a:gd name="T28" fmla="*/ 0 h 699"/>
              <a:gd name="T29" fmla="*/ 535 w 535"/>
              <a:gd name="T30" fmla="*/ 699 h 69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5" h="699">
                <a:moveTo>
                  <a:pt x="243" y="0"/>
                </a:moveTo>
                <a:lnTo>
                  <a:pt x="0" y="327"/>
                </a:lnTo>
                <a:lnTo>
                  <a:pt x="170" y="330"/>
                </a:lnTo>
                <a:lnTo>
                  <a:pt x="173" y="693"/>
                </a:lnTo>
                <a:lnTo>
                  <a:pt x="379" y="699"/>
                </a:lnTo>
                <a:lnTo>
                  <a:pt x="359" y="333"/>
                </a:lnTo>
                <a:lnTo>
                  <a:pt x="535" y="333"/>
                </a:lnTo>
                <a:lnTo>
                  <a:pt x="243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6" name="Freeform 38"/>
          <p:cNvSpPr>
            <a:spLocks/>
          </p:cNvSpPr>
          <p:nvPr/>
        </p:nvSpPr>
        <p:spPr bwMode="auto">
          <a:xfrm>
            <a:off x="6467475" y="6589713"/>
            <a:ext cx="290513" cy="84137"/>
          </a:xfrm>
          <a:custGeom>
            <a:avLst/>
            <a:gdLst>
              <a:gd name="T0" fmla="*/ 2147483647 w 212"/>
              <a:gd name="T1" fmla="*/ 0 h 60"/>
              <a:gd name="T2" fmla="*/ 0 w 212"/>
              <a:gd name="T3" fmla="*/ 2147483647 h 60"/>
              <a:gd name="T4" fmla="*/ 2147483647 w 212"/>
              <a:gd name="T5" fmla="*/ 2147483647 h 60"/>
              <a:gd name="T6" fmla="*/ 2147483647 w 212"/>
              <a:gd name="T7" fmla="*/ 0 h 60"/>
              <a:gd name="T8" fmla="*/ 2147483647 w 212"/>
              <a:gd name="T9" fmla="*/ 0 h 60"/>
              <a:gd name="T10" fmla="*/ 2147483647 w 212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2"/>
              <a:gd name="T19" fmla="*/ 0 h 60"/>
              <a:gd name="T20" fmla="*/ 212 w 212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2" h="60">
                <a:moveTo>
                  <a:pt x="5" y="0"/>
                </a:moveTo>
                <a:lnTo>
                  <a:pt x="0" y="60"/>
                </a:lnTo>
                <a:lnTo>
                  <a:pt x="206" y="54"/>
                </a:lnTo>
                <a:lnTo>
                  <a:pt x="212" y="0"/>
                </a:lnTo>
                <a:lnTo>
                  <a:pt x="5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47" name="Rectangle 41"/>
          <p:cNvSpPr>
            <a:spLocks noChangeArrowheads="1"/>
          </p:cNvSpPr>
          <p:nvPr/>
        </p:nvSpPr>
        <p:spPr bwMode="auto">
          <a:xfrm>
            <a:off x="392430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0331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0332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0333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0334" name="Rectangle 46"/>
          <p:cNvSpPr>
            <a:spLocks noChangeArrowheads="1"/>
          </p:cNvSpPr>
          <p:nvPr/>
        </p:nvSpPr>
        <p:spPr bwMode="auto">
          <a:xfrm>
            <a:off x="468313" y="1557338"/>
            <a:ext cx="2109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140335" name="Text Box 47"/>
          <p:cNvSpPr txBox="1">
            <a:spLocks noChangeArrowheads="1"/>
          </p:cNvSpPr>
          <p:nvPr/>
        </p:nvSpPr>
        <p:spPr bwMode="auto">
          <a:xfrm>
            <a:off x="323850" y="1989138"/>
            <a:ext cx="4608513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Кулек невелик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Целой сотне велит: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То сядь да учись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То встань, разойдись!</a:t>
            </a:r>
          </a:p>
        </p:txBody>
      </p:sp>
      <p:sp>
        <p:nvSpPr>
          <p:cNvPr id="38953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2286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61" name="WordArt 61" descr="Белый мрамор"/>
          <p:cNvSpPr>
            <a:spLocks noChangeArrowheads="1" noChangeShapeType="1" noTextEdit="1"/>
          </p:cNvSpPr>
          <p:nvPr/>
        </p:nvSpPr>
        <p:spPr bwMode="auto">
          <a:xfrm>
            <a:off x="7772400" y="457200"/>
            <a:ext cx="76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40</a:t>
            </a:r>
          </a:p>
        </p:txBody>
      </p:sp>
      <p:sp>
        <p:nvSpPr>
          <p:cNvPr id="38955" name="AutoShape 4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4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0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2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1"/>
                  </p:tgtEl>
                </p:cond>
              </p:nextCondLst>
            </p:seq>
          </p:childTnLst>
        </p:cTn>
      </p:par>
    </p:tnLst>
    <p:bldLst>
      <p:bldP spid="140331" grpId="0" animBg="1"/>
      <p:bldP spid="140332" grpId="0" animBg="1"/>
      <p:bldP spid="140333" grpId="0" animBg="1"/>
      <p:bldP spid="140334" grpId="0"/>
      <p:bldP spid="140335" grpId="0"/>
      <p:bldP spid="1024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WordArt 4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39938" name="WordArt 5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20161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>
                        <a:alpha val="46001"/>
                      </a:srgbClr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РАУНД 2</a:t>
            </a:r>
          </a:p>
        </p:txBody>
      </p:sp>
      <p:sp>
        <p:nvSpPr>
          <p:cNvPr id="39939" name="WordArt 6"/>
          <p:cNvSpPr>
            <a:spLocks noChangeArrowheads="1" noChangeShapeType="1" noTextEdit="1"/>
          </p:cNvSpPr>
          <p:nvPr/>
        </p:nvSpPr>
        <p:spPr bwMode="auto">
          <a:xfrm>
            <a:off x="2555875" y="836613"/>
            <a:ext cx="462915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ЧЕРНЫЙ ЯЩИК</a:t>
            </a:r>
          </a:p>
        </p:txBody>
      </p:sp>
      <p:sp>
        <p:nvSpPr>
          <p:cNvPr id="39940" name="AutoShape 9"/>
          <p:cNvSpPr>
            <a:spLocks noChangeAspect="1" noChangeArrowheads="1" noTextEdit="1"/>
          </p:cNvSpPr>
          <p:nvPr/>
        </p:nvSpPr>
        <p:spPr bwMode="auto">
          <a:xfrm>
            <a:off x="4932363" y="3789363"/>
            <a:ext cx="5184775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1" name="Freeform 10"/>
          <p:cNvSpPr>
            <a:spLocks/>
          </p:cNvSpPr>
          <p:nvPr/>
        </p:nvSpPr>
        <p:spPr bwMode="auto">
          <a:xfrm>
            <a:off x="4932363" y="3865563"/>
            <a:ext cx="5106987" cy="3462337"/>
          </a:xfrm>
          <a:custGeom>
            <a:avLst/>
            <a:gdLst>
              <a:gd name="T0" fmla="*/ 2147483647 w 3724"/>
              <a:gd name="T1" fmla="*/ 2147483647 h 2479"/>
              <a:gd name="T2" fmla="*/ 2147483647 w 3724"/>
              <a:gd name="T3" fmla="*/ 2147483647 h 2479"/>
              <a:gd name="T4" fmla="*/ 2147483647 w 3724"/>
              <a:gd name="T5" fmla="*/ 2147483647 h 2479"/>
              <a:gd name="T6" fmla="*/ 2147483647 w 3724"/>
              <a:gd name="T7" fmla="*/ 2147483647 h 2479"/>
              <a:gd name="T8" fmla="*/ 2147483647 w 3724"/>
              <a:gd name="T9" fmla="*/ 2147483647 h 2479"/>
              <a:gd name="T10" fmla="*/ 2147483647 w 3724"/>
              <a:gd name="T11" fmla="*/ 2147483647 h 2479"/>
              <a:gd name="T12" fmla="*/ 2147483647 w 3724"/>
              <a:gd name="T13" fmla="*/ 2147483647 h 2479"/>
              <a:gd name="T14" fmla="*/ 2147483647 w 3724"/>
              <a:gd name="T15" fmla="*/ 2147483647 h 2479"/>
              <a:gd name="T16" fmla="*/ 2147483647 w 3724"/>
              <a:gd name="T17" fmla="*/ 2147483647 h 2479"/>
              <a:gd name="T18" fmla="*/ 2147483647 w 3724"/>
              <a:gd name="T19" fmla="*/ 2147483647 h 2479"/>
              <a:gd name="T20" fmla="*/ 2147483647 w 3724"/>
              <a:gd name="T21" fmla="*/ 2147483647 h 2479"/>
              <a:gd name="T22" fmla="*/ 2147483647 w 3724"/>
              <a:gd name="T23" fmla="*/ 2147483647 h 2479"/>
              <a:gd name="T24" fmla="*/ 2147483647 w 3724"/>
              <a:gd name="T25" fmla="*/ 2147483647 h 2479"/>
              <a:gd name="T26" fmla="*/ 2147483647 w 3724"/>
              <a:gd name="T27" fmla="*/ 2147483647 h 2479"/>
              <a:gd name="T28" fmla="*/ 2147483647 w 3724"/>
              <a:gd name="T29" fmla="*/ 2147483647 h 2479"/>
              <a:gd name="T30" fmla="*/ 2147483647 w 3724"/>
              <a:gd name="T31" fmla="*/ 2147483647 h 2479"/>
              <a:gd name="T32" fmla="*/ 2147483647 w 3724"/>
              <a:gd name="T33" fmla="*/ 2147483647 h 2479"/>
              <a:gd name="T34" fmla="*/ 2147483647 w 3724"/>
              <a:gd name="T35" fmla="*/ 2147483647 h 2479"/>
              <a:gd name="T36" fmla="*/ 2147483647 w 3724"/>
              <a:gd name="T37" fmla="*/ 2147483647 h 2479"/>
              <a:gd name="T38" fmla="*/ 2147483647 w 3724"/>
              <a:gd name="T39" fmla="*/ 2147483647 h 2479"/>
              <a:gd name="T40" fmla="*/ 2147483647 w 3724"/>
              <a:gd name="T41" fmla="*/ 2147483647 h 2479"/>
              <a:gd name="T42" fmla="*/ 2147483647 w 3724"/>
              <a:gd name="T43" fmla="*/ 2147483647 h 2479"/>
              <a:gd name="T44" fmla="*/ 2147483647 w 3724"/>
              <a:gd name="T45" fmla="*/ 2147483647 h 2479"/>
              <a:gd name="T46" fmla="*/ 2147483647 w 3724"/>
              <a:gd name="T47" fmla="*/ 2147483647 h 2479"/>
              <a:gd name="T48" fmla="*/ 2147483647 w 3724"/>
              <a:gd name="T49" fmla="*/ 2147483647 h 2479"/>
              <a:gd name="T50" fmla="*/ 2147483647 w 3724"/>
              <a:gd name="T51" fmla="*/ 2147483647 h 2479"/>
              <a:gd name="T52" fmla="*/ 2147483647 w 3724"/>
              <a:gd name="T53" fmla="*/ 2147483647 h 2479"/>
              <a:gd name="T54" fmla="*/ 2147483647 w 3724"/>
              <a:gd name="T55" fmla="*/ 2147483647 h 2479"/>
              <a:gd name="T56" fmla="*/ 2147483647 w 3724"/>
              <a:gd name="T57" fmla="*/ 2147483647 h 2479"/>
              <a:gd name="T58" fmla="*/ 2147483647 w 3724"/>
              <a:gd name="T59" fmla="*/ 2147483647 h 2479"/>
              <a:gd name="T60" fmla="*/ 2147483647 w 3724"/>
              <a:gd name="T61" fmla="*/ 2147483647 h 2479"/>
              <a:gd name="T62" fmla="*/ 2147483647 w 3724"/>
              <a:gd name="T63" fmla="*/ 2147483647 h 2479"/>
              <a:gd name="T64" fmla="*/ 2147483647 w 3724"/>
              <a:gd name="T65" fmla="*/ 2147483647 h 2479"/>
              <a:gd name="T66" fmla="*/ 2147483647 w 3724"/>
              <a:gd name="T67" fmla="*/ 2147483647 h 2479"/>
              <a:gd name="T68" fmla="*/ 2147483647 w 3724"/>
              <a:gd name="T69" fmla="*/ 2147483647 h 2479"/>
              <a:gd name="T70" fmla="*/ 2147483647 w 3724"/>
              <a:gd name="T71" fmla="*/ 2147483647 h 2479"/>
              <a:gd name="T72" fmla="*/ 2147483647 w 3724"/>
              <a:gd name="T73" fmla="*/ 2147483647 h 2479"/>
              <a:gd name="T74" fmla="*/ 2147483647 w 3724"/>
              <a:gd name="T75" fmla="*/ 2147483647 h 2479"/>
              <a:gd name="T76" fmla="*/ 2147483647 w 3724"/>
              <a:gd name="T77" fmla="*/ 2147483647 h 2479"/>
              <a:gd name="T78" fmla="*/ 2147483647 w 3724"/>
              <a:gd name="T79" fmla="*/ 2147483647 h 2479"/>
              <a:gd name="T80" fmla="*/ 2147483647 w 3724"/>
              <a:gd name="T81" fmla="*/ 2147483647 h 2479"/>
              <a:gd name="T82" fmla="*/ 2147483647 w 3724"/>
              <a:gd name="T83" fmla="*/ 2147483647 h 2479"/>
              <a:gd name="T84" fmla="*/ 2147483647 w 3724"/>
              <a:gd name="T85" fmla="*/ 2147483647 h 2479"/>
              <a:gd name="T86" fmla="*/ 2147483647 w 3724"/>
              <a:gd name="T87" fmla="*/ 2147483647 h 2479"/>
              <a:gd name="T88" fmla="*/ 2147483647 w 3724"/>
              <a:gd name="T89" fmla="*/ 2147483647 h 2479"/>
              <a:gd name="T90" fmla="*/ 2147483647 w 3724"/>
              <a:gd name="T91" fmla="*/ 2147483647 h 2479"/>
              <a:gd name="T92" fmla="*/ 2147483647 w 3724"/>
              <a:gd name="T93" fmla="*/ 2147483647 h 2479"/>
              <a:gd name="T94" fmla="*/ 2147483647 w 3724"/>
              <a:gd name="T95" fmla="*/ 2147483647 h 2479"/>
              <a:gd name="T96" fmla="*/ 2147483647 w 3724"/>
              <a:gd name="T97" fmla="*/ 2147483647 h 2479"/>
              <a:gd name="T98" fmla="*/ 2147483647 w 3724"/>
              <a:gd name="T99" fmla="*/ 2147483647 h 2479"/>
              <a:gd name="T100" fmla="*/ 2147483647 w 3724"/>
              <a:gd name="T101" fmla="*/ 2147483647 h 2479"/>
              <a:gd name="T102" fmla="*/ 2147483647 w 3724"/>
              <a:gd name="T103" fmla="*/ 2147483647 h 2479"/>
              <a:gd name="T104" fmla="*/ 2147483647 w 3724"/>
              <a:gd name="T105" fmla="*/ 2147483647 h 2479"/>
              <a:gd name="T106" fmla="*/ 2147483647 w 3724"/>
              <a:gd name="T107" fmla="*/ 2147483647 h 2479"/>
              <a:gd name="T108" fmla="*/ 2147483647 w 3724"/>
              <a:gd name="T109" fmla="*/ 2147483647 h 2479"/>
              <a:gd name="T110" fmla="*/ 2147483647 w 3724"/>
              <a:gd name="T111" fmla="*/ 2147483647 h 2479"/>
              <a:gd name="T112" fmla="*/ 2147483647 w 3724"/>
              <a:gd name="T113" fmla="*/ 2147483647 h 2479"/>
              <a:gd name="T114" fmla="*/ 2147483647 w 3724"/>
              <a:gd name="T115" fmla="*/ 2147483647 h 2479"/>
              <a:gd name="T116" fmla="*/ 2147483647 w 3724"/>
              <a:gd name="T117" fmla="*/ 2147483647 h 247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24"/>
              <a:gd name="T178" fmla="*/ 0 h 2479"/>
              <a:gd name="T179" fmla="*/ 3724 w 3724"/>
              <a:gd name="T180" fmla="*/ 2479 h 247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24" h="2479">
                <a:moveTo>
                  <a:pt x="1204" y="366"/>
                </a:moveTo>
                <a:lnTo>
                  <a:pt x="1204" y="366"/>
                </a:lnTo>
                <a:lnTo>
                  <a:pt x="1198" y="366"/>
                </a:lnTo>
                <a:lnTo>
                  <a:pt x="1190" y="369"/>
                </a:lnTo>
                <a:lnTo>
                  <a:pt x="1178" y="375"/>
                </a:lnTo>
                <a:lnTo>
                  <a:pt x="1170" y="375"/>
                </a:lnTo>
                <a:lnTo>
                  <a:pt x="1161" y="378"/>
                </a:lnTo>
                <a:lnTo>
                  <a:pt x="1153" y="381"/>
                </a:lnTo>
                <a:lnTo>
                  <a:pt x="1144" y="386"/>
                </a:lnTo>
                <a:lnTo>
                  <a:pt x="1136" y="386"/>
                </a:lnTo>
                <a:lnTo>
                  <a:pt x="1127" y="392"/>
                </a:lnTo>
                <a:lnTo>
                  <a:pt x="1116" y="395"/>
                </a:lnTo>
                <a:lnTo>
                  <a:pt x="1107" y="398"/>
                </a:lnTo>
                <a:lnTo>
                  <a:pt x="1093" y="403"/>
                </a:lnTo>
                <a:lnTo>
                  <a:pt x="1082" y="406"/>
                </a:lnTo>
                <a:lnTo>
                  <a:pt x="1071" y="409"/>
                </a:lnTo>
                <a:lnTo>
                  <a:pt x="1056" y="415"/>
                </a:lnTo>
                <a:lnTo>
                  <a:pt x="1045" y="417"/>
                </a:lnTo>
                <a:lnTo>
                  <a:pt x="1031" y="423"/>
                </a:lnTo>
                <a:lnTo>
                  <a:pt x="1017" y="429"/>
                </a:lnTo>
                <a:lnTo>
                  <a:pt x="1005" y="434"/>
                </a:lnTo>
                <a:lnTo>
                  <a:pt x="988" y="437"/>
                </a:lnTo>
                <a:lnTo>
                  <a:pt x="974" y="443"/>
                </a:lnTo>
                <a:lnTo>
                  <a:pt x="960" y="449"/>
                </a:lnTo>
                <a:lnTo>
                  <a:pt x="946" y="454"/>
                </a:lnTo>
                <a:lnTo>
                  <a:pt x="932" y="460"/>
                </a:lnTo>
                <a:lnTo>
                  <a:pt x="918" y="466"/>
                </a:lnTo>
                <a:lnTo>
                  <a:pt x="901" y="471"/>
                </a:lnTo>
                <a:lnTo>
                  <a:pt x="886" y="477"/>
                </a:lnTo>
                <a:lnTo>
                  <a:pt x="872" y="480"/>
                </a:lnTo>
                <a:lnTo>
                  <a:pt x="855" y="486"/>
                </a:lnTo>
                <a:lnTo>
                  <a:pt x="841" y="491"/>
                </a:lnTo>
                <a:lnTo>
                  <a:pt x="827" y="497"/>
                </a:lnTo>
                <a:lnTo>
                  <a:pt x="813" y="503"/>
                </a:lnTo>
                <a:lnTo>
                  <a:pt x="796" y="505"/>
                </a:lnTo>
                <a:lnTo>
                  <a:pt x="782" y="511"/>
                </a:lnTo>
                <a:lnTo>
                  <a:pt x="768" y="517"/>
                </a:lnTo>
                <a:lnTo>
                  <a:pt x="753" y="523"/>
                </a:lnTo>
                <a:lnTo>
                  <a:pt x="739" y="525"/>
                </a:lnTo>
                <a:lnTo>
                  <a:pt x="725" y="531"/>
                </a:lnTo>
                <a:lnTo>
                  <a:pt x="711" y="537"/>
                </a:lnTo>
                <a:lnTo>
                  <a:pt x="697" y="542"/>
                </a:lnTo>
                <a:lnTo>
                  <a:pt x="685" y="545"/>
                </a:lnTo>
                <a:lnTo>
                  <a:pt x="674" y="551"/>
                </a:lnTo>
                <a:lnTo>
                  <a:pt x="663" y="557"/>
                </a:lnTo>
                <a:lnTo>
                  <a:pt x="651" y="559"/>
                </a:lnTo>
                <a:lnTo>
                  <a:pt x="640" y="565"/>
                </a:lnTo>
                <a:lnTo>
                  <a:pt x="629" y="568"/>
                </a:lnTo>
                <a:lnTo>
                  <a:pt x="620" y="574"/>
                </a:lnTo>
                <a:lnTo>
                  <a:pt x="609" y="576"/>
                </a:lnTo>
                <a:lnTo>
                  <a:pt x="600" y="579"/>
                </a:lnTo>
                <a:lnTo>
                  <a:pt x="592" y="582"/>
                </a:lnTo>
                <a:lnTo>
                  <a:pt x="583" y="588"/>
                </a:lnTo>
                <a:lnTo>
                  <a:pt x="578" y="591"/>
                </a:lnTo>
                <a:lnTo>
                  <a:pt x="569" y="591"/>
                </a:lnTo>
                <a:lnTo>
                  <a:pt x="564" y="594"/>
                </a:lnTo>
                <a:lnTo>
                  <a:pt x="561" y="599"/>
                </a:lnTo>
                <a:lnTo>
                  <a:pt x="552" y="602"/>
                </a:lnTo>
                <a:lnTo>
                  <a:pt x="549" y="608"/>
                </a:lnTo>
                <a:lnTo>
                  <a:pt x="544" y="611"/>
                </a:lnTo>
                <a:lnTo>
                  <a:pt x="538" y="613"/>
                </a:lnTo>
                <a:lnTo>
                  <a:pt x="527" y="619"/>
                </a:lnTo>
                <a:lnTo>
                  <a:pt x="518" y="628"/>
                </a:lnTo>
                <a:lnTo>
                  <a:pt x="510" y="633"/>
                </a:lnTo>
                <a:lnTo>
                  <a:pt x="504" y="636"/>
                </a:lnTo>
                <a:lnTo>
                  <a:pt x="496" y="642"/>
                </a:lnTo>
                <a:lnTo>
                  <a:pt x="487" y="650"/>
                </a:lnTo>
                <a:lnTo>
                  <a:pt x="479" y="656"/>
                </a:lnTo>
                <a:lnTo>
                  <a:pt x="473" y="662"/>
                </a:lnTo>
                <a:lnTo>
                  <a:pt x="464" y="667"/>
                </a:lnTo>
                <a:lnTo>
                  <a:pt x="453" y="676"/>
                </a:lnTo>
                <a:lnTo>
                  <a:pt x="445" y="682"/>
                </a:lnTo>
                <a:lnTo>
                  <a:pt x="433" y="690"/>
                </a:lnTo>
                <a:lnTo>
                  <a:pt x="425" y="699"/>
                </a:lnTo>
                <a:lnTo>
                  <a:pt x="414" y="707"/>
                </a:lnTo>
                <a:lnTo>
                  <a:pt x="402" y="713"/>
                </a:lnTo>
                <a:lnTo>
                  <a:pt x="391" y="721"/>
                </a:lnTo>
                <a:lnTo>
                  <a:pt x="380" y="730"/>
                </a:lnTo>
                <a:lnTo>
                  <a:pt x="371" y="738"/>
                </a:lnTo>
                <a:lnTo>
                  <a:pt x="357" y="747"/>
                </a:lnTo>
                <a:lnTo>
                  <a:pt x="348" y="758"/>
                </a:lnTo>
                <a:lnTo>
                  <a:pt x="334" y="767"/>
                </a:lnTo>
                <a:lnTo>
                  <a:pt x="323" y="775"/>
                </a:lnTo>
                <a:lnTo>
                  <a:pt x="312" y="784"/>
                </a:lnTo>
                <a:lnTo>
                  <a:pt x="300" y="795"/>
                </a:lnTo>
                <a:lnTo>
                  <a:pt x="289" y="804"/>
                </a:lnTo>
                <a:lnTo>
                  <a:pt x="278" y="815"/>
                </a:lnTo>
                <a:lnTo>
                  <a:pt x="263" y="824"/>
                </a:lnTo>
                <a:lnTo>
                  <a:pt x="252" y="832"/>
                </a:lnTo>
                <a:lnTo>
                  <a:pt x="241" y="841"/>
                </a:lnTo>
                <a:lnTo>
                  <a:pt x="229" y="849"/>
                </a:lnTo>
                <a:lnTo>
                  <a:pt x="218" y="858"/>
                </a:lnTo>
                <a:lnTo>
                  <a:pt x="207" y="869"/>
                </a:lnTo>
                <a:lnTo>
                  <a:pt x="195" y="877"/>
                </a:lnTo>
                <a:lnTo>
                  <a:pt x="184" y="889"/>
                </a:lnTo>
                <a:lnTo>
                  <a:pt x="173" y="897"/>
                </a:lnTo>
                <a:lnTo>
                  <a:pt x="161" y="906"/>
                </a:lnTo>
                <a:lnTo>
                  <a:pt x="150" y="914"/>
                </a:lnTo>
                <a:lnTo>
                  <a:pt x="139" y="923"/>
                </a:lnTo>
                <a:lnTo>
                  <a:pt x="127" y="931"/>
                </a:lnTo>
                <a:lnTo>
                  <a:pt x="119" y="940"/>
                </a:lnTo>
                <a:lnTo>
                  <a:pt x="110" y="948"/>
                </a:lnTo>
                <a:lnTo>
                  <a:pt x="102" y="957"/>
                </a:lnTo>
                <a:lnTo>
                  <a:pt x="93" y="963"/>
                </a:lnTo>
                <a:lnTo>
                  <a:pt x="82" y="971"/>
                </a:lnTo>
                <a:lnTo>
                  <a:pt x="74" y="977"/>
                </a:lnTo>
                <a:lnTo>
                  <a:pt x="68" y="985"/>
                </a:lnTo>
                <a:lnTo>
                  <a:pt x="59" y="991"/>
                </a:lnTo>
                <a:lnTo>
                  <a:pt x="51" y="1000"/>
                </a:lnTo>
                <a:lnTo>
                  <a:pt x="45" y="1005"/>
                </a:lnTo>
                <a:lnTo>
                  <a:pt x="40" y="1011"/>
                </a:lnTo>
                <a:lnTo>
                  <a:pt x="31" y="1022"/>
                </a:lnTo>
                <a:lnTo>
                  <a:pt x="23" y="1031"/>
                </a:lnTo>
                <a:lnTo>
                  <a:pt x="17" y="1039"/>
                </a:lnTo>
                <a:lnTo>
                  <a:pt x="14" y="1048"/>
                </a:lnTo>
                <a:lnTo>
                  <a:pt x="8" y="1056"/>
                </a:lnTo>
                <a:lnTo>
                  <a:pt x="6" y="1068"/>
                </a:lnTo>
                <a:lnTo>
                  <a:pt x="3" y="1076"/>
                </a:lnTo>
                <a:lnTo>
                  <a:pt x="0" y="1088"/>
                </a:lnTo>
                <a:lnTo>
                  <a:pt x="0" y="1096"/>
                </a:lnTo>
                <a:lnTo>
                  <a:pt x="0" y="1105"/>
                </a:lnTo>
                <a:lnTo>
                  <a:pt x="0" y="1116"/>
                </a:lnTo>
                <a:lnTo>
                  <a:pt x="3" y="1127"/>
                </a:lnTo>
                <a:lnTo>
                  <a:pt x="6" y="1133"/>
                </a:lnTo>
                <a:lnTo>
                  <a:pt x="8" y="1142"/>
                </a:lnTo>
                <a:lnTo>
                  <a:pt x="11" y="1150"/>
                </a:lnTo>
                <a:lnTo>
                  <a:pt x="17" y="1159"/>
                </a:lnTo>
                <a:lnTo>
                  <a:pt x="25" y="1170"/>
                </a:lnTo>
                <a:lnTo>
                  <a:pt x="40" y="1179"/>
                </a:lnTo>
                <a:lnTo>
                  <a:pt x="42" y="1179"/>
                </a:lnTo>
                <a:lnTo>
                  <a:pt x="48" y="1179"/>
                </a:lnTo>
                <a:lnTo>
                  <a:pt x="57" y="1179"/>
                </a:lnTo>
                <a:lnTo>
                  <a:pt x="65" y="1181"/>
                </a:lnTo>
                <a:lnTo>
                  <a:pt x="76" y="1181"/>
                </a:lnTo>
                <a:lnTo>
                  <a:pt x="88" y="1181"/>
                </a:lnTo>
                <a:lnTo>
                  <a:pt x="93" y="1181"/>
                </a:lnTo>
                <a:lnTo>
                  <a:pt x="102" y="1181"/>
                </a:lnTo>
                <a:lnTo>
                  <a:pt x="108" y="1181"/>
                </a:lnTo>
                <a:lnTo>
                  <a:pt x="116" y="1181"/>
                </a:lnTo>
                <a:lnTo>
                  <a:pt x="122" y="1181"/>
                </a:lnTo>
                <a:lnTo>
                  <a:pt x="130" y="1181"/>
                </a:lnTo>
                <a:lnTo>
                  <a:pt x="136" y="1181"/>
                </a:lnTo>
                <a:lnTo>
                  <a:pt x="144" y="1181"/>
                </a:lnTo>
                <a:lnTo>
                  <a:pt x="153" y="1181"/>
                </a:lnTo>
                <a:lnTo>
                  <a:pt x="161" y="1181"/>
                </a:lnTo>
                <a:lnTo>
                  <a:pt x="170" y="1181"/>
                </a:lnTo>
                <a:lnTo>
                  <a:pt x="178" y="1181"/>
                </a:lnTo>
                <a:lnTo>
                  <a:pt x="187" y="1181"/>
                </a:lnTo>
                <a:lnTo>
                  <a:pt x="195" y="1181"/>
                </a:lnTo>
                <a:lnTo>
                  <a:pt x="204" y="1181"/>
                </a:lnTo>
                <a:lnTo>
                  <a:pt x="215" y="1181"/>
                </a:lnTo>
                <a:lnTo>
                  <a:pt x="221" y="1181"/>
                </a:lnTo>
                <a:lnTo>
                  <a:pt x="232" y="1181"/>
                </a:lnTo>
                <a:lnTo>
                  <a:pt x="241" y="1181"/>
                </a:lnTo>
                <a:lnTo>
                  <a:pt x="252" y="1181"/>
                </a:lnTo>
                <a:lnTo>
                  <a:pt x="258" y="1181"/>
                </a:lnTo>
                <a:lnTo>
                  <a:pt x="266" y="1181"/>
                </a:lnTo>
                <a:lnTo>
                  <a:pt x="275" y="1181"/>
                </a:lnTo>
                <a:lnTo>
                  <a:pt x="283" y="1181"/>
                </a:lnTo>
                <a:lnTo>
                  <a:pt x="295" y="1179"/>
                </a:lnTo>
                <a:lnTo>
                  <a:pt x="303" y="1179"/>
                </a:lnTo>
                <a:lnTo>
                  <a:pt x="312" y="1179"/>
                </a:lnTo>
                <a:lnTo>
                  <a:pt x="320" y="1179"/>
                </a:lnTo>
                <a:lnTo>
                  <a:pt x="326" y="1179"/>
                </a:lnTo>
                <a:lnTo>
                  <a:pt x="334" y="1179"/>
                </a:lnTo>
                <a:lnTo>
                  <a:pt x="343" y="1179"/>
                </a:lnTo>
                <a:lnTo>
                  <a:pt x="348" y="1179"/>
                </a:lnTo>
                <a:lnTo>
                  <a:pt x="357" y="1179"/>
                </a:lnTo>
                <a:lnTo>
                  <a:pt x="363" y="1179"/>
                </a:lnTo>
                <a:lnTo>
                  <a:pt x="371" y="1179"/>
                </a:lnTo>
                <a:lnTo>
                  <a:pt x="380" y="1179"/>
                </a:lnTo>
                <a:lnTo>
                  <a:pt x="391" y="1179"/>
                </a:lnTo>
                <a:lnTo>
                  <a:pt x="399" y="1179"/>
                </a:lnTo>
                <a:lnTo>
                  <a:pt x="411" y="1179"/>
                </a:lnTo>
                <a:lnTo>
                  <a:pt x="419" y="1179"/>
                </a:lnTo>
                <a:lnTo>
                  <a:pt x="425" y="1179"/>
                </a:lnTo>
                <a:lnTo>
                  <a:pt x="430" y="1179"/>
                </a:lnTo>
                <a:lnTo>
                  <a:pt x="433" y="1179"/>
                </a:lnTo>
                <a:lnTo>
                  <a:pt x="436" y="1179"/>
                </a:lnTo>
                <a:lnTo>
                  <a:pt x="436" y="1187"/>
                </a:lnTo>
                <a:lnTo>
                  <a:pt x="436" y="1190"/>
                </a:lnTo>
                <a:lnTo>
                  <a:pt x="436" y="1198"/>
                </a:lnTo>
                <a:lnTo>
                  <a:pt x="436" y="1204"/>
                </a:lnTo>
                <a:lnTo>
                  <a:pt x="439" y="1213"/>
                </a:lnTo>
                <a:lnTo>
                  <a:pt x="439" y="1221"/>
                </a:lnTo>
                <a:lnTo>
                  <a:pt x="439" y="1230"/>
                </a:lnTo>
                <a:lnTo>
                  <a:pt x="439" y="1241"/>
                </a:lnTo>
                <a:lnTo>
                  <a:pt x="442" y="1252"/>
                </a:lnTo>
                <a:lnTo>
                  <a:pt x="442" y="1264"/>
                </a:lnTo>
                <a:lnTo>
                  <a:pt x="442" y="1278"/>
                </a:lnTo>
                <a:lnTo>
                  <a:pt x="442" y="1292"/>
                </a:lnTo>
                <a:lnTo>
                  <a:pt x="445" y="1306"/>
                </a:lnTo>
                <a:lnTo>
                  <a:pt x="445" y="1321"/>
                </a:lnTo>
                <a:lnTo>
                  <a:pt x="447" y="1335"/>
                </a:lnTo>
                <a:lnTo>
                  <a:pt x="447" y="1352"/>
                </a:lnTo>
                <a:lnTo>
                  <a:pt x="450" y="1369"/>
                </a:lnTo>
                <a:lnTo>
                  <a:pt x="450" y="1386"/>
                </a:lnTo>
                <a:lnTo>
                  <a:pt x="450" y="1403"/>
                </a:lnTo>
                <a:lnTo>
                  <a:pt x="453" y="1423"/>
                </a:lnTo>
                <a:lnTo>
                  <a:pt x="453" y="1440"/>
                </a:lnTo>
                <a:lnTo>
                  <a:pt x="453" y="1460"/>
                </a:lnTo>
                <a:lnTo>
                  <a:pt x="456" y="1480"/>
                </a:lnTo>
                <a:lnTo>
                  <a:pt x="459" y="1497"/>
                </a:lnTo>
                <a:lnTo>
                  <a:pt x="462" y="1516"/>
                </a:lnTo>
                <a:lnTo>
                  <a:pt x="462" y="1536"/>
                </a:lnTo>
                <a:lnTo>
                  <a:pt x="464" y="1556"/>
                </a:lnTo>
                <a:lnTo>
                  <a:pt x="464" y="1576"/>
                </a:lnTo>
                <a:lnTo>
                  <a:pt x="467" y="1599"/>
                </a:lnTo>
                <a:lnTo>
                  <a:pt x="467" y="1616"/>
                </a:lnTo>
                <a:lnTo>
                  <a:pt x="467" y="1636"/>
                </a:lnTo>
                <a:lnTo>
                  <a:pt x="470" y="1656"/>
                </a:lnTo>
                <a:lnTo>
                  <a:pt x="473" y="1676"/>
                </a:lnTo>
                <a:lnTo>
                  <a:pt x="473" y="1695"/>
                </a:lnTo>
                <a:lnTo>
                  <a:pt x="473" y="1715"/>
                </a:lnTo>
                <a:lnTo>
                  <a:pt x="476" y="1735"/>
                </a:lnTo>
                <a:lnTo>
                  <a:pt x="476" y="1755"/>
                </a:lnTo>
                <a:lnTo>
                  <a:pt x="476" y="1772"/>
                </a:lnTo>
                <a:lnTo>
                  <a:pt x="479" y="1792"/>
                </a:lnTo>
                <a:lnTo>
                  <a:pt x="479" y="1812"/>
                </a:lnTo>
                <a:lnTo>
                  <a:pt x="481" y="1829"/>
                </a:lnTo>
                <a:lnTo>
                  <a:pt x="481" y="1846"/>
                </a:lnTo>
                <a:lnTo>
                  <a:pt x="484" y="1863"/>
                </a:lnTo>
                <a:lnTo>
                  <a:pt x="484" y="1880"/>
                </a:lnTo>
                <a:lnTo>
                  <a:pt x="487" y="1897"/>
                </a:lnTo>
                <a:lnTo>
                  <a:pt x="487" y="1911"/>
                </a:lnTo>
                <a:lnTo>
                  <a:pt x="487" y="1928"/>
                </a:lnTo>
                <a:lnTo>
                  <a:pt x="487" y="1942"/>
                </a:lnTo>
                <a:lnTo>
                  <a:pt x="487" y="1957"/>
                </a:lnTo>
                <a:lnTo>
                  <a:pt x="487" y="1968"/>
                </a:lnTo>
                <a:lnTo>
                  <a:pt x="490" y="1982"/>
                </a:lnTo>
                <a:lnTo>
                  <a:pt x="490" y="1994"/>
                </a:lnTo>
                <a:lnTo>
                  <a:pt x="490" y="2005"/>
                </a:lnTo>
                <a:lnTo>
                  <a:pt x="490" y="2013"/>
                </a:lnTo>
                <a:lnTo>
                  <a:pt x="490" y="2022"/>
                </a:lnTo>
                <a:lnTo>
                  <a:pt x="490" y="2030"/>
                </a:lnTo>
                <a:lnTo>
                  <a:pt x="490" y="2039"/>
                </a:lnTo>
                <a:lnTo>
                  <a:pt x="490" y="2050"/>
                </a:lnTo>
                <a:lnTo>
                  <a:pt x="490" y="2056"/>
                </a:lnTo>
                <a:lnTo>
                  <a:pt x="487" y="2062"/>
                </a:lnTo>
                <a:lnTo>
                  <a:pt x="487" y="2067"/>
                </a:lnTo>
                <a:lnTo>
                  <a:pt x="484" y="2073"/>
                </a:lnTo>
                <a:lnTo>
                  <a:pt x="484" y="2082"/>
                </a:lnTo>
                <a:lnTo>
                  <a:pt x="479" y="2087"/>
                </a:lnTo>
                <a:lnTo>
                  <a:pt x="476" y="2096"/>
                </a:lnTo>
                <a:lnTo>
                  <a:pt x="476" y="2104"/>
                </a:lnTo>
                <a:lnTo>
                  <a:pt x="473" y="2116"/>
                </a:lnTo>
                <a:lnTo>
                  <a:pt x="467" y="2124"/>
                </a:lnTo>
                <a:lnTo>
                  <a:pt x="464" y="2136"/>
                </a:lnTo>
                <a:lnTo>
                  <a:pt x="464" y="2147"/>
                </a:lnTo>
                <a:lnTo>
                  <a:pt x="462" y="2158"/>
                </a:lnTo>
                <a:lnTo>
                  <a:pt x="456" y="2170"/>
                </a:lnTo>
                <a:lnTo>
                  <a:pt x="453" y="2181"/>
                </a:lnTo>
                <a:lnTo>
                  <a:pt x="453" y="2192"/>
                </a:lnTo>
                <a:lnTo>
                  <a:pt x="450" y="2207"/>
                </a:lnTo>
                <a:lnTo>
                  <a:pt x="447" y="2218"/>
                </a:lnTo>
                <a:lnTo>
                  <a:pt x="445" y="2229"/>
                </a:lnTo>
                <a:lnTo>
                  <a:pt x="442" y="2241"/>
                </a:lnTo>
                <a:lnTo>
                  <a:pt x="442" y="2252"/>
                </a:lnTo>
                <a:lnTo>
                  <a:pt x="442" y="2263"/>
                </a:lnTo>
                <a:lnTo>
                  <a:pt x="439" y="2275"/>
                </a:lnTo>
                <a:lnTo>
                  <a:pt x="439" y="2286"/>
                </a:lnTo>
                <a:lnTo>
                  <a:pt x="442" y="2297"/>
                </a:lnTo>
                <a:lnTo>
                  <a:pt x="442" y="2309"/>
                </a:lnTo>
                <a:lnTo>
                  <a:pt x="442" y="2317"/>
                </a:lnTo>
                <a:lnTo>
                  <a:pt x="442" y="2326"/>
                </a:lnTo>
                <a:lnTo>
                  <a:pt x="445" y="2337"/>
                </a:lnTo>
                <a:lnTo>
                  <a:pt x="447" y="2343"/>
                </a:lnTo>
                <a:lnTo>
                  <a:pt x="453" y="2351"/>
                </a:lnTo>
                <a:lnTo>
                  <a:pt x="456" y="2360"/>
                </a:lnTo>
                <a:lnTo>
                  <a:pt x="462" y="2366"/>
                </a:lnTo>
                <a:lnTo>
                  <a:pt x="464" y="2368"/>
                </a:lnTo>
                <a:lnTo>
                  <a:pt x="470" y="2371"/>
                </a:lnTo>
                <a:lnTo>
                  <a:pt x="479" y="2374"/>
                </a:lnTo>
                <a:lnTo>
                  <a:pt x="490" y="2377"/>
                </a:lnTo>
                <a:lnTo>
                  <a:pt x="501" y="2380"/>
                </a:lnTo>
                <a:lnTo>
                  <a:pt x="515" y="2383"/>
                </a:lnTo>
                <a:lnTo>
                  <a:pt x="530" y="2383"/>
                </a:lnTo>
                <a:lnTo>
                  <a:pt x="549" y="2388"/>
                </a:lnTo>
                <a:lnTo>
                  <a:pt x="569" y="2391"/>
                </a:lnTo>
                <a:lnTo>
                  <a:pt x="592" y="2391"/>
                </a:lnTo>
                <a:lnTo>
                  <a:pt x="612" y="2394"/>
                </a:lnTo>
                <a:lnTo>
                  <a:pt x="637" y="2400"/>
                </a:lnTo>
                <a:lnTo>
                  <a:pt x="663" y="2403"/>
                </a:lnTo>
                <a:lnTo>
                  <a:pt x="691" y="2403"/>
                </a:lnTo>
                <a:lnTo>
                  <a:pt x="719" y="2405"/>
                </a:lnTo>
                <a:lnTo>
                  <a:pt x="751" y="2411"/>
                </a:lnTo>
                <a:lnTo>
                  <a:pt x="782" y="2411"/>
                </a:lnTo>
                <a:lnTo>
                  <a:pt x="813" y="2414"/>
                </a:lnTo>
                <a:lnTo>
                  <a:pt x="847" y="2417"/>
                </a:lnTo>
                <a:lnTo>
                  <a:pt x="881" y="2420"/>
                </a:lnTo>
                <a:lnTo>
                  <a:pt x="918" y="2420"/>
                </a:lnTo>
                <a:lnTo>
                  <a:pt x="952" y="2425"/>
                </a:lnTo>
                <a:lnTo>
                  <a:pt x="991" y="2425"/>
                </a:lnTo>
                <a:lnTo>
                  <a:pt x="1028" y="2428"/>
                </a:lnTo>
                <a:lnTo>
                  <a:pt x="1065" y="2431"/>
                </a:lnTo>
                <a:lnTo>
                  <a:pt x="1105" y="2434"/>
                </a:lnTo>
                <a:lnTo>
                  <a:pt x="1141" y="2437"/>
                </a:lnTo>
                <a:lnTo>
                  <a:pt x="1184" y="2437"/>
                </a:lnTo>
                <a:lnTo>
                  <a:pt x="1221" y="2439"/>
                </a:lnTo>
                <a:lnTo>
                  <a:pt x="1260" y="2442"/>
                </a:lnTo>
                <a:lnTo>
                  <a:pt x="1300" y="2445"/>
                </a:lnTo>
                <a:lnTo>
                  <a:pt x="1342" y="2448"/>
                </a:lnTo>
                <a:lnTo>
                  <a:pt x="1382" y="2448"/>
                </a:lnTo>
                <a:lnTo>
                  <a:pt x="1422" y="2451"/>
                </a:lnTo>
                <a:lnTo>
                  <a:pt x="1461" y="2451"/>
                </a:lnTo>
                <a:lnTo>
                  <a:pt x="1501" y="2454"/>
                </a:lnTo>
                <a:lnTo>
                  <a:pt x="1541" y="2456"/>
                </a:lnTo>
                <a:lnTo>
                  <a:pt x="1578" y="2456"/>
                </a:lnTo>
                <a:lnTo>
                  <a:pt x="1617" y="2459"/>
                </a:lnTo>
                <a:lnTo>
                  <a:pt x="1657" y="2462"/>
                </a:lnTo>
                <a:lnTo>
                  <a:pt x="1694" y="2462"/>
                </a:lnTo>
                <a:lnTo>
                  <a:pt x="1730" y="2465"/>
                </a:lnTo>
                <a:lnTo>
                  <a:pt x="1767" y="2465"/>
                </a:lnTo>
                <a:lnTo>
                  <a:pt x="1804" y="2468"/>
                </a:lnTo>
                <a:lnTo>
                  <a:pt x="1838" y="2468"/>
                </a:lnTo>
                <a:lnTo>
                  <a:pt x="1872" y="2471"/>
                </a:lnTo>
                <a:lnTo>
                  <a:pt x="1903" y="2471"/>
                </a:lnTo>
                <a:lnTo>
                  <a:pt x="1937" y="2474"/>
                </a:lnTo>
                <a:lnTo>
                  <a:pt x="1966" y="2474"/>
                </a:lnTo>
                <a:lnTo>
                  <a:pt x="1994" y="2474"/>
                </a:lnTo>
                <a:lnTo>
                  <a:pt x="2022" y="2474"/>
                </a:lnTo>
                <a:lnTo>
                  <a:pt x="2051" y="2476"/>
                </a:lnTo>
                <a:lnTo>
                  <a:pt x="2073" y="2476"/>
                </a:lnTo>
                <a:lnTo>
                  <a:pt x="2099" y="2476"/>
                </a:lnTo>
                <a:lnTo>
                  <a:pt x="2118" y="2479"/>
                </a:lnTo>
                <a:lnTo>
                  <a:pt x="2141" y="2479"/>
                </a:lnTo>
                <a:lnTo>
                  <a:pt x="2158" y="2479"/>
                </a:lnTo>
                <a:lnTo>
                  <a:pt x="2175" y="2479"/>
                </a:lnTo>
                <a:lnTo>
                  <a:pt x="2189" y="2479"/>
                </a:lnTo>
                <a:lnTo>
                  <a:pt x="2203" y="2479"/>
                </a:lnTo>
                <a:lnTo>
                  <a:pt x="2215" y="2479"/>
                </a:lnTo>
                <a:lnTo>
                  <a:pt x="2223" y="2479"/>
                </a:lnTo>
                <a:lnTo>
                  <a:pt x="2232" y="2479"/>
                </a:lnTo>
                <a:lnTo>
                  <a:pt x="2237" y="2479"/>
                </a:lnTo>
                <a:lnTo>
                  <a:pt x="2240" y="2479"/>
                </a:lnTo>
                <a:lnTo>
                  <a:pt x="2243" y="2476"/>
                </a:lnTo>
                <a:lnTo>
                  <a:pt x="2252" y="2474"/>
                </a:lnTo>
                <a:lnTo>
                  <a:pt x="2257" y="2474"/>
                </a:lnTo>
                <a:lnTo>
                  <a:pt x="2266" y="2468"/>
                </a:lnTo>
                <a:lnTo>
                  <a:pt x="2277" y="2465"/>
                </a:lnTo>
                <a:lnTo>
                  <a:pt x="2286" y="2459"/>
                </a:lnTo>
                <a:lnTo>
                  <a:pt x="2300" y="2456"/>
                </a:lnTo>
                <a:lnTo>
                  <a:pt x="2311" y="2451"/>
                </a:lnTo>
                <a:lnTo>
                  <a:pt x="2328" y="2445"/>
                </a:lnTo>
                <a:lnTo>
                  <a:pt x="2339" y="2437"/>
                </a:lnTo>
                <a:lnTo>
                  <a:pt x="2356" y="2431"/>
                </a:lnTo>
                <a:lnTo>
                  <a:pt x="2371" y="2425"/>
                </a:lnTo>
                <a:lnTo>
                  <a:pt x="2390" y="2417"/>
                </a:lnTo>
                <a:lnTo>
                  <a:pt x="2407" y="2408"/>
                </a:lnTo>
                <a:lnTo>
                  <a:pt x="2427" y="2403"/>
                </a:lnTo>
                <a:lnTo>
                  <a:pt x="2447" y="2391"/>
                </a:lnTo>
                <a:lnTo>
                  <a:pt x="2467" y="2383"/>
                </a:lnTo>
                <a:lnTo>
                  <a:pt x="2487" y="2371"/>
                </a:lnTo>
                <a:lnTo>
                  <a:pt x="2509" y="2363"/>
                </a:lnTo>
                <a:lnTo>
                  <a:pt x="2529" y="2354"/>
                </a:lnTo>
                <a:lnTo>
                  <a:pt x="2552" y="2343"/>
                </a:lnTo>
                <a:lnTo>
                  <a:pt x="2572" y="2334"/>
                </a:lnTo>
                <a:lnTo>
                  <a:pt x="2597" y="2323"/>
                </a:lnTo>
                <a:lnTo>
                  <a:pt x="2620" y="2312"/>
                </a:lnTo>
                <a:lnTo>
                  <a:pt x="2642" y="2300"/>
                </a:lnTo>
                <a:lnTo>
                  <a:pt x="2665" y="2289"/>
                </a:lnTo>
                <a:lnTo>
                  <a:pt x="2691" y="2280"/>
                </a:lnTo>
                <a:lnTo>
                  <a:pt x="2713" y="2269"/>
                </a:lnTo>
                <a:lnTo>
                  <a:pt x="2739" y="2258"/>
                </a:lnTo>
                <a:lnTo>
                  <a:pt x="2761" y="2246"/>
                </a:lnTo>
                <a:lnTo>
                  <a:pt x="2787" y="2235"/>
                </a:lnTo>
                <a:lnTo>
                  <a:pt x="2810" y="2224"/>
                </a:lnTo>
                <a:lnTo>
                  <a:pt x="2832" y="2212"/>
                </a:lnTo>
                <a:lnTo>
                  <a:pt x="2858" y="2201"/>
                </a:lnTo>
                <a:lnTo>
                  <a:pt x="2880" y="2190"/>
                </a:lnTo>
                <a:lnTo>
                  <a:pt x="2903" y="2178"/>
                </a:lnTo>
                <a:lnTo>
                  <a:pt x="2926" y="2167"/>
                </a:lnTo>
                <a:lnTo>
                  <a:pt x="2948" y="2155"/>
                </a:lnTo>
                <a:lnTo>
                  <a:pt x="2974" y="2144"/>
                </a:lnTo>
                <a:lnTo>
                  <a:pt x="2994" y="2133"/>
                </a:lnTo>
                <a:lnTo>
                  <a:pt x="3016" y="2121"/>
                </a:lnTo>
                <a:lnTo>
                  <a:pt x="3036" y="2113"/>
                </a:lnTo>
                <a:lnTo>
                  <a:pt x="3059" y="2101"/>
                </a:lnTo>
                <a:lnTo>
                  <a:pt x="3079" y="2090"/>
                </a:lnTo>
                <a:lnTo>
                  <a:pt x="3098" y="2082"/>
                </a:lnTo>
                <a:lnTo>
                  <a:pt x="3115" y="2070"/>
                </a:lnTo>
                <a:lnTo>
                  <a:pt x="3135" y="2062"/>
                </a:lnTo>
                <a:lnTo>
                  <a:pt x="3152" y="2053"/>
                </a:lnTo>
                <a:lnTo>
                  <a:pt x="3169" y="2045"/>
                </a:lnTo>
                <a:lnTo>
                  <a:pt x="3183" y="2033"/>
                </a:lnTo>
                <a:lnTo>
                  <a:pt x="3200" y="2028"/>
                </a:lnTo>
                <a:lnTo>
                  <a:pt x="3212" y="2019"/>
                </a:lnTo>
                <a:lnTo>
                  <a:pt x="3226" y="2011"/>
                </a:lnTo>
                <a:lnTo>
                  <a:pt x="3237" y="2005"/>
                </a:lnTo>
                <a:lnTo>
                  <a:pt x="3251" y="1999"/>
                </a:lnTo>
                <a:lnTo>
                  <a:pt x="3260" y="1991"/>
                </a:lnTo>
                <a:lnTo>
                  <a:pt x="3271" y="1985"/>
                </a:lnTo>
                <a:lnTo>
                  <a:pt x="3277" y="1982"/>
                </a:lnTo>
                <a:lnTo>
                  <a:pt x="3285" y="1977"/>
                </a:lnTo>
                <a:lnTo>
                  <a:pt x="3297" y="1968"/>
                </a:lnTo>
                <a:lnTo>
                  <a:pt x="3302" y="1965"/>
                </a:lnTo>
                <a:lnTo>
                  <a:pt x="3302" y="1959"/>
                </a:lnTo>
                <a:lnTo>
                  <a:pt x="3302" y="1951"/>
                </a:lnTo>
                <a:lnTo>
                  <a:pt x="3302" y="1942"/>
                </a:lnTo>
                <a:lnTo>
                  <a:pt x="3302" y="1931"/>
                </a:lnTo>
                <a:lnTo>
                  <a:pt x="3302" y="1925"/>
                </a:lnTo>
                <a:lnTo>
                  <a:pt x="3302" y="1920"/>
                </a:lnTo>
                <a:lnTo>
                  <a:pt x="3302" y="1914"/>
                </a:lnTo>
                <a:lnTo>
                  <a:pt x="3302" y="1908"/>
                </a:lnTo>
                <a:lnTo>
                  <a:pt x="3302" y="1900"/>
                </a:lnTo>
                <a:lnTo>
                  <a:pt x="3302" y="1894"/>
                </a:lnTo>
                <a:lnTo>
                  <a:pt x="3302" y="1886"/>
                </a:lnTo>
                <a:lnTo>
                  <a:pt x="3302" y="1880"/>
                </a:lnTo>
                <a:lnTo>
                  <a:pt x="3302" y="1871"/>
                </a:lnTo>
                <a:lnTo>
                  <a:pt x="3302" y="1863"/>
                </a:lnTo>
                <a:lnTo>
                  <a:pt x="3302" y="1854"/>
                </a:lnTo>
                <a:lnTo>
                  <a:pt x="3302" y="1846"/>
                </a:lnTo>
                <a:lnTo>
                  <a:pt x="3300" y="1837"/>
                </a:lnTo>
                <a:lnTo>
                  <a:pt x="3300" y="1829"/>
                </a:lnTo>
                <a:lnTo>
                  <a:pt x="3300" y="1820"/>
                </a:lnTo>
                <a:lnTo>
                  <a:pt x="3300" y="1812"/>
                </a:lnTo>
                <a:lnTo>
                  <a:pt x="3297" y="1803"/>
                </a:lnTo>
                <a:lnTo>
                  <a:pt x="3297" y="1795"/>
                </a:lnTo>
                <a:lnTo>
                  <a:pt x="3294" y="1786"/>
                </a:lnTo>
                <a:lnTo>
                  <a:pt x="3294" y="1778"/>
                </a:lnTo>
                <a:lnTo>
                  <a:pt x="3294" y="1766"/>
                </a:lnTo>
                <a:lnTo>
                  <a:pt x="3294" y="1761"/>
                </a:lnTo>
                <a:lnTo>
                  <a:pt x="3291" y="1749"/>
                </a:lnTo>
                <a:lnTo>
                  <a:pt x="3291" y="1741"/>
                </a:lnTo>
                <a:lnTo>
                  <a:pt x="3291" y="1732"/>
                </a:lnTo>
                <a:lnTo>
                  <a:pt x="3291" y="1724"/>
                </a:lnTo>
                <a:lnTo>
                  <a:pt x="3288" y="1712"/>
                </a:lnTo>
                <a:lnTo>
                  <a:pt x="3288" y="1704"/>
                </a:lnTo>
                <a:lnTo>
                  <a:pt x="3285" y="1695"/>
                </a:lnTo>
                <a:lnTo>
                  <a:pt x="3285" y="1687"/>
                </a:lnTo>
                <a:lnTo>
                  <a:pt x="3283" y="1678"/>
                </a:lnTo>
                <a:lnTo>
                  <a:pt x="3283" y="1670"/>
                </a:lnTo>
                <a:lnTo>
                  <a:pt x="3283" y="1661"/>
                </a:lnTo>
                <a:lnTo>
                  <a:pt x="3283" y="1653"/>
                </a:lnTo>
                <a:lnTo>
                  <a:pt x="3280" y="1647"/>
                </a:lnTo>
                <a:lnTo>
                  <a:pt x="3280" y="1639"/>
                </a:lnTo>
                <a:lnTo>
                  <a:pt x="3280" y="1630"/>
                </a:lnTo>
                <a:lnTo>
                  <a:pt x="3277" y="1624"/>
                </a:lnTo>
                <a:lnTo>
                  <a:pt x="3277" y="1619"/>
                </a:lnTo>
                <a:lnTo>
                  <a:pt x="3277" y="1610"/>
                </a:lnTo>
                <a:lnTo>
                  <a:pt x="3274" y="1599"/>
                </a:lnTo>
                <a:lnTo>
                  <a:pt x="3274" y="1587"/>
                </a:lnTo>
                <a:lnTo>
                  <a:pt x="3271" y="1576"/>
                </a:lnTo>
                <a:lnTo>
                  <a:pt x="3271" y="1570"/>
                </a:lnTo>
                <a:lnTo>
                  <a:pt x="3271" y="1562"/>
                </a:lnTo>
                <a:lnTo>
                  <a:pt x="3271" y="1559"/>
                </a:lnTo>
                <a:lnTo>
                  <a:pt x="3271" y="1556"/>
                </a:lnTo>
                <a:lnTo>
                  <a:pt x="3339" y="804"/>
                </a:lnTo>
                <a:lnTo>
                  <a:pt x="3339" y="801"/>
                </a:lnTo>
                <a:lnTo>
                  <a:pt x="3345" y="801"/>
                </a:lnTo>
                <a:lnTo>
                  <a:pt x="3348" y="795"/>
                </a:lnTo>
                <a:lnTo>
                  <a:pt x="3356" y="792"/>
                </a:lnTo>
                <a:lnTo>
                  <a:pt x="3365" y="789"/>
                </a:lnTo>
                <a:lnTo>
                  <a:pt x="3376" y="784"/>
                </a:lnTo>
                <a:lnTo>
                  <a:pt x="3379" y="781"/>
                </a:lnTo>
                <a:lnTo>
                  <a:pt x="3387" y="778"/>
                </a:lnTo>
                <a:lnTo>
                  <a:pt x="3393" y="775"/>
                </a:lnTo>
                <a:lnTo>
                  <a:pt x="3401" y="772"/>
                </a:lnTo>
                <a:lnTo>
                  <a:pt x="3407" y="770"/>
                </a:lnTo>
                <a:lnTo>
                  <a:pt x="3416" y="767"/>
                </a:lnTo>
                <a:lnTo>
                  <a:pt x="3421" y="761"/>
                </a:lnTo>
                <a:lnTo>
                  <a:pt x="3430" y="758"/>
                </a:lnTo>
                <a:lnTo>
                  <a:pt x="3438" y="753"/>
                </a:lnTo>
                <a:lnTo>
                  <a:pt x="3447" y="750"/>
                </a:lnTo>
                <a:lnTo>
                  <a:pt x="3455" y="747"/>
                </a:lnTo>
                <a:lnTo>
                  <a:pt x="3464" y="741"/>
                </a:lnTo>
                <a:lnTo>
                  <a:pt x="3472" y="738"/>
                </a:lnTo>
                <a:lnTo>
                  <a:pt x="3481" y="733"/>
                </a:lnTo>
                <a:lnTo>
                  <a:pt x="3489" y="727"/>
                </a:lnTo>
                <a:lnTo>
                  <a:pt x="3501" y="724"/>
                </a:lnTo>
                <a:lnTo>
                  <a:pt x="3509" y="718"/>
                </a:lnTo>
                <a:lnTo>
                  <a:pt x="3518" y="716"/>
                </a:lnTo>
                <a:lnTo>
                  <a:pt x="3526" y="710"/>
                </a:lnTo>
                <a:lnTo>
                  <a:pt x="3537" y="707"/>
                </a:lnTo>
                <a:lnTo>
                  <a:pt x="3546" y="699"/>
                </a:lnTo>
                <a:lnTo>
                  <a:pt x="3554" y="696"/>
                </a:lnTo>
                <a:lnTo>
                  <a:pt x="3563" y="690"/>
                </a:lnTo>
                <a:lnTo>
                  <a:pt x="3571" y="684"/>
                </a:lnTo>
                <a:lnTo>
                  <a:pt x="3580" y="679"/>
                </a:lnTo>
                <a:lnTo>
                  <a:pt x="3588" y="676"/>
                </a:lnTo>
                <a:lnTo>
                  <a:pt x="3600" y="667"/>
                </a:lnTo>
                <a:lnTo>
                  <a:pt x="3608" y="664"/>
                </a:lnTo>
                <a:lnTo>
                  <a:pt x="3617" y="659"/>
                </a:lnTo>
                <a:lnTo>
                  <a:pt x="3625" y="653"/>
                </a:lnTo>
                <a:lnTo>
                  <a:pt x="3631" y="647"/>
                </a:lnTo>
                <a:lnTo>
                  <a:pt x="3642" y="645"/>
                </a:lnTo>
                <a:lnTo>
                  <a:pt x="3648" y="639"/>
                </a:lnTo>
                <a:lnTo>
                  <a:pt x="3654" y="633"/>
                </a:lnTo>
                <a:lnTo>
                  <a:pt x="3662" y="628"/>
                </a:lnTo>
                <a:lnTo>
                  <a:pt x="3671" y="625"/>
                </a:lnTo>
                <a:lnTo>
                  <a:pt x="3682" y="613"/>
                </a:lnTo>
                <a:lnTo>
                  <a:pt x="3693" y="605"/>
                </a:lnTo>
                <a:lnTo>
                  <a:pt x="3705" y="594"/>
                </a:lnTo>
                <a:lnTo>
                  <a:pt x="3713" y="588"/>
                </a:lnTo>
                <a:lnTo>
                  <a:pt x="3719" y="579"/>
                </a:lnTo>
                <a:lnTo>
                  <a:pt x="3722" y="571"/>
                </a:lnTo>
                <a:lnTo>
                  <a:pt x="3724" y="562"/>
                </a:lnTo>
                <a:lnTo>
                  <a:pt x="3724" y="557"/>
                </a:lnTo>
                <a:lnTo>
                  <a:pt x="3722" y="551"/>
                </a:lnTo>
                <a:lnTo>
                  <a:pt x="3719" y="542"/>
                </a:lnTo>
                <a:lnTo>
                  <a:pt x="3710" y="534"/>
                </a:lnTo>
                <a:lnTo>
                  <a:pt x="3705" y="525"/>
                </a:lnTo>
                <a:lnTo>
                  <a:pt x="3693" y="517"/>
                </a:lnTo>
                <a:lnTo>
                  <a:pt x="3685" y="505"/>
                </a:lnTo>
                <a:lnTo>
                  <a:pt x="3673" y="494"/>
                </a:lnTo>
                <a:lnTo>
                  <a:pt x="3659" y="486"/>
                </a:lnTo>
                <a:lnTo>
                  <a:pt x="3654" y="480"/>
                </a:lnTo>
                <a:lnTo>
                  <a:pt x="3645" y="471"/>
                </a:lnTo>
                <a:lnTo>
                  <a:pt x="3637" y="466"/>
                </a:lnTo>
                <a:lnTo>
                  <a:pt x="3631" y="460"/>
                </a:lnTo>
                <a:lnTo>
                  <a:pt x="3620" y="454"/>
                </a:lnTo>
                <a:lnTo>
                  <a:pt x="3614" y="449"/>
                </a:lnTo>
                <a:lnTo>
                  <a:pt x="3605" y="443"/>
                </a:lnTo>
                <a:lnTo>
                  <a:pt x="3597" y="437"/>
                </a:lnTo>
                <a:lnTo>
                  <a:pt x="3588" y="429"/>
                </a:lnTo>
                <a:lnTo>
                  <a:pt x="3580" y="426"/>
                </a:lnTo>
                <a:lnTo>
                  <a:pt x="3569" y="417"/>
                </a:lnTo>
                <a:lnTo>
                  <a:pt x="3563" y="412"/>
                </a:lnTo>
                <a:lnTo>
                  <a:pt x="3552" y="406"/>
                </a:lnTo>
                <a:lnTo>
                  <a:pt x="3546" y="400"/>
                </a:lnTo>
                <a:lnTo>
                  <a:pt x="3535" y="395"/>
                </a:lnTo>
                <a:lnTo>
                  <a:pt x="3526" y="389"/>
                </a:lnTo>
                <a:lnTo>
                  <a:pt x="3518" y="381"/>
                </a:lnTo>
                <a:lnTo>
                  <a:pt x="3509" y="375"/>
                </a:lnTo>
                <a:lnTo>
                  <a:pt x="3498" y="369"/>
                </a:lnTo>
                <a:lnTo>
                  <a:pt x="3489" y="363"/>
                </a:lnTo>
                <a:lnTo>
                  <a:pt x="3481" y="358"/>
                </a:lnTo>
                <a:lnTo>
                  <a:pt x="3472" y="352"/>
                </a:lnTo>
                <a:lnTo>
                  <a:pt x="3461" y="346"/>
                </a:lnTo>
                <a:lnTo>
                  <a:pt x="3452" y="344"/>
                </a:lnTo>
                <a:lnTo>
                  <a:pt x="3441" y="335"/>
                </a:lnTo>
                <a:lnTo>
                  <a:pt x="3433" y="332"/>
                </a:lnTo>
                <a:lnTo>
                  <a:pt x="3424" y="324"/>
                </a:lnTo>
                <a:lnTo>
                  <a:pt x="3418" y="321"/>
                </a:lnTo>
                <a:lnTo>
                  <a:pt x="3410" y="315"/>
                </a:lnTo>
                <a:lnTo>
                  <a:pt x="3401" y="310"/>
                </a:lnTo>
                <a:lnTo>
                  <a:pt x="3393" y="307"/>
                </a:lnTo>
                <a:lnTo>
                  <a:pt x="3387" y="304"/>
                </a:lnTo>
                <a:lnTo>
                  <a:pt x="3379" y="298"/>
                </a:lnTo>
                <a:lnTo>
                  <a:pt x="3370" y="295"/>
                </a:lnTo>
                <a:lnTo>
                  <a:pt x="3365" y="290"/>
                </a:lnTo>
                <a:lnTo>
                  <a:pt x="3356" y="287"/>
                </a:lnTo>
                <a:lnTo>
                  <a:pt x="3345" y="278"/>
                </a:lnTo>
                <a:lnTo>
                  <a:pt x="3334" y="275"/>
                </a:lnTo>
                <a:lnTo>
                  <a:pt x="3322" y="270"/>
                </a:lnTo>
                <a:lnTo>
                  <a:pt x="3314" y="267"/>
                </a:lnTo>
                <a:lnTo>
                  <a:pt x="3308" y="267"/>
                </a:lnTo>
                <a:lnTo>
                  <a:pt x="3302" y="267"/>
                </a:lnTo>
                <a:lnTo>
                  <a:pt x="3300" y="264"/>
                </a:lnTo>
                <a:lnTo>
                  <a:pt x="3294" y="264"/>
                </a:lnTo>
                <a:lnTo>
                  <a:pt x="3288" y="261"/>
                </a:lnTo>
                <a:lnTo>
                  <a:pt x="3283" y="261"/>
                </a:lnTo>
                <a:lnTo>
                  <a:pt x="3271" y="261"/>
                </a:lnTo>
                <a:lnTo>
                  <a:pt x="3263" y="261"/>
                </a:lnTo>
                <a:lnTo>
                  <a:pt x="3251" y="258"/>
                </a:lnTo>
                <a:lnTo>
                  <a:pt x="3240" y="258"/>
                </a:lnTo>
                <a:lnTo>
                  <a:pt x="3226" y="256"/>
                </a:lnTo>
                <a:lnTo>
                  <a:pt x="3212" y="256"/>
                </a:lnTo>
                <a:lnTo>
                  <a:pt x="3198" y="256"/>
                </a:lnTo>
                <a:lnTo>
                  <a:pt x="3181" y="256"/>
                </a:lnTo>
                <a:lnTo>
                  <a:pt x="3164" y="253"/>
                </a:lnTo>
                <a:lnTo>
                  <a:pt x="3147" y="250"/>
                </a:lnTo>
                <a:lnTo>
                  <a:pt x="3127" y="250"/>
                </a:lnTo>
                <a:lnTo>
                  <a:pt x="3110" y="250"/>
                </a:lnTo>
                <a:lnTo>
                  <a:pt x="3087" y="247"/>
                </a:lnTo>
                <a:lnTo>
                  <a:pt x="3067" y="244"/>
                </a:lnTo>
                <a:lnTo>
                  <a:pt x="3045" y="244"/>
                </a:lnTo>
                <a:lnTo>
                  <a:pt x="3022" y="244"/>
                </a:lnTo>
                <a:lnTo>
                  <a:pt x="2999" y="241"/>
                </a:lnTo>
                <a:lnTo>
                  <a:pt x="2977" y="239"/>
                </a:lnTo>
                <a:lnTo>
                  <a:pt x="2954" y="236"/>
                </a:lnTo>
                <a:lnTo>
                  <a:pt x="2931" y="236"/>
                </a:lnTo>
                <a:lnTo>
                  <a:pt x="2906" y="236"/>
                </a:lnTo>
                <a:lnTo>
                  <a:pt x="2880" y="233"/>
                </a:lnTo>
                <a:lnTo>
                  <a:pt x="2855" y="233"/>
                </a:lnTo>
                <a:lnTo>
                  <a:pt x="2829" y="230"/>
                </a:lnTo>
                <a:lnTo>
                  <a:pt x="2804" y="227"/>
                </a:lnTo>
                <a:lnTo>
                  <a:pt x="2781" y="227"/>
                </a:lnTo>
                <a:lnTo>
                  <a:pt x="2756" y="224"/>
                </a:lnTo>
                <a:lnTo>
                  <a:pt x="2730" y="224"/>
                </a:lnTo>
                <a:lnTo>
                  <a:pt x="2705" y="224"/>
                </a:lnTo>
                <a:lnTo>
                  <a:pt x="2676" y="221"/>
                </a:lnTo>
                <a:lnTo>
                  <a:pt x="2654" y="219"/>
                </a:lnTo>
                <a:lnTo>
                  <a:pt x="2628" y="219"/>
                </a:lnTo>
                <a:lnTo>
                  <a:pt x="2603" y="216"/>
                </a:lnTo>
                <a:lnTo>
                  <a:pt x="2580" y="213"/>
                </a:lnTo>
                <a:lnTo>
                  <a:pt x="2555" y="213"/>
                </a:lnTo>
                <a:lnTo>
                  <a:pt x="2532" y="213"/>
                </a:lnTo>
                <a:lnTo>
                  <a:pt x="2507" y="210"/>
                </a:lnTo>
                <a:lnTo>
                  <a:pt x="2484" y="207"/>
                </a:lnTo>
                <a:lnTo>
                  <a:pt x="2461" y="207"/>
                </a:lnTo>
                <a:lnTo>
                  <a:pt x="2441" y="204"/>
                </a:lnTo>
                <a:lnTo>
                  <a:pt x="2419" y="204"/>
                </a:lnTo>
                <a:lnTo>
                  <a:pt x="2399" y="202"/>
                </a:lnTo>
                <a:lnTo>
                  <a:pt x="2379" y="202"/>
                </a:lnTo>
                <a:lnTo>
                  <a:pt x="2359" y="202"/>
                </a:lnTo>
                <a:lnTo>
                  <a:pt x="2342" y="202"/>
                </a:lnTo>
                <a:lnTo>
                  <a:pt x="2325" y="199"/>
                </a:lnTo>
                <a:lnTo>
                  <a:pt x="2305" y="199"/>
                </a:lnTo>
                <a:lnTo>
                  <a:pt x="2291" y="199"/>
                </a:lnTo>
                <a:lnTo>
                  <a:pt x="2274" y="196"/>
                </a:lnTo>
                <a:lnTo>
                  <a:pt x="2263" y="196"/>
                </a:lnTo>
                <a:lnTo>
                  <a:pt x="2249" y="196"/>
                </a:lnTo>
                <a:lnTo>
                  <a:pt x="2240" y="196"/>
                </a:lnTo>
                <a:lnTo>
                  <a:pt x="2229" y="193"/>
                </a:lnTo>
                <a:lnTo>
                  <a:pt x="2220" y="193"/>
                </a:lnTo>
                <a:lnTo>
                  <a:pt x="2212" y="193"/>
                </a:lnTo>
                <a:lnTo>
                  <a:pt x="2206" y="193"/>
                </a:lnTo>
                <a:lnTo>
                  <a:pt x="2198" y="193"/>
                </a:lnTo>
                <a:lnTo>
                  <a:pt x="2195" y="193"/>
                </a:lnTo>
                <a:lnTo>
                  <a:pt x="2192" y="190"/>
                </a:lnTo>
                <a:lnTo>
                  <a:pt x="2186" y="182"/>
                </a:lnTo>
                <a:lnTo>
                  <a:pt x="2175" y="173"/>
                </a:lnTo>
                <a:lnTo>
                  <a:pt x="2167" y="162"/>
                </a:lnTo>
                <a:lnTo>
                  <a:pt x="2152" y="150"/>
                </a:lnTo>
                <a:lnTo>
                  <a:pt x="2138" y="142"/>
                </a:lnTo>
                <a:lnTo>
                  <a:pt x="2133" y="136"/>
                </a:lnTo>
                <a:lnTo>
                  <a:pt x="2124" y="133"/>
                </a:lnTo>
                <a:lnTo>
                  <a:pt x="2118" y="131"/>
                </a:lnTo>
                <a:lnTo>
                  <a:pt x="2113" y="131"/>
                </a:lnTo>
                <a:lnTo>
                  <a:pt x="2107" y="131"/>
                </a:lnTo>
                <a:lnTo>
                  <a:pt x="2101" y="131"/>
                </a:lnTo>
                <a:lnTo>
                  <a:pt x="2093" y="131"/>
                </a:lnTo>
                <a:lnTo>
                  <a:pt x="2087" y="131"/>
                </a:lnTo>
                <a:lnTo>
                  <a:pt x="2073" y="131"/>
                </a:lnTo>
                <a:lnTo>
                  <a:pt x="2062" y="133"/>
                </a:lnTo>
                <a:lnTo>
                  <a:pt x="2048" y="136"/>
                </a:lnTo>
                <a:lnTo>
                  <a:pt x="2039" y="139"/>
                </a:lnTo>
                <a:lnTo>
                  <a:pt x="2034" y="139"/>
                </a:lnTo>
                <a:lnTo>
                  <a:pt x="2034" y="142"/>
                </a:lnTo>
                <a:lnTo>
                  <a:pt x="2031" y="139"/>
                </a:lnTo>
                <a:lnTo>
                  <a:pt x="2028" y="136"/>
                </a:lnTo>
                <a:lnTo>
                  <a:pt x="2022" y="128"/>
                </a:lnTo>
                <a:lnTo>
                  <a:pt x="2017" y="122"/>
                </a:lnTo>
                <a:lnTo>
                  <a:pt x="2008" y="111"/>
                </a:lnTo>
                <a:lnTo>
                  <a:pt x="2000" y="102"/>
                </a:lnTo>
                <a:lnTo>
                  <a:pt x="1991" y="91"/>
                </a:lnTo>
                <a:lnTo>
                  <a:pt x="1980" y="79"/>
                </a:lnTo>
                <a:lnTo>
                  <a:pt x="1968" y="68"/>
                </a:lnTo>
                <a:lnTo>
                  <a:pt x="1957" y="57"/>
                </a:lnTo>
                <a:lnTo>
                  <a:pt x="1949" y="45"/>
                </a:lnTo>
                <a:lnTo>
                  <a:pt x="1937" y="37"/>
                </a:lnTo>
                <a:lnTo>
                  <a:pt x="1926" y="28"/>
                </a:lnTo>
                <a:lnTo>
                  <a:pt x="1915" y="23"/>
                </a:lnTo>
                <a:lnTo>
                  <a:pt x="1906" y="17"/>
                </a:lnTo>
                <a:lnTo>
                  <a:pt x="1900" y="17"/>
                </a:lnTo>
                <a:lnTo>
                  <a:pt x="1892" y="17"/>
                </a:lnTo>
                <a:lnTo>
                  <a:pt x="1883" y="17"/>
                </a:lnTo>
                <a:lnTo>
                  <a:pt x="1878" y="20"/>
                </a:lnTo>
                <a:lnTo>
                  <a:pt x="1872" y="23"/>
                </a:lnTo>
                <a:lnTo>
                  <a:pt x="1861" y="34"/>
                </a:lnTo>
                <a:lnTo>
                  <a:pt x="1852" y="45"/>
                </a:lnTo>
                <a:lnTo>
                  <a:pt x="1847" y="57"/>
                </a:lnTo>
                <a:lnTo>
                  <a:pt x="1844" y="68"/>
                </a:lnTo>
                <a:lnTo>
                  <a:pt x="1841" y="74"/>
                </a:lnTo>
                <a:lnTo>
                  <a:pt x="1841" y="79"/>
                </a:lnTo>
                <a:lnTo>
                  <a:pt x="1838" y="74"/>
                </a:lnTo>
                <a:lnTo>
                  <a:pt x="1832" y="65"/>
                </a:lnTo>
                <a:lnTo>
                  <a:pt x="1827" y="60"/>
                </a:lnTo>
                <a:lnTo>
                  <a:pt x="1824" y="54"/>
                </a:lnTo>
                <a:lnTo>
                  <a:pt x="1818" y="45"/>
                </a:lnTo>
                <a:lnTo>
                  <a:pt x="1813" y="40"/>
                </a:lnTo>
                <a:lnTo>
                  <a:pt x="1807" y="31"/>
                </a:lnTo>
                <a:lnTo>
                  <a:pt x="1798" y="23"/>
                </a:lnTo>
                <a:lnTo>
                  <a:pt x="1793" y="17"/>
                </a:lnTo>
                <a:lnTo>
                  <a:pt x="1784" y="11"/>
                </a:lnTo>
                <a:lnTo>
                  <a:pt x="1776" y="6"/>
                </a:lnTo>
                <a:lnTo>
                  <a:pt x="1767" y="3"/>
                </a:lnTo>
                <a:lnTo>
                  <a:pt x="1762" y="0"/>
                </a:lnTo>
                <a:lnTo>
                  <a:pt x="1753" y="0"/>
                </a:lnTo>
                <a:lnTo>
                  <a:pt x="1745" y="0"/>
                </a:lnTo>
                <a:lnTo>
                  <a:pt x="1736" y="3"/>
                </a:lnTo>
                <a:lnTo>
                  <a:pt x="1730" y="6"/>
                </a:lnTo>
                <a:lnTo>
                  <a:pt x="1725" y="11"/>
                </a:lnTo>
                <a:lnTo>
                  <a:pt x="1713" y="20"/>
                </a:lnTo>
                <a:lnTo>
                  <a:pt x="1708" y="31"/>
                </a:lnTo>
                <a:lnTo>
                  <a:pt x="1702" y="43"/>
                </a:lnTo>
                <a:lnTo>
                  <a:pt x="1696" y="54"/>
                </a:lnTo>
                <a:lnTo>
                  <a:pt x="1694" y="60"/>
                </a:lnTo>
                <a:lnTo>
                  <a:pt x="1694" y="62"/>
                </a:lnTo>
                <a:lnTo>
                  <a:pt x="1691" y="60"/>
                </a:lnTo>
                <a:lnTo>
                  <a:pt x="1688" y="57"/>
                </a:lnTo>
                <a:lnTo>
                  <a:pt x="1682" y="54"/>
                </a:lnTo>
                <a:lnTo>
                  <a:pt x="1677" y="48"/>
                </a:lnTo>
                <a:lnTo>
                  <a:pt x="1665" y="45"/>
                </a:lnTo>
                <a:lnTo>
                  <a:pt x="1654" y="43"/>
                </a:lnTo>
                <a:lnTo>
                  <a:pt x="1643" y="43"/>
                </a:lnTo>
                <a:lnTo>
                  <a:pt x="1629" y="45"/>
                </a:lnTo>
                <a:lnTo>
                  <a:pt x="1623" y="48"/>
                </a:lnTo>
                <a:lnTo>
                  <a:pt x="1614" y="54"/>
                </a:lnTo>
                <a:lnTo>
                  <a:pt x="1609" y="57"/>
                </a:lnTo>
                <a:lnTo>
                  <a:pt x="1603" y="65"/>
                </a:lnTo>
                <a:lnTo>
                  <a:pt x="1592" y="74"/>
                </a:lnTo>
                <a:lnTo>
                  <a:pt x="1583" y="88"/>
                </a:lnTo>
                <a:lnTo>
                  <a:pt x="1575" y="97"/>
                </a:lnTo>
                <a:lnTo>
                  <a:pt x="1569" y="108"/>
                </a:lnTo>
                <a:lnTo>
                  <a:pt x="1566" y="116"/>
                </a:lnTo>
                <a:lnTo>
                  <a:pt x="1566" y="119"/>
                </a:lnTo>
                <a:lnTo>
                  <a:pt x="1561" y="116"/>
                </a:lnTo>
                <a:lnTo>
                  <a:pt x="1555" y="114"/>
                </a:lnTo>
                <a:lnTo>
                  <a:pt x="1546" y="108"/>
                </a:lnTo>
                <a:lnTo>
                  <a:pt x="1544" y="108"/>
                </a:lnTo>
                <a:lnTo>
                  <a:pt x="1535" y="105"/>
                </a:lnTo>
                <a:lnTo>
                  <a:pt x="1529" y="102"/>
                </a:lnTo>
                <a:lnTo>
                  <a:pt x="1521" y="99"/>
                </a:lnTo>
                <a:lnTo>
                  <a:pt x="1512" y="97"/>
                </a:lnTo>
                <a:lnTo>
                  <a:pt x="1504" y="94"/>
                </a:lnTo>
                <a:lnTo>
                  <a:pt x="1495" y="94"/>
                </a:lnTo>
                <a:lnTo>
                  <a:pt x="1487" y="94"/>
                </a:lnTo>
                <a:lnTo>
                  <a:pt x="1478" y="94"/>
                </a:lnTo>
                <a:lnTo>
                  <a:pt x="1470" y="97"/>
                </a:lnTo>
                <a:lnTo>
                  <a:pt x="1464" y="99"/>
                </a:lnTo>
                <a:lnTo>
                  <a:pt x="1459" y="102"/>
                </a:lnTo>
                <a:lnTo>
                  <a:pt x="1450" y="108"/>
                </a:lnTo>
                <a:lnTo>
                  <a:pt x="1444" y="114"/>
                </a:lnTo>
                <a:lnTo>
                  <a:pt x="1442" y="122"/>
                </a:lnTo>
                <a:lnTo>
                  <a:pt x="1439" y="128"/>
                </a:lnTo>
                <a:lnTo>
                  <a:pt x="1433" y="139"/>
                </a:lnTo>
                <a:lnTo>
                  <a:pt x="1430" y="148"/>
                </a:lnTo>
                <a:lnTo>
                  <a:pt x="1430" y="159"/>
                </a:lnTo>
                <a:lnTo>
                  <a:pt x="1427" y="168"/>
                </a:lnTo>
                <a:lnTo>
                  <a:pt x="1427" y="176"/>
                </a:lnTo>
                <a:lnTo>
                  <a:pt x="1425" y="182"/>
                </a:lnTo>
                <a:lnTo>
                  <a:pt x="1425" y="193"/>
                </a:lnTo>
                <a:lnTo>
                  <a:pt x="1425" y="202"/>
                </a:lnTo>
                <a:lnTo>
                  <a:pt x="1425" y="207"/>
                </a:lnTo>
                <a:lnTo>
                  <a:pt x="1422" y="207"/>
                </a:lnTo>
                <a:lnTo>
                  <a:pt x="1416" y="207"/>
                </a:lnTo>
                <a:lnTo>
                  <a:pt x="1408" y="210"/>
                </a:lnTo>
                <a:lnTo>
                  <a:pt x="1396" y="213"/>
                </a:lnTo>
                <a:lnTo>
                  <a:pt x="1391" y="213"/>
                </a:lnTo>
                <a:lnTo>
                  <a:pt x="1382" y="216"/>
                </a:lnTo>
                <a:lnTo>
                  <a:pt x="1374" y="216"/>
                </a:lnTo>
                <a:lnTo>
                  <a:pt x="1368" y="219"/>
                </a:lnTo>
                <a:lnTo>
                  <a:pt x="1359" y="221"/>
                </a:lnTo>
                <a:lnTo>
                  <a:pt x="1354" y="224"/>
                </a:lnTo>
                <a:lnTo>
                  <a:pt x="1342" y="224"/>
                </a:lnTo>
                <a:lnTo>
                  <a:pt x="1337" y="230"/>
                </a:lnTo>
                <a:lnTo>
                  <a:pt x="1325" y="230"/>
                </a:lnTo>
                <a:lnTo>
                  <a:pt x="1320" y="233"/>
                </a:lnTo>
                <a:lnTo>
                  <a:pt x="1308" y="236"/>
                </a:lnTo>
                <a:lnTo>
                  <a:pt x="1300" y="239"/>
                </a:lnTo>
                <a:lnTo>
                  <a:pt x="1291" y="241"/>
                </a:lnTo>
                <a:lnTo>
                  <a:pt x="1286" y="244"/>
                </a:lnTo>
                <a:lnTo>
                  <a:pt x="1277" y="244"/>
                </a:lnTo>
                <a:lnTo>
                  <a:pt x="1269" y="250"/>
                </a:lnTo>
                <a:lnTo>
                  <a:pt x="1263" y="250"/>
                </a:lnTo>
                <a:lnTo>
                  <a:pt x="1255" y="256"/>
                </a:lnTo>
                <a:lnTo>
                  <a:pt x="1249" y="256"/>
                </a:lnTo>
                <a:lnTo>
                  <a:pt x="1246" y="258"/>
                </a:lnTo>
                <a:lnTo>
                  <a:pt x="1235" y="264"/>
                </a:lnTo>
                <a:lnTo>
                  <a:pt x="1229" y="267"/>
                </a:lnTo>
                <a:lnTo>
                  <a:pt x="1224" y="273"/>
                </a:lnTo>
                <a:lnTo>
                  <a:pt x="1218" y="278"/>
                </a:lnTo>
                <a:lnTo>
                  <a:pt x="1215" y="284"/>
                </a:lnTo>
                <a:lnTo>
                  <a:pt x="1212" y="290"/>
                </a:lnTo>
                <a:lnTo>
                  <a:pt x="1209" y="298"/>
                </a:lnTo>
                <a:lnTo>
                  <a:pt x="1207" y="307"/>
                </a:lnTo>
                <a:lnTo>
                  <a:pt x="1207" y="315"/>
                </a:lnTo>
                <a:lnTo>
                  <a:pt x="1207" y="324"/>
                </a:lnTo>
                <a:lnTo>
                  <a:pt x="1204" y="332"/>
                </a:lnTo>
                <a:lnTo>
                  <a:pt x="1204" y="338"/>
                </a:lnTo>
                <a:lnTo>
                  <a:pt x="1204" y="344"/>
                </a:lnTo>
                <a:lnTo>
                  <a:pt x="1204" y="352"/>
                </a:lnTo>
                <a:lnTo>
                  <a:pt x="1204" y="363"/>
                </a:lnTo>
                <a:lnTo>
                  <a:pt x="1204" y="366"/>
                </a:lnTo>
                <a:close/>
              </a:path>
            </a:pathLst>
          </a:custGeom>
          <a:solidFill>
            <a:srgbClr val="F2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2" name="Freeform 11"/>
          <p:cNvSpPr>
            <a:spLocks/>
          </p:cNvSpPr>
          <p:nvPr/>
        </p:nvSpPr>
        <p:spPr bwMode="auto">
          <a:xfrm>
            <a:off x="7770813" y="4248150"/>
            <a:ext cx="1546225" cy="687388"/>
          </a:xfrm>
          <a:custGeom>
            <a:avLst/>
            <a:gdLst>
              <a:gd name="T0" fmla="*/ 0 w 1128"/>
              <a:gd name="T1" fmla="*/ 0 h 492"/>
              <a:gd name="T2" fmla="*/ 2147483647 w 1128"/>
              <a:gd name="T3" fmla="*/ 2147483647 h 492"/>
              <a:gd name="T4" fmla="*/ 2147483647 w 1128"/>
              <a:gd name="T5" fmla="*/ 2147483647 h 492"/>
              <a:gd name="T6" fmla="*/ 0 w 1128"/>
              <a:gd name="T7" fmla="*/ 0 h 492"/>
              <a:gd name="T8" fmla="*/ 0 w 1128"/>
              <a:gd name="T9" fmla="*/ 0 h 4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8"/>
              <a:gd name="T16" fmla="*/ 0 h 492"/>
              <a:gd name="T17" fmla="*/ 1128 w 1128"/>
              <a:gd name="T18" fmla="*/ 492 h 4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8" h="492">
                <a:moveTo>
                  <a:pt x="0" y="0"/>
                </a:moveTo>
                <a:lnTo>
                  <a:pt x="1128" y="86"/>
                </a:lnTo>
                <a:lnTo>
                  <a:pt x="150" y="4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Freeform 12"/>
          <p:cNvSpPr>
            <a:spLocks/>
          </p:cNvSpPr>
          <p:nvPr/>
        </p:nvSpPr>
        <p:spPr bwMode="auto">
          <a:xfrm>
            <a:off x="5735638" y="4260850"/>
            <a:ext cx="1655762" cy="650875"/>
          </a:xfrm>
          <a:custGeom>
            <a:avLst/>
            <a:gdLst>
              <a:gd name="T0" fmla="*/ 0 w 1207"/>
              <a:gd name="T1" fmla="*/ 2147483647 h 466"/>
              <a:gd name="T2" fmla="*/ 2147483647 w 1207"/>
              <a:gd name="T3" fmla="*/ 0 h 466"/>
              <a:gd name="T4" fmla="*/ 2147483647 w 1207"/>
              <a:gd name="T5" fmla="*/ 2147483647 h 466"/>
              <a:gd name="T6" fmla="*/ 0 w 1207"/>
              <a:gd name="T7" fmla="*/ 2147483647 h 466"/>
              <a:gd name="T8" fmla="*/ 0 w 1207"/>
              <a:gd name="T9" fmla="*/ 2147483647 h 4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7"/>
              <a:gd name="T16" fmla="*/ 0 h 466"/>
              <a:gd name="T17" fmla="*/ 1207 w 1207"/>
              <a:gd name="T18" fmla="*/ 466 h 4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7" h="466">
                <a:moveTo>
                  <a:pt x="0" y="417"/>
                </a:moveTo>
                <a:lnTo>
                  <a:pt x="1071" y="0"/>
                </a:lnTo>
                <a:lnTo>
                  <a:pt x="1207" y="466"/>
                </a:lnTo>
                <a:lnTo>
                  <a:pt x="0" y="41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4" name="Freeform 13"/>
          <p:cNvSpPr>
            <a:spLocks/>
          </p:cNvSpPr>
          <p:nvPr/>
        </p:nvSpPr>
        <p:spPr bwMode="auto">
          <a:xfrm>
            <a:off x="5091113" y="4348163"/>
            <a:ext cx="4805362" cy="1603375"/>
          </a:xfrm>
          <a:custGeom>
            <a:avLst/>
            <a:gdLst>
              <a:gd name="T0" fmla="*/ 0 w 3504"/>
              <a:gd name="T1" fmla="*/ 2147483647 h 1148"/>
              <a:gd name="T2" fmla="*/ 2147483647 w 3504"/>
              <a:gd name="T3" fmla="*/ 2147483647 h 1148"/>
              <a:gd name="T4" fmla="*/ 2147483647 w 3504"/>
              <a:gd name="T5" fmla="*/ 2147483647 h 1148"/>
              <a:gd name="T6" fmla="*/ 2147483647 w 3504"/>
              <a:gd name="T7" fmla="*/ 2147483647 h 1148"/>
              <a:gd name="T8" fmla="*/ 2147483647 w 3504"/>
              <a:gd name="T9" fmla="*/ 0 h 1148"/>
              <a:gd name="T10" fmla="*/ 2147483647 w 3504"/>
              <a:gd name="T11" fmla="*/ 2147483647 h 1148"/>
              <a:gd name="T12" fmla="*/ 2147483647 w 3504"/>
              <a:gd name="T13" fmla="*/ 2147483647 h 1148"/>
              <a:gd name="T14" fmla="*/ 2147483647 w 3504"/>
              <a:gd name="T15" fmla="*/ 2147483647 h 1148"/>
              <a:gd name="T16" fmla="*/ 2147483647 w 3504"/>
              <a:gd name="T17" fmla="*/ 2147483647 h 1148"/>
              <a:gd name="T18" fmla="*/ 2147483647 w 3504"/>
              <a:gd name="T19" fmla="*/ 2147483647 h 1148"/>
              <a:gd name="T20" fmla="*/ 0 w 3504"/>
              <a:gd name="T21" fmla="*/ 2147483647 h 1148"/>
              <a:gd name="T22" fmla="*/ 0 w 3504"/>
              <a:gd name="T23" fmla="*/ 2147483647 h 11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04"/>
              <a:gd name="T37" fmla="*/ 0 h 1148"/>
              <a:gd name="T38" fmla="*/ 3504 w 3504"/>
              <a:gd name="T39" fmla="*/ 1148 h 11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04" h="1148">
                <a:moveTo>
                  <a:pt x="0" y="722"/>
                </a:moveTo>
                <a:lnTo>
                  <a:pt x="456" y="370"/>
                </a:lnTo>
                <a:lnTo>
                  <a:pt x="1980" y="384"/>
                </a:lnTo>
                <a:lnTo>
                  <a:pt x="2121" y="418"/>
                </a:lnTo>
                <a:lnTo>
                  <a:pt x="3084" y="0"/>
                </a:lnTo>
                <a:lnTo>
                  <a:pt x="3150" y="3"/>
                </a:lnTo>
                <a:lnTo>
                  <a:pt x="3504" y="202"/>
                </a:lnTo>
                <a:lnTo>
                  <a:pt x="3421" y="250"/>
                </a:lnTo>
                <a:lnTo>
                  <a:pt x="1753" y="1148"/>
                </a:lnTo>
                <a:lnTo>
                  <a:pt x="405" y="722"/>
                </a:lnTo>
                <a:lnTo>
                  <a:pt x="0" y="722"/>
                </a:lnTo>
                <a:close/>
              </a:path>
            </a:pathLst>
          </a:custGeom>
          <a:solidFill>
            <a:srgbClr val="EDBA4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Freeform 14"/>
          <p:cNvSpPr>
            <a:spLocks/>
          </p:cNvSpPr>
          <p:nvPr/>
        </p:nvSpPr>
        <p:spPr bwMode="auto">
          <a:xfrm>
            <a:off x="7297738" y="4900613"/>
            <a:ext cx="2105025" cy="2265362"/>
          </a:xfrm>
          <a:custGeom>
            <a:avLst/>
            <a:gdLst>
              <a:gd name="T0" fmla="*/ 2147483647 w 1535"/>
              <a:gd name="T1" fmla="*/ 2147483647 h 1622"/>
              <a:gd name="T2" fmla="*/ 2147483647 w 1535"/>
              <a:gd name="T3" fmla="*/ 2147483647 h 1622"/>
              <a:gd name="T4" fmla="*/ 2147483647 w 1535"/>
              <a:gd name="T5" fmla="*/ 2147483647 h 1622"/>
              <a:gd name="T6" fmla="*/ 2147483647 w 1535"/>
              <a:gd name="T7" fmla="*/ 2147483647 h 1622"/>
              <a:gd name="T8" fmla="*/ 2147483647 w 1535"/>
              <a:gd name="T9" fmla="*/ 0 h 1622"/>
              <a:gd name="T10" fmla="*/ 2147483647 w 1535"/>
              <a:gd name="T11" fmla="*/ 2147483647 h 1622"/>
              <a:gd name="T12" fmla="*/ 2147483647 w 1535"/>
              <a:gd name="T13" fmla="*/ 2147483647 h 1622"/>
              <a:gd name="T14" fmla="*/ 2147483647 w 1535"/>
              <a:gd name="T15" fmla="*/ 2147483647 h 1622"/>
              <a:gd name="T16" fmla="*/ 0 w 1535"/>
              <a:gd name="T17" fmla="*/ 2147483647 h 1622"/>
              <a:gd name="T18" fmla="*/ 2147483647 w 1535"/>
              <a:gd name="T19" fmla="*/ 2147483647 h 1622"/>
              <a:gd name="T20" fmla="*/ 2147483647 w 1535"/>
              <a:gd name="T21" fmla="*/ 2147483647 h 16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35"/>
              <a:gd name="T34" fmla="*/ 0 h 1622"/>
              <a:gd name="T35" fmla="*/ 1535 w 1535"/>
              <a:gd name="T36" fmla="*/ 1622 h 16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35" h="1622">
                <a:moveTo>
                  <a:pt x="493" y="26"/>
                </a:moveTo>
                <a:lnTo>
                  <a:pt x="779" y="100"/>
                </a:lnTo>
                <a:lnTo>
                  <a:pt x="1053" y="267"/>
                </a:lnTo>
                <a:lnTo>
                  <a:pt x="1447" y="26"/>
                </a:lnTo>
                <a:lnTo>
                  <a:pt x="1535" y="0"/>
                </a:lnTo>
                <a:lnTo>
                  <a:pt x="1461" y="764"/>
                </a:lnTo>
                <a:lnTo>
                  <a:pt x="1492" y="1150"/>
                </a:lnTo>
                <a:lnTo>
                  <a:pt x="456" y="1622"/>
                </a:lnTo>
                <a:lnTo>
                  <a:pt x="0" y="659"/>
                </a:lnTo>
                <a:lnTo>
                  <a:pt x="493" y="2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6" name="Freeform 15"/>
          <p:cNvSpPr>
            <a:spLocks/>
          </p:cNvSpPr>
          <p:nvPr/>
        </p:nvSpPr>
        <p:spPr bwMode="auto">
          <a:xfrm>
            <a:off x="5654675" y="4916488"/>
            <a:ext cx="2303463" cy="2268537"/>
          </a:xfrm>
          <a:custGeom>
            <a:avLst/>
            <a:gdLst>
              <a:gd name="T0" fmla="*/ 0 w 1679"/>
              <a:gd name="T1" fmla="*/ 2147483647 h 1624"/>
              <a:gd name="T2" fmla="*/ 2147483647 w 1679"/>
              <a:gd name="T3" fmla="*/ 2147483647 h 1624"/>
              <a:gd name="T4" fmla="*/ 2147483647 w 1679"/>
              <a:gd name="T5" fmla="*/ 0 h 1624"/>
              <a:gd name="T6" fmla="*/ 2147483647 w 1679"/>
              <a:gd name="T7" fmla="*/ 2147483647 h 1624"/>
              <a:gd name="T8" fmla="*/ 2147483647 w 1679"/>
              <a:gd name="T9" fmla="*/ 2147483647 h 1624"/>
              <a:gd name="T10" fmla="*/ 2147483647 w 1679"/>
              <a:gd name="T11" fmla="*/ 2147483647 h 1624"/>
              <a:gd name="T12" fmla="*/ 2147483647 w 1679"/>
              <a:gd name="T13" fmla="*/ 2147483647 h 1624"/>
              <a:gd name="T14" fmla="*/ 2147483647 w 1679"/>
              <a:gd name="T15" fmla="*/ 2147483647 h 1624"/>
              <a:gd name="T16" fmla="*/ 0 w 1679"/>
              <a:gd name="T17" fmla="*/ 2147483647 h 1624"/>
              <a:gd name="T18" fmla="*/ 0 w 1679"/>
              <a:gd name="T19" fmla="*/ 2147483647 h 16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79"/>
              <a:gd name="T31" fmla="*/ 0 h 1624"/>
              <a:gd name="T32" fmla="*/ 1679 w 1679"/>
              <a:gd name="T33" fmla="*/ 1624 h 16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79" h="1624">
                <a:moveTo>
                  <a:pt x="0" y="315"/>
                </a:moveTo>
                <a:lnTo>
                  <a:pt x="1218" y="389"/>
                </a:lnTo>
                <a:lnTo>
                  <a:pt x="1648" y="0"/>
                </a:lnTo>
                <a:lnTo>
                  <a:pt x="1679" y="22"/>
                </a:lnTo>
                <a:lnTo>
                  <a:pt x="1620" y="1235"/>
                </a:lnTo>
                <a:lnTo>
                  <a:pt x="1662" y="1624"/>
                </a:lnTo>
                <a:lnTo>
                  <a:pt x="39" y="1533"/>
                </a:lnTo>
                <a:lnTo>
                  <a:pt x="82" y="1323"/>
                </a:lnTo>
                <a:lnTo>
                  <a:pt x="0" y="3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Freeform 16"/>
          <p:cNvSpPr>
            <a:spLocks/>
          </p:cNvSpPr>
          <p:nvPr/>
        </p:nvSpPr>
        <p:spPr bwMode="auto">
          <a:xfrm>
            <a:off x="6757988" y="4016375"/>
            <a:ext cx="1227137" cy="614363"/>
          </a:xfrm>
          <a:custGeom>
            <a:avLst/>
            <a:gdLst>
              <a:gd name="T0" fmla="*/ 0 w 895"/>
              <a:gd name="T1" fmla="*/ 2147483647 h 440"/>
              <a:gd name="T2" fmla="*/ 2147483647 w 895"/>
              <a:gd name="T3" fmla="*/ 2147483647 h 440"/>
              <a:gd name="T4" fmla="*/ 2147483647 w 895"/>
              <a:gd name="T5" fmla="*/ 2147483647 h 440"/>
              <a:gd name="T6" fmla="*/ 2147483647 w 895"/>
              <a:gd name="T7" fmla="*/ 2147483647 h 440"/>
              <a:gd name="T8" fmla="*/ 2147483647 w 895"/>
              <a:gd name="T9" fmla="*/ 2147483647 h 440"/>
              <a:gd name="T10" fmla="*/ 2147483647 w 895"/>
              <a:gd name="T11" fmla="*/ 2147483647 h 440"/>
              <a:gd name="T12" fmla="*/ 2147483647 w 895"/>
              <a:gd name="T13" fmla="*/ 2147483647 h 440"/>
              <a:gd name="T14" fmla="*/ 2147483647 w 895"/>
              <a:gd name="T15" fmla="*/ 2147483647 h 440"/>
              <a:gd name="T16" fmla="*/ 2147483647 w 895"/>
              <a:gd name="T17" fmla="*/ 2147483647 h 440"/>
              <a:gd name="T18" fmla="*/ 2147483647 w 895"/>
              <a:gd name="T19" fmla="*/ 2147483647 h 440"/>
              <a:gd name="T20" fmla="*/ 2147483647 w 895"/>
              <a:gd name="T21" fmla="*/ 2147483647 h 440"/>
              <a:gd name="T22" fmla="*/ 2147483647 w 895"/>
              <a:gd name="T23" fmla="*/ 2147483647 h 440"/>
              <a:gd name="T24" fmla="*/ 2147483647 w 895"/>
              <a:gd name="T25" fmla="*/ 0 h 440"/>
              <a:gd name="T26" fmla="*/ 2147483647 w 895"/>
              <a:gd name="T27" fmla="*/ 2147483647 h 440"/>
              <a:gd name="T28" fmla="*/ 2147483647 w 895"/>
              <a:gd name="T29" fmla="*/ 2147483647 h 440"/>
              <a:gd name="T30" fmla="*/ 2147483647 w 895"/>
              <a:gd name="T31" fmla="*/ 2147483647 h 440"/>
              <a:gd name="T32" fmla="*/ 2147483647 w 895"/>
              <a:gd name="T33" fmla="*/ 2147483647 h 440"/>
              <a:gd name="T34" fmla="*/ 2147483647 w 895"/>
              <a:gd name="T35" fmla="*/ 2147483647 h 440"/>
              <a:gd name="T36" fmla="*/ 2147483647 w 895"/>
              <a:gd name="T37" fmla="*/ 2147483647 h 440"/>
              <a:gd name="T38" fmla="*/ 2147483647 w 895"/>
              <a:gd name="T39" fmla="*/ 2147483647 h 440"/>
              <a:gd name="T40" fmla="*/ 2147483647 w 895"/>
              <a:gd name="T41" fmla="*/ 2147483647 h 440"/>
              <a:gd name="T42" fmla="*/ 2147483647 w 895"/>
              <a:gd name="T43" fmla="*/ 2147483647 h 440"/>
              <a:gd name="T44" fmla="*/ 2147483647 w 895"/>
              <a:gd name="T45" fmla="*/ 2147483647 h 440"/>
              <a:gd name="T46" fmla="*/ 2147483647 w 895"/>
              <a:gd name="T47" fmla="*/ 2147483647 h 440"/>
              <a:gd name="T48" fmla="*/ 2147483647 w 895"/>
              <a:gd name="T49" fmla="*/ 2147483647 h 440"/>
              <a:gd name="T50" fmla="*/ 2147483647 w 895"/>
              <a:gd name="T51" fmla="*/ 2147483647 h 440"/>
              <a:gd name="T52" fmla="*/ 2147483647 w 895"/>
              <a:gd name="T53" fmla="*/ 2147483647 h 440"/>
              <a:gd name="T54" fmla="*/ 2147483647 w 895"/>
              <a:gd name="T55" fmla="*/ 2147483647 h 440"/>
              <a:gd name="T56" fmla="*/ 2147483647 w 895"/>
              <a:gd name="T57" fmla="*/ 2147483647 h 440"/>
              <a:gd name="T58" fmla="*/ 2147483647 w 895"/>
              <a:gd name="T59" fmla="*/ 2147483647 h 440"/>
              <a:gd name="T60" fmla="*/ 2147483647 w 895"/>
              <a:gd name="T61" fmla="*/ 2147483647 h 440"/>
              <a:gd name="T62" fmla="*/ 2147483647 w 895"/>
              <a:gd name="T63" fmla="*/ 2147483647 h 440"/>
              <a:gd name="T64" fmla="*/ 2147483647 w 895"/>
              <a:gd name="T65" fmla="*/ 2147483647 h 440"/>
              <a:gd name="T66" fmla="*/ 2147483647 w 895"/>
              <a:gd name="T67" fmla="*/ 2147483647 h 440"/>
              <a:gd name="T68" fmla="*/ 2147483647 w 895"/>
              <a:gd name="T69" fmla="*/ 2147483647 h 440"/>
              <a:gd name="T70" fmla="*/ 2147483647 w 895"/>
              <a:gd name="T71" fmla="*/ 2147483647 h 440"/>
              <a:gd name="T72" fmla="*/ 0 w 895"/>
              <a:gd name="T73" fmla="*/ 2147483647 h 440"/>
              <a:gd name="T74" fmla="*/ 0 w 895"/>
              <a:gd name="T75" fmla="*/ 2147483647 h 44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95"/>
              <a:gd name="T115" fmla="*/ 0 h 440"/>
              <a:gd name="T116" fmla="*/ 895 w 895"/>
              <a:gd name="T117" fmla="*/ 440 h 44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95" h="440">
                <a:moveTo>
                  <a:pt x="0" y="233"/>
                </a:moveTo>
                <a:lnTo>
                  <a:pt x="26" y="253"/>
                </a:lnTo>
                <a:lnTo>
                  <a:pt x="96" y="267"/>
                </a:lnTo>
                <a:lnTo>
                  <a:pt x="292" y="440"/>
                </a:lnTo>
                <a:lnTo>
                  <a:pt x="841" y="372"/>
                </a:lnTo>
                <a:lnTo>
                  <a:pt x="895" y="275"/>
                </a:lnTo>
                <a:lnTo>
                  <a:pt x="827" y="221"/>
                </a:lnTo>
                <a:lnTo>
                  <a:pt x="838" y="165"/>
                </a:lnTo>
                <a:lnTo>
                  <a:pt x="765" y="170"/>
                </a:lnTo>
                <a:lnTo>
                  <a:pt x="765" y="108"/>
                </a:lnTo>
                <a:lnTo>
                  <a:pt x="717" y="94"/>
                </a:lnTo>
                <a:lnTo>
                  <a:pt x="649" y="108"/>
                </a:lnTo>
                <a:lnTo>
                  <a:pt x="606" y="0"/>
                </a:lnTo>
                <a:lnTo>
                  <a:pt x="584" y="3"/>
                </a:lnTo>
                <a:lnTo>
                  <a:pt x="550" y="82"/>
                </a:lnTo>
                <a:lnTo>
                  <a:pt x="433" y="11"/>
                </a:lnTo>
                <a:lnTo>
                  <a:pt x="416" y="74"/>
                </a:lnTo>
                <a:lnTo>
                  <a:pt x="368" y="23"/>
                </a:lnTo>
                <a:lnTo>
                  <a:pt x="363" y="20"/>
                </a:lnTo>
                <a:lnTo>
                  <a:pt x="354" y="20"/>
                </a:lnTo>
                <a:lnTo>
                  <a:pt x="349" y="17"/>
                </a:lnTo>
                <a:lnTo>
                  <a:pt x="343" y="17"/>
                </a:lnTo>
                <a:lnTo>
                  <a:pt x="337" y="14"/>
                </a:lnTo>
                <a:lnTo>
                  <a:pt x="329" y="14"/>
                </a:lnTo>
                <a:lnTo>
                  <a:pt x="317" y="14"/>
                </a:lnTo>
                <a:lnTo>
                  <a:pt x="306" y="20"/>
                </a:lnTo>
                <a:lnTo>
                  <a:pt x="300" y="23"/>
                </a:lnTo>
                <a:lnTo>
                  <a:pt x="298" y="28"/>
                </a:lnTo>
                <a:lnTo>
                  <a:pt x="298" y="34"/>
                </a:lnTo>
                <a:lnTo>
                  <a:pt x="298" y="42"/>
                </a:lnTo>
                <a:lnTo>
                  <a:pt x="309" y="82"/>
                </a:lnTo>
                <a:lnTo>
                  <a:pt x="261" y="94"/>
                </a:lnTo>
                <a:lnTo>
                  <a:pt x="198" y="74"/>
                </a:lnTo>
                <a:lnTo>
                  <a:pt x="190" y="88"/>
                </a:lnTo>
                <a:lnTo>
                  <a:pt x="204" y="125"/>
                </a:lnTo>
                <a:lnTo>
                  <a:pt x="62" y="182"/>
                </a:lnTo>
                <a:lnTo>
                  <a:pt x="0" y="233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Freeform 17"/>
          <p:cNvSpPr>
            <a:spLocks/>
          </p:cNvSpPr>
          <p:nvPr/>
        </p:nvSpPr>
        <p:spPr bwMode="auto">
          <a:xfrm>
            <a:off x="7631113" y="4324350"/>
            <a:ext cx="334962" cy="476250"/>
          </a:xfrm>
          <a:custGeom>
            <a:avLst/>
            <a:gdLst>
              <a:gd name="T0" fmla="*/ 0 w 244"/>
              <a:gd name="T1" fmla="*/ 2147483647 h 341"/>
              <a:gd name="T2" fmla="*/ 2147483647 w 244"/>
              <a:gd name="T3" fmla="*/ 2147483647 h 341"/>
              <a:gd name="T4" fmla="*/ 2147483647 w 244"/>
              <a:gd name="T5" fmla="*/ 2147483647 h 341"/>
              <a:gd name="T6" fmla="*/ 2147483647 w 244"/>
              <a:gd name="T7" fmla="*/ 2147483647 h 341"/>
              <a:gd name="T8" fmla="*/ 2147483647 w 244"/>
              <a:gd name="T9" fmla="*/ 2147483647 h 341"/>
              <a:gd name="T10" fmla="*/ 2147483647 w 244"/>
              <a:gd name="T11" fmla="*/ 2147483647 h 341"/>
              <a:gd name="T12" fmla="*/ 2147483647 w 244"/>
              <a:gd name="T13" fmla="*/ 2147483647 h 341"/>
              <a:gd name="T14" fmla="*/ 2147483647 w 244"/>
              <a:gd name="T15" fmla="*/ 2147483647 h 341"/>
              <a:gd name="T16" fmla="*/ 2147483647 w 244"/>
              <a:gd name="T17" fmla="*/ 2147483647 h 341"/>
              <a:gd name="T18" fmla="*/ 2147483647 w 244"/>
              <a:gd name="T19" fmla="*/ 2147483647 h 341"/>
              <a:gd name="T20" fmla="*/ 2147483647 w 244"/>
              <a:gd name="T21" fmla="*/ 2147483647 h 341"/>
              <a:gd name="T22" fmla="*/ 2147483647 w 244"/>
              <a:gd name="T23" fmla="*/ 2147483647 h 341"/>
              <a:gd name="T24" fmla="*/ 2147483647 w 244"/>
              <a:gd name="T25" fmla="*/ 2147483647 h 341"/>
              <a:gd name="T26" fmla="*/ 2147483647 w 244"/>
              <a:gd name="T27" fmla="*/ 2147483647 h 341"/>
              <a:gd name="T28" fmla="*/ 2147483647 w 244"/>
              <a:gd name="T29" fmla="*/ 2147483647 h 341"/>
              <a:gd name="T30" fmla="*/ 2147483647 w 244"/>
              <a:gd name="T31" fmla="*/ 2147483647 h 341"/>
              <a:gd name="T32" fmla="*/ 2147483647 w 244"/>
              <a:gd name="T33" fmla="*/ 2147483647 h 341"/>
              <a:gd name="T34" fmla="*/ 2147483647 w 244"/>
              <a:gd name="T35" fmla="*/ 2147483647 h 341"/>
              <a:gd name="T36" fmla="*/ 2147483647 w 244"/>
              <a:gd name="T37" fmla="*/ 2147483647 h 341"/>
              <a:gd name="T38" fmla="*/ 2147483647 w 244"/>
              <a:gd name="T39" fmla="*/ 2147483647 h 341"/>
              <a:gd name="T40" fmla="*/ 2147483647 w 244"/>
              <a:gd name="T41" fmla="*/ 2147483647 h 341"/>
              <a:gd name="T42" fmla="*/ 2147483647 w 244"/>
              <a:gd name="T43" fmla="*/ 2147483647 h 341"/>
              <a:gd name="T44" fmla="*/ 2147483647 w 244"/>
              <a:gd name="T45" fmla="*/ 2147483647 h 341"/>
              <a:gd name="T46" fmla="*/ 2147483647 w 244"/>
              <a:gd name="T47" fmla="*/ 2147483647 h 341"/>
              <a:gd name="T48" fmla="*/ 2147483647 w 244"/>
              <a:gd name="T49" fmla="*/ 2147483647 h 341"/>
              <a:gd name="T50" fmla="*/ 2147483647 w 244"/>
              <a:gd name="T51" fmla="*/ 2147483647 h 341"/>
              <a:gd name="T52" fmla="*/ 2147483647 w 244"/>
              <a:gd name="T53" fmla="*/ 2147483647 h 341"/>
              <a:gd name="T54" fmla="*/ 2147483647 w 244"/>
              <a:gd name="T55" fmla="*/ 2147483647 h 341"/>
              <a:gd name="T56" fmla="*/ 2147483647 w 244"/>
              <a:gd name="T57" fmla="*/ 2147483647 h 341"/>
              <a:gd name="T58" fmla="*/ 2147483647 w 244"/>
              <a:gd name="T59" fmla="*/ 2147483647 h 341"/>
              <a:gd name="T60" fmla="*/ 2147483647 w 244"/>
              <a:gd name="T61" fmla="*/ 2147483647 h 341"/>
              <a:gd name="T62" fmla="*/ 2147483647 w 244"/>
              <a:gd name="T63" fmla="*/ 2147483647 h 341"/>
              <a:gd name="T64" fmla="*/ 2147483647 w 244"/>
              <a:gd name="T65" fmla="*/ 2147483647 h 341"/>
              <a:gd name="T66" fmla="*/ 2147483647 w 244"/>
              <a:gd name="T67" fmla="*/ 2147483647 h 341"/>
              <a:gd name="T68" fmla="*/ 2147483647 w 244"/>
              <a:gd name="T69" fmla="*/ 2147483647 h 341"/>
              <a:gd name="T70" fmla="*/ 2147483647 w 244"/>
              <a:gd name="T71" fmla="*/ 2147483647 h 341"/>
              <a:gd name="T72" fmla="*/ 2147483647 w 244"/>
              <a:gd name="T73" fmla="*/ 2147483647 h 341"/>
              <a:gd name="T74" fmla="*/ 2147483647 w 244"/>
              <a:gd name="T75" fmla="*/ 2147483647 h 341"/>
              <a:gd name="T76" fmla="*/ 2147483647 w 244"/>
              <a:gd name="T77" fmla="*/ 2147483647 h 341"/>
              <a:gd name="T78" fmla="*/ 0 w 244"/>
              <a:gd name="T79" fmla="*/ 2147483647 h 3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4"/>
              <a:gd name="T121" fmla="*/ 0 h 341"/>
              <a:gd name="T122" fmla="*/ 244 w 244"/>
              <a:gd name="T123" fmla="*/ 341 h 3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4" h="341">
                <a:moveTo>
                  <a:pt x="0" y="57"/>
                </a:moveTo>
                <a:lnTo>
                  <a:pt x="0" y="57"/>
                </a:lnTo>
                <a:lnTo>
                  <a:pt x="6" y="57"/>
                </a:lnTo>
                <a:lnTo>
                  <a:pt x="15" y="57"/>
                </a:lnTo>
                <a:lnTo>
                  <a:pt x="26" y="57"/>
                </a:lnTo>
                <a:lnTo>
                  <a:pt x="34" y="57"/>
                </a:lnTo>
                <a:lnTo>
                  <a:pt x="43" y="54"/>
                </a:lnTo>
                <a:lnTo>
                  <a:pt x="51" y="52"/>
                </a:lnTo>
                <a:lnTo>
                  <a:pt x="54" y="46"/>
                </a:lnTo>
                <a:lnTo>
                  <a:pt x="54" y="37"/>
                </a:lnTo>
                <a:lnTo>
                  <a:pt x="54" y="32"/>
                </a:lnTo>
                <a:lnTo>
                  <a:pt x="54" y="23"/>
                </a:lnTo>
                <a:lnTo>
                  <a:pt x="54" y="15"/>
                </a:lnTo>
                <a:lnTo>
                  <a:pt x="54" y="3"/>
                </a:lnTo>
                <a:lnTo>
                  <a:pt x="54" y="0"/>
                </a:lnTo>
                <a:lnTo>
                  <a:pt x="54" y="3"/>
                </a:lnTo>
                <a:lnTo>
                  <a:pt x="63" y="15"/>
                </a:lnTo>
                <a:lnTo>
                  <a:pt x="66" y="20"/>
                </a:lnTo>
                <a:lnTo>
                  <a:pt x="68" y="26"/>
                </a:lnTo>
                <a:lnTo>
                  <a:pt x="74" y="37"/>
                </a:lnTo>
                <a:lnTo>
                  <a:pt x="80" y="46"/>
                </a:lnTo>
                <a:lnTo>
                  <a:pt x="85" y="52"/>
                </a:lnTo>
                <a:lnTo>
                  <a:pt x="91" y="60"/>
                </a:lnTo>
                <a:lnTo>
                  <a:pt x="97" y="66"/>
                </a:lnTo>
                <a:lnTo>
                  <a:pt x="105" y="74"/>
                </a:lnTo>
                <a:lnTo>
                  <a:pt x="117" y="83"/>
                </a:lnTo>
                <a:lnTo>
                  <a:pt x="128" y="86"/>
                </a:lnTo>
                <a:lnTo>
                  <a:pt x="136" y="83"/>
                </a:lnTo>
                <a:lnTo>
                  <a:pt x="145" y="80"/>
                </a:lnTo>
                <a:lnTo>
                  <a:pt x="148" y="77"/>
                </a:lnTo>
                <a:lnTo>
                  <a:pt x="153" y="74"/>
                </a:lnTo>
                <a:lnTo>
                  <a:pt x="159" y="71"/>
                </a:lnTo>
                <a:lnTo>
                  <a:pt x="162" y="69"/>
                </a:lnTo>
                <a:lnTo>
                  <a:pt x="159" y="71"/>
                </a:lnTo>
                <a:lnTo>
                  <a:pt x="159" y="77"/>
                </a:lnTo>
                <a:lnTo>
                  <a:pt x="159" y="83"/>
                </a:lnTo>
                <a:lnTo>
                  <a:pt x="159" y="94"/>
                </a:lnTo>
                <a:lnTo>
                  <a:pt x="159" y="103"/>
                </a:lnTo>
                <a:lnTo>
                  <a:pt x="162" y="111"/>
                </a:lnTo>
                <a:lnTo>
                  <a:pt x="165" y="120"/>
                </a:lnTo>
                <a:lnTo>
                  <a:pt x="167" y="128"/>
                </a:lnTo>
                <a:lnTo>
                  <a:pt x="170" y="131"/>
                </a:lnTo>
                <a:lnTo>
                  <a:pt x="179" y="131"/>
                </a:lnTo>
                <a:lnTo>
                  <a:pt x="187" y="128"/>
                </a:lnTo>
                <a:lnTo>
                  <a:pt x="196" y="125"/>
                </a:lnTo>
                <a:lnTo>
                  <a:pt x="204" y="120"/>
                </a:lnTo>
                <a:lnTo>
                  <a:pt x="213" y="117"/>
                </a:lnTo>
                <a:lnTo>
                  <a:pt x="221" y="111"/>
                </a:lnTo>
                <a:lnTo>
                  <a:pt x="221" y="134"/>
                </a:lnTo>
                <a:lnTo>
                  <a:pt x="224" y="134"/>
                </a:lnTo>
                <a:lnTo>
                  <a:pt x="235" y="142"/>
                </a:lnTo>
                <a:lnTo>
                  <a:pt x="238" y="148"/>
                </a:lnTo>
                <a:lnTo>
                  <a:pt x="244" y="157"/>
                </a:lnTo>
                <a:lnTo>
                  <a:pt x="244" y="162"/>
                </a:lnTo>
                <a:lnTo>
                  <a:pt x="244" y="168"/>
                </a:lnTo>
                <a:lnTo>
                  <a:pt x="244" y="174"/>
                </a:lnTo>
                <a:lnTo>
                  <a:pt x="244" y="185"/>
                </a:lnTo>
                <a:lnTo>
                  <a:pt x="241" y="185"/>
                </a:lnTo>
                <a:lnTo>
                  <a:pt x="238" y="194"/>
                </a:lnTo>
                <a:lnTo>
                  <a:pt x="233" y="199"/>
                </a:lnTo>
                <a:lnTo>
                  <a:pt x="230" y="211"/>
                </a:lnTo>
                <a:lnTo>
                  <a:pt x="224" y="222"/>
                </a:lnTo>
                <a:lnTo>
                  <a:pt x="218" y="236"/>
                </a:lnTo>
                <a:lnTo>
                  <a:pt x="216" y="242"/>
                </a:lnTo>
                <a:lnTo>
                  <a:pt x="213" y="250"/>
                </a:lnTo>
                <a:lnTo>
                  <a:pt x="210" y="259"/>
                </a:lnTo>
                <a:lnTo>
                  <a:pt x="207" y="265"/>
                </a:lnTo>
                <a:lnTo>
                  <a:pt x="201" y="273"/>
                </a:lnTo>
                <a:lnTo>
                  <a:pt x="199" y="279"/>
                </a:lnTo>
                <a:lnTo>
                  <a:pt x="196" y="284"/>
                </a:lnTo>
                <a:lnTo>
                  <a:pt x="193" y="293"/>
                </a:lnTo>
                <a:lnTo>
                  <a:pt x="187" y="304"/>
                </a:lnTo>
                <a:lnTo>
                  <a:pt x="182" y="316"/>
                </a:lnTo>
                <a:lnTo>
                  <a:pt x="176" y="327"/>
                </a:lnTo>
                <a:lnTo>
                  <a:pt x="173" y="333"/>
                </a:lnTo>
                <a:lnTo>
                  <a:pt x="170" y="338"/>
                </a:lnTo>
                <a:lnTo>
                  <a:pt x="170" y="341"/>
                </a:lnTo>
                <a:lnTo>
                  <a:pt x="37" y="256"/>
                </a:lnTo>
                <a:lnTo>
                  <a:pt x="0" y="57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9" name="Freeform 18"/>
          <p:cNvSpPr>
            <a:spLocks/>
          </p:cNvSpPr>
          <p:nvPr/>
        </p:nvSpPr>
        <p:spPr bwMode="auto">
          <a:xfrm>
            <a:off x="5880100" y="4765675"/>
            <a:ext cx="722313" cy="344488"/>
          </a:xfrm>
          <a:custGeom>
            <a:avLst/>
            <a:gdLst>
              <a:gd name="T0" fmla="*/ 0 w 527"/>
              <a:gd name="T1" fmla="*/ 2147483647 h 247"/>
              <a:gd name="T2" fmla="*/ 2147483647 w 527"/>
              <a:gd name="T3" fmla="*/ 2147483647 h 247"/>
              <a:gd name="T4" fmla="*/ 2147483647 w 527"/>
              <a:gd name="T5" fmla="*/ 2147483647 h 247"/>
              <a:gd name="T6" fmla="*/ 2147483647 w 527"/>
              <a:gd name="T7" fmla="*/ 0 h 247"/>
              <a:gd name="T8" fmla="*/ 2147483647 w 527"/>
              <a:gd name="T9" fmla="*/ 0 h 247"/>
              <a:gd name="T10" fmla="*/ 2147483647 w 527"/>
              <a:gd name="T11" fmla="*/ 2147483647 h 247"/>
              <a:gd name="T12" fmla="*/ 2147483647 w 527"/>
              <a:gd name="T13" fmla="*/ 2147483647 h 247"/>
              <a:gd name="T14" fmla="*/ 2147483647 w 527"/>
              <a:gd name="T15" fmla="*/ 2147483647 h 247"/>
              <a:gd name="T16" fmla="*/ 2147483647 w 527"/>
              <a:gd name="T17" fmla="*/ 2147483647 h 247"/>
              <a:gd name="T18" fmla="*/ 2147483647 w 527"/>
              <a:gd name="T19" fmla="*/ 2147483647 h 247"/>
              <a:gd name="T20" fmla="*/ 2147483647 w 527"/>
              <a:gd name="T21" fmla="*/ 2147483647 h 247"/>
              <a:gd name="T22" fmla="*/ 2147483647 w 527"/>
              <a:gd name="T23" fmla="*/ 2147483647 h 247"/>
              <a:gd name="T24" fmla="*/ 2147483647 w 527"/>
              <a:gd name="T25" fmla="*/ 2147483647 h 247"/>
              <a:gd name="T26" fmla="*/ 2147483647 w 527"/>
              <a:gd name="T27" fmla="*/ 2147483647 h 247"/>
              <a:gd name="T28" fmla="*/ 2147483647 w 527"/>
              <a:gd name="T29" fmla="*/ 2147483647 h 247"/>
              <a:gd name="T30" fmla="*/ 2147483647 w 527"/>
              <a:gd name="T31" fmla="*/ 2147483647 h 247"/>
              <a:gd name="T32" fmla="*/ 2147483647 w 527"/>
              <a:gd name="T33" fmla="*/ 2147483647 h 247"/>
              <a:gd name="T34" fmla="*/ 2147483647 w 527"/>
              <a:gd name="T35" fmla="*/ 2147483647 h 247"/>
              <a:gd name="T36" fmla="*/ 2147483647 w 527"/>
              <a:gd name="T37" fmla="*/ 2147483647 h 247"/>
              <a:gd name="T38" fmla="*/ 0 w 527"/>
              <a:gd name="T39" fmla="*/ 2147483647 h 247"/>
              <a:gd name="T40" fmla="*/ 0 w 527"/>
              <a:gd name="T41" fmla="*/ 2147483647 h 24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27"/>
              <a:gd name="T64" fmla="*/ 0 h 247"/>
              <a:gd name="T65" fmla="*/ 527 w 527"/>
              <a:gd name="T66" fmla="*/ 247 h 24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27" h="247">
                <a:moveTo>
                  <a:pt x="0" y="196"/>
                </a:moveTo>
                <a:lnTo>
                  <a:pt x="6" y="164"/>
                </a:lnTo>
                <a:lnTo>
                  <a:pt x="125" y="37"/>
                </a:lnTo>
                <a:lnTo>
                  <a:pt x="227" y="0"/>
                </a:lnTo>
                <a:lnTo>
                  <a:pt x="343" y="0"/>
                </a:lnTo>
                <a:lnTo>
                  <a:pt x="470" y="42"/>
                </a:lnTo>
                <a:lnTo>
                  <a:pt x="527" y="79"/>
                </a:lnTo>
                <a:lnTo>
                  <a:pt x="487" y="96"/>
                </a:lnTo>
                <a:lnTo>
                  <a:pt x="408" y="173"/>
                </a:lnTo>
                <a:lnTo>
                  <a:pt x="343" y="224"/>
                </a:lnTo>
                <a:lnTo>
                  <a:pt x="331" y="210"/>
                </a:lnTo>
                <a:lnTo>
                  <a:pt x="323" y="170"/>
                </a:lnTo>
                <a:lnTo>
                  <a:pt x="255" y="232"/>
                </a:lnTo>
                <a:lnTo>
                  <a:pt x="207" y="238"/>
                </a:lnTo>
                <a:lnTo>
                  <a:pt x="195" y="193"/>
                </a:lnTo>
                <a:lnTo>
                  <a:pt x="113" y="247"/>
                </a:lnTo>
                <a:lnTo>
                  <a:pt x="77" y="232"/>
                </a:lnTo>
                <a:lnTo>
                  <a:pt x="79" y="184"/>
                </a:lnTo>
                <a:lnTo>
                  <a:pt x="26" y="207"/>
                </a:lnTo>
                <a:lnTo>
                  <a:pt x="0" y="196"/>
                </a:lnTo>
                <a:close/>
              </a:path>
            </a:pathLst>
          </a:custGeom>
          <a:solidFill>
            <a:srgbClr val="FFB5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Freeform 19"/>
          <p:cNvSpPr>
            <a:spLocks/>
          </p:cNvSpPr>
          <p:nvPr/>
        </p:nvSpPr>
        <p:spPr bwMode="auto">
          <a:xfrm>
            <a:off x="6729413" y="4329113"/>
            <a:ext cx="1301750" cy="801687"/>
          </a:xfrm>
          <a:custGeom>
            <a:avLst/>
            <a:gdLst>
              <a:gd name="T0" fmla="*/ 2147483647 w 949"/>
              <a:gd name="T1" fmla="*/ 2147483647 h 574"/>
              <a:gd name="T2" fmla="*/ 2147483647 w 949"/>
              <a:gd name="T3" fmla="*/ 2147483647 h 574"/>
              <a:gd name="T4" fmla="*/ 2147483647 w 949"/>
              <a:gd name="T5" fmla="*/ 2147483647 h 574"/>
              <a:gd name="T6" fmla="*/ 2147483647 w 949"/>
              <a:gd name="T7" fmla="*/ 2147483647 h 574"/>
              <a:gd name="T8" fmla="*/ 2147483647 w 949"/>
              <a:gd name="T9" fmla="*/ 2147483647 h 574"/>
              <a:gd name="T10" fmla="*/ 2147483647 w 949"/>
              <a:gd name="T11" fmla="*/ 2147483647 h 574"/>
              <a:gd name="T12" fmla="*/ 2147483647 w 949"/>
              <a:gd name="T13" fmla="*/ 2147483647 h 574"/>
              <a:gd name="T14" fmla="*/ 2147483647 w 949"/>
              <a:gd name="T15" fmla="*/ 2147483647 h 574"/>
              <a:gd name="T16" fmla="*/ 2147483647 w 949"/>
              <a:gd name="T17" fmla="*/ 2147483647 h 574"/>
              <a:gd name="T18" fmla="*/ 2147483647 w 949"/>
              <a:gd name="T19" fmla="*/ 2147483647 h 574"/>
              <a:gd name="T20" fmla="*/ 2147483647 w 949"/>
              <a:gd name="T21" fmla="*/ 2147483647 h 574"/>
              <a:gd name="T22" fmla="*/ 2147483647 w 949"/>
              <a:gd name="T23" fmla="*/ 2147483647 h 574"/>
              <a:gd name="T24" fmla="*/ 2147483647 w 949"/>
              <a:gd name="T25" fmla="*/ 2147483647 h 574"/>
              <a:gd name="T26" fmla="*/ 2147483647 w 949"/>
              <a:gd name="T27" fmla="*/ 2147483647 h 574"/>
              <a:gd name="T28" fmla="*/ 2147483647 w 949"/>
              <a:gd name="T29" fmla="*/ 2147483647 h 574"/>
              <a:gd name="T30" fmla="*/ 2147483647 w 949"/>
              <a:gd name="T31" fmla="*/ 2147483647 h 574"/>
              <a:gd name="T32" fmla="*/ 2147483647 w 949"/>
              <a:gd name="T33" fmla="*/ 2147483647 h 574"/>
              <a:gd name="T34" fmla="*/ 2147483647 w 949"/>
              <a:gd name="T35" fmla="*/ 2147483647 h 574"/>
              <a:gd name="T36" fmla="*/ 2147483647 w 949"/>
              <a:gd name="T37" fmla="*/ 2147483647 h 574"/>
              <a:gd name="T38" fmla="*/ 2147483647 w 949"/>
              <a:gd name="T39" fmla="*/ 2147483647 h 574"/>
              <a:gd name="T40" fmla="*/ 2147483647 w 949"/>
              <a:gd name="T41" fmla="*/ 2147483647 h 574"/>
              <a:gd name="T42" fmla="*/ 2147483647 w 949"/>
              <a:gd name="T43" fmla="*/ 2147483647 h 574"/>
              <a:gd name="T44" fmla="*/ 2147483647 w 949"/>
              <a:gd name="T45" fmla="*/ 2147483647 h 574"/>
              <a:gd name="T46" fmla="*/ 2147483647 w 949"/>
              <a:gd name="T47" fmla="*/ 2147483647 h 574"/>
              <a:gd name="T48" fmla="*/ 2147483647 w 949"/>
              <a:gd name="T49" fmla="*/ 2147483647 h 574"/>
              <a:gd name="T50" fmla="*/ 2147483647 w 949"/>
              <a:gd name="T51" fmla="*/ 2147483647 h 574"/>
              <a:gd name="T52" fmla="*/ 2147483647 w 949"/>
              <a:gd name="T53" fmla="*/ 2147483647 h 574"/>
              <a:gd name="T54" fmla="*/ 2147483647 w 949"/>
              <a:gd name="T55" fmla="*/ 2147483647 h 574"/>
              <a:gd name="T56" fmla="*/ 2147483647 w 949"/>
              <a:gd name="T57" fmla="*/ 2147483647 h 574"/>
              <a:gd name="T58" fmla="*/ 2147483647 w 949"/>
              <a:gd name="T59" fmla="*/ 2147483647 h 574"/>
              <a:gd name="T60" fmla="*/ 2147483647 w 949"/>
              <a:gd name="T61" fmla="*/ 2147483647 h 574"/>
              <a:gd name="T62" fmla="*/ 2147483647 w 949"/>
              <a:gd name="T63" fmla="*/ 2147483647 h 574"/>
              <a:gd name="T64" fmla="*/ 2147483647 w 949"/>
              <a:gd name="T65" fmla="*/ 2147483647 h 574"/>
              <a:gd name="T66" fmla="*/ 2147483647 w 949"/>
              <a:gd name="T67" fmla="*/ 2147483647 h 574"/>
              <a:gd name="T68" fmla="*/ 2147483647 w 949"/>
              <a:gd name="T69" fmla="*/ 2147483647 h 574"/>
              <a:gd name="T70" fmla="*/ 2147483647 w 949"/>
              <a:gd name="T71" fmla="*/ 2147483647 h 574"/>
              <a:gd name="T72" fmla="*/ 2147483647 w 949"/>
              <a:gd name="T73" fmla="*/ 2147483647 h 574"/>
              <a:gd name="T74" fmla="*/ 2147483647 w 949"/>
              <a:gd name="T75" fmla="*/ 2147483647 h 574"/>
              <a:gd name="T76" fmla="*/ 2147483647 w 949"/>
              <a:gd name="T77" fmla="*/ 2147483647 h 574"/>
              <a:gd name="T78" fmla="*/ 2147483647 w 949"/>
              <a:gd name="T79" fmla="*/ 2147483647 h 574"/>
              <a:gd name="T80" fmla="*/ 2147483647 w 949"/>
              <a:gd name="T81" fmla="*/ 0 h 57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49"/>
              <a:gd name="T124" fmla="*/ 0 h 574"/>
              <a:gd name="T125" fmla="*/ 949 w 949"/>
              <a:gd name="T126" fmla="*/ 574 h 57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49" h="574">
                <a:moveTo>
                  <a:pt x="153" y="0"/>
                </a:moveTo>
                <a:lnTo>
                  <a:pt x="159" y="6"/>
                </a:lnTo>
                <a:lnTo>
                  <a:pt x="170" y="14"/>
                </a:lnTo>
                <a:lnTo>
                  <a:pt x="176" y="17"/>
                </a:lnTo>
                <a:lnTo>
                  <a:pt x="182" y="23"/>
                </a:lnTo>
                <a:lnTo>
                  <a:pt x="190" y="23"/>
                </a:lnTo>
                <a:lnTo>
                  <a:pt x="199" y="23"/>
                </a:lnTo>
                <a:lnTo>
                  <a:pt x="374" y="239"/>
                </a:lnTo>
                <a:lnTo>
                  <a:pt x="686" y="83"/>
                </a:lnTo>
                <a:lnTo>
                  <a:pt x="689" y="85"/>
                </a:lnTo>
                <a:lnTo>
                  <a:pt x="700" y="97"/>
                </a:lnTo>
                <a:lnTo>
                  <a:pt x="708" y="100"/>
                </a:lnTo>
                <a:lnTo>
                  <a:pt x="714" y="105"/>
                </a:lnTo>
                <a:lnTo>
                  <a:pt x="723" y="105"/>
                </a:lnTo>
                <a:lnTo>
                  <a:pt x="728" y="102"/>
                </a:lnTo>
                <a:lnTo>
                  <a:pt x="731" y="97"/>
                </a:lnTo>
                <a:lnTo>
                  <a:pt x="731" y="88"/>
                </a:lnTo>
                <a:lnTo>
                  <a:pt x="731" y="77"/>
                </a:lnTo>
                <a:lnTo>
                  <a:pt x="731" y="68"/>
                </a:lnTo>
                <a:lnTo>
                  <a:pt x="731" y="60"/>
                </a:lnTo>
                <a:lnTo>
                  <a:pt x="731" y="54"/>
                </a:lnTo>
                <a:lnTo>
                  <a:pt x="731" y="49"/>
                </a:lnTo>
                <a:lnTo>
                  <a:pt x="731" y="46"/>
                </a:lnTo>
                <a:lnTo>
                  <a:pt x="765" y="139"/>
                </a:lnTo>
                <a:lnTo>
                  <a:pt x="796" y="137"/>
                </a:lnTo>
                <a:lnTo>
                  <a:pt x="793" y="139"/>
                </a:lnTo>
                <a:lnTo>
                  <a:pt x="790" y="148"/>
                </a:lnTo>
                <a:lnTo>
                  <a:pt x="785" y="154"/>
                </a:lnTo>
                <a:lnTo>
                  <a:pt x="785" y="159"/>
                </a:lnTo>
                <a:lnTo>
                  <a:pt x="782" y="171"/>
                </a:lnTo>
                <a:lnTo>
                  <a:pt x="779" y="179"/>
                </a:lnTo>
                <a:lnTo>
                  <a:pt x="774" y="185"/>
                </a:lnTo>
                <a:lnTo>
                  <a:pt x="774" y="193"/>
                </a:lnTo>
                <a:lnTo>
                  <a:pt x="771" y="202"/>
                </a:lnTo>
                <a:lnTo>
                  <a:pt x="768" y="210"/>
                </a:lnTo>
                <a:lnTo>
                  <a:pt x="768" y="216"/>
                </a:lnTo>
                <a:lnTo>
                  <a:pt x="768" y="222"/>
                </a:lnTo>
                <a:lnTo>
                  <a:pt x="768" y="225"/>
                </a:lnTo>
                <a:lnTo>
                  <a:pt x="771" y="230"/>
                </a:lnTo>
                <a:lnTo>
                  <a:pt x="779" y="236"/>
                </a:lnTo>
                <a:lnTo>
                  <a:pt x="790" y="233"/>
                </a:lnTo>
                <a:lnTo>
                  <a:pt x="796" y="230"/>
                </a:lnTo>
                <a:lnTo>
                  <a:pt x="799" y="230"/>
                </a:lnTo>
                <a:lnTo>
                  <a:pt x="796" y="236"/>
                </a:lnTo>
                <a:lnTo>
                  <a:pt x="793" y="242"/>
                </a:lnTo>
                <a:lnTo>
                  <a:pt x="790" y="250"/>
                </a:lnTo>
                <a:lnTo>
                  <a:pt x="785" y="259"/>
                </a:lnTo>
                <a:lnTo>
                  <a:pt x="782" y="270"/>
                </a:lnTo>
                <a:lnTo>
                  <a:pt x="779" y="276"/>
                </a:lnTo>
                <a:lnTo>
                  <a:pt x="782" y="284"/>
                </a:lnTo>
                <a:lnTo>
                  <a:pt x="790" y="293"/>
                </a:lnTo>
                <a:lnTo>
                  <a:pt x="802" y="298"/>
                </a:lnTo>
                <a:lnTo>
                  <a:pt x="813" y="301"/>
                </a:lnTo>
                <a:lnTo>
                  <a:pt x="819" y="304"/>
                </a:lnTo>
                <a:lnTo>
                  <a:pt x="884" y="242"/>
                </a:lnTo>
                <a:lnTo>
                  <a:pt x="949" y="296"/>
                </a:lnTo>
                <a:lnTo>
                  <a:pt x="949" y="372"/>
                </a:lnTo>
                <a:lnTo>
                  <a:pt x="909" y="421"/>
                </a:lnTo>
                <a:lnTo>
                  <a:pt x="731" y="398"/>
                </a:lnTo>
                <a:lnTo>
                  <a:pt x="663" y="443"/>
                </a:lnTo>
                <a:lnTo>
                  <a:pt x="623" y="520"/>
                </a:lnTo>
                <a:lnTo>
                  <a:pt x="555" y="557"/>
                </a:lnTo>
                <a:lnTo>
                  <a:pt x="536" y="545"/>
                </a:lnTo>
                <a:lnTo>
                  <a:pt x="530" y="477"/>
                </a:lnTo>
                <a:lnTo>
                  <a:pt x="462" y="563"/>
                </a:lnTo>
                <a:lnTo>
                  <a:pt x="411" y="574"/>
                </a:lnTo>
                <a:lnTo>
                  <a:pt x="400" y="551"/>
                </a:lnTo>
                <a:lnTo>
                  <a:pt x="422" y="477"/>
                </a:lnTo>
                <a:lnTo>
                  <a:pt x="340" y="537"/>
                </a:lnTo>
                <a:lnTo>
                  <a:pt x="289" y="557"/>
                </a:lnTo>
                <a:lnTo>
                  <a:pt x="275" y="531"/>
                </a:lnTo>
                <a:lnTo>
                  <a:pt x="298" y="457"/>
                </a:lnTo>
                <a:lnTo>
                  <a:pt x="204" y="528"/>
                </a:lnTo>
                <a:lnTo>
                  <a:pt x="176" y="526"/>
                </a:lnTo>
                <a:lnTo>
                  <a:pt x="153" y="500"/>
                </a:lnTo>
                <a:lnTo>
                  <a:pt x="170" y="452"/>
                </a:lnTo>
                <a:lnTo>
                  <a:pt x="218" y="403"/>
                </a:lnTo>
                <a:lnTo>
                  <a:pt x="14" y="398"/>
                </a:lnTo>
                <a:lnTo>
                  <a:pt x="0" y="270"/>
                </a:lnTo>
                <a:lnTo>
                  <a:pt x="31" y="145"/>
                </a:lnTo>
                <a:lnTo>
                  <a:pt x="153" y="0"/>
                </a:lnTo>
                <a:close/>
              </a:path>
            </a:pathLst>
          </a:custGeom>
          <a:solidFill>
            <a:srgbClr val="FFB5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1" name="Freeform 20"/>
          <p:cNvSpPr>
            <a:spLocks/>
          </p:cNvSpPr>
          <p:nvPr/>
        </p:nvSpPr>
        <p:spPr bwMode="auto">
          <a:xfrm>
            <a:off x="6777038" y="4321175"/>
            <a:ext cx="963612" cy="569913"/>
          </a:xfrm>
          <a:custGeom>
            <a:avLst/>
            <a:gdLst>
              <a:gd name="T0" fmla="*/ 2147483647 w 703"/>
              <a:gd name="T1" fmla="*/ 2147483647 h 408"/>
              <a:gd name="T2" fmla="*/ 0 w 703"/>
              <a:gd name="T3" fmla="*/ 2147483647 h 408"/>
              <a:gd name="T4" fmla="*/ 0 w 703"/>
              <a:gd name="T5" fmla="*/ 2147483647 h 408"/>
              <a:gd name="T6" fmla="*/ 2147483647 w 703"/>
              <a:gd name="T7" fmla="*/ 2147483647 h 408"/>
              <a:gd name="T8" fmla="*/ 2147483647 w 703"/>
              <a:gd name="T9" fmla="*/ 2147483647 h 408"/>
              <a:gd name="T10" fmla="*/ 2147483647 w 703"/>
              <a:gd name="T11" fmla="*/ 2147483647 h 408"/>
              <a:gd name="T12" fmla="*/ 2147483647 w 703"/>
              <a:gd name="T13" fmla="*/ 2147483647 h 408"/>
              <a:gd name="T14" fmla="*/ 2147483647 w 703"/>
              <a:gd name="T15" fmla="*/ 2147483647 h 408"/>
              <a:gd name="T16" fmla="*/ 2147483647 w 703"/>
              <a:gd name="T17" fmla="*/ 2147483647 h 408"/>
              <a:gd name="T18" fmla="*/ 2147483647 w 703"/>
              <a:gd name="T19" fmla="*/ 2147483647 h 408"/>
              <a:gd name="T20" fmla="*/ 2147483647 w 703"/>
              <a:gd name="T21" fmla="*/ 2147483647 h 408"/>
              <a:gd name="T22" fmla="*/ 2147483647 w 703"/>
              <a:gd name="T23" fmla="*/ 2147483647 h 408"/>
              <a:gd name="T24" fmla="*/ 2147483647 w 703"/>
              <a:gd name="T25" fmla="*/ 0 h 408"/>
              <a:gd name="T26" fmla="*/ 2147483647 w 703"/>
              <a:gd name="T27" fmla="*/ 2147483647 h 408"/>
              <a:gd name="T28" fmla="*/ 2147483647 w 703"/>
              <a:gd name="T29" fmla="*/ 2147483647 h 408"/>
              <a:gd name="T30" fmla="*/ 2147483647 w 703"/>
              <a:gd name="T31" fmla="*/ 2147483647 h 408"/>
              <a:gd name="T32" fmla="*/ 2147483647 w 703"/>
              <a:gd name="T33" fmla="*/ 2147483647 h 408"/>
              <a:gd name="T34" fmla="*/ 2147483647 w 703"/>
              <a:gd name="T35" fmla="*/ 2147483647 h 408"/>
              <a:gd name="T36" fmla="*/ 2147483647 w 703"/>
              <a:gd name="T37" fmla="*/ 2147483647 h 408"/>
              <a:gd name="T38" fmla="*/ 2147483647 w 703"/>
              <a:gd name="T39" fmla="*/ 2147483647 h 408"/>
              <a:gd name="T40" fmla="*/ 2147483647 w 703"/>
              <a:gd name="T41" fmla="*/ 2147483647 h 408"/>
              <a:gd name="T42" fmla="*/ 2147483647 w 703"/>
              <a:gd name="T43" fmla="*/ 2147483647 h 408"/>
              <a:gd name="T44" fmla="*/ 2147483647 w 703"/>
              <a:gd name="T45" fmla="*/ 2147483647 h 408"/>
              <a:gd name="T46" fmla="*/ 2147483647 w 703"/>
              <a:gd name="T47" fmla="*/ 2147483647 h 408"/>
              <a:gd name="T48" fmla="*/ 2147483647 w 703"/>
              <a:gd name="T49" fmla="*/ 2147483647 h 408"/>
              <a:gd name="T50" fmla="*/ 2147483647 w 703"/>
              <a:gd name="T51" fmla="*/ 2147483647 h 408"/>
              <a:gd name="T52" fmla="*/ 2147483647 w 703"/>
              <a:gd name="T53" fmla="*/ 2147483647 h 408"/>
              <a:gd name="T54" fmla="*/ 2147483647 w 703"/>
              <a:gd name="T55" fmla="*/ 2147483647 h 408"/>
              <a:gd name="T56" fmla="*/ 2147483647 w 703"/>
              <a:gd name="T57" fmla="*/ 2147483647 h 408"/>
              <a:gd name="T58" fmla="*/ 2147483647 w 703"/>
              <a:gd name="T59" fmla="*/ 2147483647 h 408"/>
              <a:gd name="T60" fmla="*/ 2147483647 w 703"/>
              <a:gd name="T61" fmla="*/ 2147483647 h 408"/>
              <a:gd name="T62" fmla="*/ 2147483647 w 703"/>
              <a:gd name="T63" fmla="*/ 2147483647 h 408"/>
              <a:gd name="T64" fmla="*/ 2147483647 w 703"/>
              <a:gd name="T65" fmla="*/ 2147483647 h 408"/>
              <a:gd name="T66" fmla="*/ 2147483647 w 703"/>
              <a:gd name="T67" fmla="*/ 2147483647 h 408"/>
              <a:gd name="T68" fmla="*/ 2147483647 w 703"/>
              <a:gd name="T69" fmla="*/ 2147483647 h 408"/>
              <a:gd name="T70" fmla="*/ 2147483647 w 703"/>
              <a:gd name="T71" fmla="*/ 2147483647 h 408"/>
              <a:gd name="T72" fmla="*/ 2147483647 w 703"/>
              <a:gd name="T73" fmla="*/ 2147483647 h 408"/>
              <a:gd name="T74" fmla="*/ 2147483647 w 703"/>
              <a:gd name="T75" fmla="*/ 2147483647 h 408"/>
              <a:gd name="T76" fmla="*/ 2147483647 w 703"/>
              <a:gd name="T77" fmla="*/ 2147483647 h 408"/>
              <a:gd name="T78" fmla="*/ 2147483647 w 703"/>
              <a:gd name="T79" fmla="*/ 2147483647 h 408"/>
              <a:gd name="T80" fmla="*/ 2147483647 w 703"/>
              <a:gd name="T81" fmla="*/ 2147483647 h 408"/>
              <a:gd name="T82" fmla="*/ 2147483647 w 703"/>
              <a:gd name="T83" fmla="*/ 2147483647 h 408"/>
              <a:gd name="T84" fmla="*/ 2147483647 w 703"/>
              <a:gd name="T85" fmla="*/ 2147483647 h 408"/>
              <a:gd name="T86" fmla="*/ 2147483647 w 703"/>
              <a:gd name="T87" fmla="*/ 2147483647 h 408"/>
              <a:gd name="T88" fmla="*/ 2147483647 w 703"/>
              <a:gd name="T89" fmla="*/ 2147483647 h 408"/>
              <a:gd name="T90" fmla="*/ 2147483647 w 703"/>
              <a:gd name="T91" fmla="*/ 2147483647 h 408"/>
              <a:gd name="T92" fmla="*/ 2147483647 w 703"/>
              <a:gd name="T93" fmla="*/ 2147483647 h 408"/>
              <a:gd name="T94" fmla="*/ 2147483647 w 703"/>
              <a:gd name="T95" fmla="*/ 2147483647 h 408"/>
              <a:gd name="T96" fmla="*/ 2147483647 w 703"/>
              <a:gd name="T97" fmla="*/ 2147483647 h 408"/>
              <a:gd name="T98" fmla="*/ 2147483647 w 703"/>
              <a:gd name="T99" fmla="*/ 2147483647 h 40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03"/>
              <a:gd name="T151" fmla="*/ 0 h 408"/>
              <a:gd name="T152" fmla="*/ 703 w 703"/>
              <a:gd name="T153" fmla="*/ 408 h 40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03" h="408">
                <a:moveTo>
                  <a:pt x="12" y="397"/>
                </a:moveTo>
                <a:lnTo>
                  <a:pt x="9" y="391"/>
                </a:lnTo>
                <a:lnTo>
                  <a:pt x="9" y="383"/>
                </a:lnTo>
                <a:lnTo>
                  <a:pt x="6" y="374"/>
                </a:lnTo>
                <a:lnTo>
                  <a:pt x="6" y="366"/>
                </a:lnTo>
                <a:lnTo>
                  <a:pt x="3" y="355"/>
                </a:lnTo>
                <a:lnTo>
                  <a:pt x="3" y="346"/>
                </a:lnTo>
                <a:lnTo>
                  <a:pt x="0" y="335"/>
                </a:lnTo>
                <a:lnTo>
                  <a:pt x="0" y="320"/>
                </a:lnTo>
                <a:lnTo>
                  <a:pt x="0" y="309"/>
                </a:lnTo>
                <a:lnTo>
                  <a:pt x="0" y="298"/>
                </a:lnTo>
                <a:lnTo>
                  <a:pt x="0" y="284"/>
                </a:lnTo>
                <a:lnTo>
                  <a:pt x="3" y="272"/>
                </a:lnTo>
                <a:lnTo>
                  <a:pt x="6" y="261"/>
                </a:lnTo>
                <a:lnTo>
                  <a:pt x="9" y="252"/>
                </a:lnTo>
                <a:lnTo>
                  <a:pt x="9" y="244"/>
                </a:lnTo>
                <a:lnTo>
                  <a:pt x="12" y="238"/>
                </a:lnTo>
                <a:lnTo>
                  <a:pt x="17" y="230"/>
                </a:lnTo>
                <a:lnTo>
                  <a:pt x="20" y="224"/>
                </a:lnTo>
                <a:lnTo>
                  <a:pt x="23" y="215"/>
                </a:lnTo>
                <a:lnTo>
                  <a:pt x="29" y="207"/>
                </a:lnTo>
                <a:lnTo>
                  <a:pt x="31" y="198"/>
                </a:lnTo>
                <a:lnTo>
                  <a:pt x="37" y="193"/>
                </a:lnTo>
                <a:lnTo>
                  <a:pt x="40" y="184"/>
                </a:lnTo>
                <a:lnTo>
                  <a:pt x="48" y="176"/>
                </a:lnTo>
                <a:lnTo>
                  <a:pt x="51" y="164"/>
                </a:lnTo>
                <a:lnTo>
                  <a:pt x="60" y="156"/>
                </a:lnTo>
                <a:lnTo>
                  <a:pt x="63" y="147"/>
                </a:lnTo>
                <a:lnTo>
                  <a:pt x="71" y="139"/>
                </a:lnTo>
                <a:lnTo>
                  <a:pt x="77" y="130"/>
                </a:lnTo>
                <a:lnTo>
                  <a:pt x="82" y="122"/>
                </a:lnTo>
                <a:lnTo>
                  <a:pt x="88" y="113"/>
                </a:lnTo>
                <a:lnTo>
                  <a:pt x="94" y="105"/>
                </a:lnTo>
                <a:lnTo>
                  <a:pt x="99" y="96"/>
                </a:lnTo>
                <a:lnTo>
                  <a:pt x="105" y="90"/>
                </a:lnTo>
                <a:lnTo>
                  <a:pt x="111" y="82"/>
                </a:lnTo>
                <a:lnTo>
                  <a:pt x="116" y="73"/>
                </a:lnTo>
                <a:lnTo>
                  <a:pt x="122" y="68"/>
                </a:lnTo>
                <a:lnTo>
                  <a:pt x="128" y="59"/>
                </a:lnTo>
                <a:lnTo>
                  <a:pt x="136" y="48"/>
                </a:lnTo>
                <a:lnTo>
                  <a:pt x="145" y="39"/>
                </a:lnTo>
                <a:lnTo>
                  <a:pt x="153" y="31"/>
                </a:lnTo>
                <a:lnTo>
                  <a:pt x="159" y="28"/>
                </a:lnTo>
                <a:lnTo>
                  <a:pt x="167" y="17"/>
                </a:lnTo>
                <a:lnTo>
                  <a:pt x="182" y="11"/>
                </a:lnTo>
                <a:lnTo>
                  <a:pt x="187" y="8"/>
                </a:lnTo>
                <a:lnTo>
                  <a:pt x="196" y="5"/>
                </a:lnTo>
                <a:lnTo>
                  <a:pt x="201" y="5"/>
                </a:lnTo>
                <a:lnTo>
                  <a:pt x="210" y="5"/>
                </a:lnTo>
                <a:lnTo>
                  <a:pt x="216" y="2"/>
                </a:lnTo>
                <a:lnTo>
                  <a:pt x="224" y="0"/>
                </a:lnTo>
                <a:lnTo>
                  <a:pt x="230" y="0"/>
                </a:lnTo>
                <a:lnTo>
                  <a:pt x="235" y="0"/>
                </a:lnTo>
                <a:lnTo>
                  <a:pt x="241" y="0"/>
                </a:lnTo>
                <a:lnTo>
                  <a:pt x="247" y="0"/>
                </a:lnTo>
                <a:lnTo>
                  <a:pt x="244" y="2"/>
                </a:lnTo>
                <a:lnTo>
                  <a:pt x="238" y="11"/>
                </a:lnTo>
                <a:lnTo>
                  <a:pt x="230" y="19"/>
                </a:lnTo>
                <a:lnTo>
                  <a:pt x="221" y="34"/>
                </a:lnTo>
                <a:lnTo>
                  <a:pt x="210" y="42"/>
                </a:lnTo>
                <a:lnTo>
                  <a:pt x="207" y="54"/>
                </a:lnTo>
                <a:lnTo>
                  <a:pt x="204" y="59"/>
                </a:lnTo>
                <a:lnTo>
                  <a:pt x="210" y="62"/>
                </a:lnTo>
                <a:lnTo>
                  <a:pt x="213" y="59"/>
                </a:lnTo>
                <a:lnTo>
                  <a:pt x="221" y="56"/>
                </a:lnTo>
                <a:lnTo>
                  <a:pt x="227" y="54"/>
                </a:lnTo>
                <a:lnTo>
                  <a:pt x="235" y="51"/>
                </a:lnTo>
                <a:lnTo>
                  <a:pt x="241" y="45"/>
                </a:lnTo>
                <a:lnTo>
                  <a:pt x="252" y="42"/>
                </a:lnTo>
                <a:lnTo>
                  <a:pt x="264" y="39"/>
                </a:lnTo>
                <a:lnTo>
                  <a:pt x="272" y="34"/>
                </a:lnTo>
                <a:lnTo>
                  <a:pt x="284" y="28"/>
                </a:lnTo>
                <a:lnTo>
                  <a:pt x="292" y="25"/>
                </a:lnTo>
                <a:lnTo>
                  <a:pt x="298" y="22"/>
                </a:lnTo>
                <a:lnTo>
                  <a:pt x="306" y="19"/>
                </a:lnTo>
                <a:lnTo>
                  <a:pt x="315" y="17"/>
                </a:lnTo>
                <a:lnTo>
                  <a:pt x="318" y="14"/>
                </a:lnTo>
                <a:lnTo>
                  <a:pt x="320" y="14"/>
                </a:lnTo>
                <a:lnTo>
                  <a:pt x="323" y="14"/>
                </a:lnTo>
                <a:lnTo>
                  <a:pt x="320" y="17"/>
                </a:lnTo>
                <a:lnTo>
                  <a:pt x="315" y="25"/>
                </a:lnTo>
                <a:lnTo>
                  <a:pt x="309" y="28"/>
                </a:lnTo>
                <a:lnTo>
                  <a:pt x="303" y="36"/>
                </a:lnTo>
                <a:lnTo>
                  <a:pt x="301" y="45"/>
                </a:lnTo>
                <a:lnTo>
                  <a:pt x="298" y="51"/>
                </a:lnTo>
                <a:lnTo>
                  <a:pt x="292" y="59"/>
                </a:lnTo>
                <a:lnTo>
                  <a:pt x="289" y="65"/>
                </a:lnTo>
                <a:lnTo>
                  <a:pt x="286" y="71"/>
                </a:lnTo>
                <a:lnTo>
                  <a:pt x="286" y="76"/>
                </a:lnTo>
                <a:lnTo>
                  <a:pt x="286" y="85"/>
                </a:lnTo>
                <a:lnTo>
                  <a:pt x="295" y="88"/>
                </a:lnTo>
                <a:lnTo>
                  <a:pt x="298" y="88"/>
                </a:lnTo>
                <a:lnTo>
                  <a:pt x="303" y="85"/>
                </a:lnTo>
                <a:lnTo>
                  <a:pt x="312" y="85"/>
                </a:lnTo>
                <a:lnTo>
                  <a:pt x="320" y="85"/>
                </a:lnTo>
                <a:lnTo>
                  <a:pt x="326" y="82"/>
                </a:lnTo>
                <a:lnTo>
                  <a:pt x="335" y="82"/>
                </a:lnTo>
                <a:lnTo>
                  <a:pt x="340" y="79"/>
                </a:lnTo>
                <a:lnTo>
                  <a:pt x="349" y="76"/>
                </a:lnTo>
                <a:lnTo>
                  <a:pt x="354" y="71"/>
                </a:lnTo>
                <a:lnTo>
                  <a:pt x="360" y="68"/>
                </a:lnTo>
                <a:lnTo>
                  <a:pt x="368" y="62"/>
                </a:lnTo>
                <a:lnTo>
                  <a:pt x="374" y="56"/>
                </a:lnTo>
                <a:lnTo>
                  <a:pt x="377" y="48"/>
                </a:lnTo>
                <a:lnTo>
                  <a:pt x="383" y="36"/>
                </a:lnTo>
                <a:lnTo>
                  <a:pt x="385" y="25"/>
                </a:lnTo>
                <a:lnTo>
                  <a:pt x="388" y="14"/>
                </a:lnTo>
                <a:lnTo>
                  <a:pt x="388" y="17"/>
                </a:lnTo>
                <a:lnTo>
                  <a:pt x="388" y="22"/>
                </a:lnTo>
                <a:lnTo>
                  <a:pt x="391" y="34"/>
                </a:lnTo>
                <a:lnTo>
                  <a:pt x="397" y="48"/>
                </a:lnTo>
                <a:lnTo>
                  <a:pt x="402" y="59"/>
                </a:lnTo>
                <a:lnTo>
                  <a:pt x="411" y="71"/>
                </a:lnTo>
                <a:lnTo>
                  <a:pt x="419" y="76"/>
                </a:lnTo>
                <a:lnTo>
                  <a:pt x="431" y="79"/>
                </a:lnTo>
                <a:lnTo>
                  <a:pt x="442" y="71"/>
                </a:lnTo>
                <a:lnTo>
                  <a:pt x="451" y="65"/>
                </a:lnTo>
                <a:lnTo>
                  <a:pt x="456" y="54"/>
                </a:lnTo>
                <a:lnTo>
                  <a:pt x="465" y="45"/>
                </a:lnTo>
                <a:lnTo>
                  <a:pt x="465" y="34"/>
                </a:lnTo>
                <a:lnTo>
                  <a:pt x="468" y="25"/>
                </a:lnTo>
                <a:lnTo>
                  <a:pt x="468" y="19"/>
                </a:lnTo>
                <a:lnTo>
                  <a:pt x="470" y="19"/>
                </a:lnTo>
                <a:lnTo>
                  <a:pt x="493" y="28"/>
                </a:lnTo>
                <a:lnTo>
                  <a:pt x="493" y="31"/>
                </a:lnTo>
                <a:lnTo>
                  <a:pt x="493" y="39"/>
                </a:lnTo>
                <a:lnTo>
                  <a:pt x="496" y="45"/>
                </a:lnTo>
                <a:lnTo>
                  <a:pt x="496" y="51"/>
                </a:lnTo>
                <a:lnTo>
                  <a:pt x="499" y="59"/>
                </a:lnTo>
                <a:lnTo>
                  <a:pt x="502" y="68"/>
                </a:lnTo>
                <a:lnTo>
                  <a:pt x="504" y="73"/>
                </a:lnTo>
                <a:lnTo>
                  <a:pt x="507" y="79"/>
                </a:lnTo>
                <a:lnTo>
                  <a:pt x="513" y="85"/>
                </a:lnTo>
                <a:lnTo>
                  <a:pt x="519" y="90"/>
                </a:lnTo>
                <a:lnTo>
                  <a:pt x="527" y="93"/>
                </a:lnTo>
                <a:lnTo>
                  <a:pt x="533" y="99"/>
                </a:lnTo>
                <a:lnTo>
                  <a:pt x="541" y="99"/>
                </a:lnTo>
                <a:lnTo>
                  <a:pt x="550" y="102"/>
                </a:lnTo>
                <a:lnTo>
                  <a:pt x="558" y="96"/>
                </a:lnTo>
                <a:lnTo>
                  <a:pt x="564" y="93"/>
                </a:lnTo>
                <a:lnTo>
                  <a:pt x="570" y="90"/>
                </a:lnTo>
                <a:lnTo>
                  <a:pt x="575" y="85"/>
                </a:lnTo>
                <a:lnTo>
                  <a:pt x="581" y="71"/>
                </a:lnTo>
                <a:lnTo>
                  <a:pt x="581" y="59"/>
                </a:lnTo>
                <a:lnTo>
                  <a:pt x="581" y="48"/>
                </a:lnTo>
                <a:lnTo>
                  <a:pt x="581" y="36"/>
                </a:lnTo>
                <a:lnTo>
                  <a:pt x="578" y="28"/>
                </a:lnTo>
                <a:lnTo>
                  <a:pt x="584" y="28"/>
                </a:lnTo>
                <a:lnTo>
                  <a:pt x="592" y="34"/>
                </a:lnTo>
                <a:lnTo>
                  <a:pt x="604" y="39"/>
                </a:lnTo>
                <a:lnTo>
                  <a:pt x="612" y="48"/>
                </a:lnTo>
                <a:lnTo>
                  <a:pt x="626" y="59"/>
                </a:lnTo>
                <a:lnTo>
                  <a:pt x="635" y="65"/>
                </a:lnTo>
                <a:lnTo>
                  <a:pt x="640" y="71"/>
                </a:lnTo>
                <a:lnTo>
                  <a:pt x="646" y="79"/>
                </a:lnTo>
                <a:lnTo>
                  <a:pt x="655" y="88"/>
                </a:lnTo>
                <a:lnTo>
                  <a:pt x="660" y="93"/>
                </a:lnTo>
                <a:lnTo>
                  <a:pt x="666" y="102"/>
                </a:lnTo>
                <a:lnTo>
                  <a:pt x="669" y="110"/>
                </a:lnTo>
                <a:lnTo>
                  <a:pt x="674" y="119"/>
                </a:lnTo>
                <a:lnTo>
                  <a:pt x="677" y="125"/>
                </a:lnTo>
                <a:lnTo>
                  <a:pt x="677" y="133"/>
                </a:lnTo>
                <a:lnTo>
                  <a:pt x="680" y="144"/>
                </a:lnTo>
                <a:lnTo>
                  <a:pt x="686" y="153"/>
                </a:lnTo>
                <a:lnTo>
                  <a:pt x="686" y="161"/>
                </a:lnTo>
                <a:lnTo>
                  <a:pt x="689" y="170"/>
                </a:lnTo>
                <a:lnTo>
                  <a:pt x="689" y="178"/>
                </a:lnTo>
                <a:lnTo>
                  <a:pt x="691" y="190"/>
                </a:lnTo>
                <a:lnTo>
                  <a:pt x="691" y="198"/>
                </a:lnTo>
                <a:lnTo>
                  <a:pt x="694" y="210"/>
                </a:lnTo>
                <a:lnTo>
                  <a:pt x="697" y="218"/>
                </a:lnTo>
                <a:lnTo>
                  <a:pt x="700" y="230"/>
                </a:lnTo>
                <a:lnTo>
                  <a:pt x="703" y="241"/>
                </a:lnTo>
                <a:lnTo>
                  <a:pt x="703" y="252"/>
                </a:lnTo>
                <a:lnTo>
                  <a:pt x="703" y="261"/>
                </a:lnTo>
                <a:lnTo>
                  <a:pt x="703" y="267"/>
                </a:lnTo>
                <a:lnTo>
                  <a:pt x="703" y="275"/>
                </a:lnTo>
                <a:lnTo>
                  <a:pt x="703" y="281"/>
                </a:lnTo>
                <a:lnTo>
                  <a:pt x="703" y="286"/>
                </a:lnTo>
                <a:lnTo>
                  <a:pt x="703" y="295"/>
                </a:lnTo>
                <a:lnTo>
                  <a:pt x="700" y="301"/>
                </a:lnTo>
                <a:lnTo>
                  <a:pt x="700" y="309"/>
                </a:lnTo>
                <a:lnTo>
                  <a:pt x="700" y="315"/>
                </a:lnTo>
                <a:lnTo>
                  <a:pt x="700" y="323"/>
                </a:lnTo>
                <a:lnTo>
                  <a:pt x="697" y="329"/>
                </a:lnTo>
                <a:lnTo>
                  <a:pt x="697" y="337"/>
                </a:lnTo>
                <a:lnTo>
                  <a:pt x="697" y="349"/>
                </a:lnTo>
                <a:lnTo>
                  <a:pt x="694" y="360"/>
                </a:lnTo>
                <a:lnTo>
                  <a:pt x="691" y="369"/>
                </a:lnTo>
                <a:lnTo>
                  <a:pt x="691" y="380"/>
                </a:lnTo>
                <a:lnTo>
                  <a:pt x="689" y="386"/>
                </a:lnTo>
                <a:lnTo>
                  <a:pt x="689" y="391"/>
                </a:lnTo>
                <a:lnTo>
                  <a:pt x="689" y="394"/>
                </a:lnTo>
                <a:lnTo>
                  <a:pt x="689" y="397"/>
                </a:lnTo>
                <a:lnTo>
                  <a:pt x="646" y="374"/>
                </a:lnTo>
                <a:lnTo>
                  <a:pt x="524" y="352"/>
                </a:lnTo>
                <a:lnTo>
                  <a:pt x="377" y="335"/>
                </a:lnTo>
                <a:lnTo>
                  <a:pt x="289" y="360"/>
                </a:lnTo>
                <a:lnTo>
                  <a:pt x="182" y="408"/>
                </a:lnTo>
                <a:lnTo>
                  <a:pt x="12" y="397"/>
                </a:lnTo>
                <a:close/>
              </a:path>
            </a:pathLst>
          </a:custGeom>
          <a:solidFill>
            <a:srgbClr val="FFD1C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2" name="Freeform 21"/>
          <p:cNvSpPr>
            <a:spLocks/>
          </p:cNvSpPr>
          <p:nvPr/>
        </p:nvSpPr>
        <p:spPr bwMode="auto">
          <a:xfrm>
            <a:off x="5868988" y="4749800"/>
            <a:ext cx="771525" cy="371475"/>
          </a:xfrm>
          <a:custGeom>
            <a:avLst/>
            <a:gdLst>
              <a:gd name="T0" fmla="*/ 2147483647 w 563"/>
              <a:gd name="T1" fmla="*/ 2147483647 h 267"/>
              <a:gd name="T2" fmla="*/ 2147483647 w 563"/>
              <a:gd name="T3" fmla="*/ 2147483647 h 267"/>
              <a:gd name="T4" fmla="*/ 2147483647 w 563"/>
              <a:gd name="T5" fmla="*/ 2147483647 h 267"/>
              <a:gd name="T6" fmla="*/ 2147483647 w 563"/>
              <a:gd name="T7" fmla="*/ 2147483647 h 267"/>
              <a:gd name="T8" fmla="*/ 2147483647 w 563"/>
              <a:gd name="T9" fmla="*/ 2147483647 h 267"/>
              <a:gd name="T10" fmla="*/ 2147483647 w 563"/>
              <a:gd name="T11" fmla="*/ 2147483647 h 267"/>
              <a:gd name="T12" fmla="*/ 2147483647 w 563"/>
              <a:gd name="T13" fmla="*/ 2147483647 h 267"/>
              <a:gd name="T14" fmla="*/ 2147483647 w 563"/>
              <a:gd name="T15" fmla="*/ 2147483647 h 267"/>
              <a:gd name="T16" fmla="*/ 2147483647 w 563"/>
              <a:gd name="T17" fmla="*/ 2147483647 h 267"/>
              <a:gd name="T18" fmla="*/ 2147483647 w 563"/>
              <a:gd name="T19" fmla="*/ 2147483647 h 267"/>
              <a:gd name="T20" fmla="*/ 2147483647 w 563"/>
              <a:gd name="T21" fmla="*/ 2147483647 h 267"/>
              <a:gd name="T22" fmla="*/ 2147483647 w 563"/>
              <a:gd name="T23" fmla="*/ 2147483647 h 267"/>
              <a:gd name="T24" fmla="*/ 2147483647 w 563"/>
              <a:gd name="T25" fmla="*/ 2147483647 h 267"/>
              <a:gd name="T26" fmla="*/ 2147483647 w 563"/>
              <a:gd name="T27" fmla="*/ 2147483647 h 267"/>
              <a:gd name="T28" fmla="*/ 2147483647 w 563"/>
              <a:gd name="T29" fmla="*/ 2147483647 h 267"/>
              <a:gd name="T30" fmla="*/ 2147483647 w 563"/>
              <a:gd name="T31" fmla="*/ 2147483647 h 267"/>
              <a:gd name="T32" fmla="*/ 2147483647 w 563"/>
              <a:gd name="T33" fmla="*/ 2147483647 h 267"/>
              <a:gd name="T34" fmla="*/ 2147483647 w 563"/>
              <a:gd name="T35" fmla="*/ 2147483647 h 267"/>
              <a:gd name="T36" fmla="*/ 2147483647 w 563"/>
              <a:gd name="T37" fmla="*/ 2147483647 h 267"/>
              <a:gd name="T38" fmla="*/ 2147483647 w 563"/>
              <a:gd name="T39" fmla="*/ 2147483647 h 267"/>
              <a:gd name="T40" fmla="*/ 2147483647 w 563"/>
              <a:gd name="T41" fmla="*/ 2147483647 h 267"/>
              <a:gd name="T42" fmla="*/ 2147483647 w 563"/>
              <a:gd name="T43" fmla="*/ 2147483647 h 267"/>
              <a:gd name="T44" fmla="*/ 2147483647 w 563"/>
              <a:gd name="T45" fmla="*/ 2147483647 h 267"/>
              <a:gd name="T46" fmla="*/ 2147483647 w 563"/>
              <a:gd name="T47" fmla="*/ 2147483647 h 267"/>
              <a:gd name="T48" fmla="*/ 2147483647 w 563"/>
              <a:gd name="T49" fmla="*/ 2147483647 h 267"/>
              <a:gd name="T50" fmla="*/ 2147483647 w 563"/>
              <a:gd name="T51" fmla="*/ 2147483647 h 267"/>
              <a:gd name="T52" fmla="*/ 2147483647 w 563"/>
              <a:gd name="T53" fmla="*/ 2147483647 h 267"/>
              <a:gd name="T54" fmla="*/ 2147483647 w 563"/>
              <a:gd name="T55" fmla="*/ 2147483647 h 267"/>
              <a:gd name="T56" fmla="*/ 2147483647 w 563"/>
              <a:gd name="T57" fmla="*/ 2147483647 h 267"/>
              <a:gd name="T58" fmla="*/ 2147483647 w 563"/>
              <a:gd name="T59" fmla="*/ 2147483647 h 267"/>
              <a:gd name="T60" fmla="*/ 2147483647 w 563"/>
              <a:gd name="T61" fmla="*/ 2147483647 h 267"/>
              <a:gd name="T62" fmla="*/ 2147483647 w 563"/>
              <a:gd name="T63" fmla="*/ 0 h 267"/>
              <a:gd name="T64" fmla="*/ 2147483647 w 563"/>
              <a:gd name="T65" fmla="*/ 2147483647 h 267"/>
              <a:gd name="T66" fmla="*/ 2147483647 w 563"/>
              <a:gd name="T67" fmla="*/ 2147483647 h 267"/>
              <a:gd name="T68" fmla="*/ 2147483647 w 563"/>
              <a:gd name="T69" fmla="*/ 2147483647 h 267"/>
              <a:gd name="T70" fmla="*/ 2147483647 w 563"/>
              <a:gd name="T71" fmla="*/ 2147483647 h 267"/>
              <a:gd name="T72" fmla="*/ 2147483647 w 563"/>
              <a:gd name="T73" fmla="*/ 2147483647 h 267"/>
              <a:gd name="T74" fmla="*/ 2147483647 w 563"/>
              <a:gd name="T75" fmla="*/ 2147483647 h 267"/>
              <a:gd name="T76" fmla="*/ 0 w 563"/>
              <a:gd name="T77" fmla="*/ 2147483647 h 267"/>
              <a:gd name="T78" fmla="*/ 2147483647 w 563"/>
              <a:gd name="T79" fmla="*/ 2147483647 h 267"/>
              <a:gd name="T80" fmla="*/ 2147483647 w 563"/>
              <a:gd name="T81" fmla="*/ 2147483647 h 267"/>
              <a:gd name="T82" fmla="*/ 2147483647 w 563"/>
              <a:gd name="T83" fmla="*/ 2147483647 h 267"/>
              <a:gd name="T84" fmla="*/ 2147483647 w 563"/>
              <a:gd name="T85" fmla="*/ 2147483647 h 267"/>
              <a:gd name="T86" fmla="*/ 2147483647 w 563"/>
              <a:gd name="T87" fmla="*/ 2147483647 h 267"/>
              <a:gd name="T88" fmla="*/ 2147483647 w 563"/>
              <a:gd name="T89" fmla="*/ 2147483647 h 267"/>
              <a:gd name="T90" fmla="*/ 2147483647 w 563"/>
              <a:gd name="T91" fmla="*/ 2147483647 h 267"/>
              <a:gd name="T92" fmla="*/ 2147483647 w 563"/>
              <a:gd name="T93" fmla="*/ 2147483647 h 267"/>
              <a:gd name="T94" fmla="*/ 2147483647 w 563"/>
              <a:gd name="T95" fmla="*/ 2147483647 h 267"/>
              <a:gd name="T96" fmla="*/ 2147483647 w 563"/>
              <a:gd name="T97" fmla="*/ 2147483647 h 267"/>
              <a:gd name="T98" fmla="*/ 2147483647 w 563"/>
              <a:gd name="T99" fmla="*/ 2147483647 h 267"/>
              <a:gd name="T100" fmla="*/ 2147483647 w 563"/>
              <a:gd name="T101" fmla="*/ 2147483647 h 267"/>
              <a:gd name="T102" fmla="*/ 2147483647 w 563"/>
              <a:gd name="T103" fmla="*/ 2147483647 h 267"/>
              <a:gd name="T104" fmla="*/ 2147483647 w 563"/>
              <a:gd name="T105" fmla="*/ 2147483647 h 2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63"/>
              <a:gd name="T160" fmla="*/ 0 h 267"/>
              <a:gd name="T161" fmla="*/ 563 w 563"/>
              <a:gd name="T162" fmla="*/ 267 h 26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63" h="267">
                <a:moveTo>
                  <a:pt x="484" y="97"/>
                </a:moveTo>
                <a:lnTo>
                  <a:pt x="481" y="97"/>
                </a:lnTo>
                <a:lnTo>
                  <a:pt x="478" y="102"/>
                </a:lnTo>
                <a:lnTo>
                  <a:pt x="470" y="108"/>
                </a:lnTo>
                <a:lnTo>
                  <a:pt x="464" y="120"/>
                </a:lnTo>
                <a:lnTo>
                  <a:pt x="453" y="128"/>
                </a:lnTo>
                <a:lnTo>
                  <a:pt x="444" y="142"/>
                </a:lnTo>
                <a:lnTo>
                  <a:pt x="433" y="154"/>
                </a:lnTo>
                <a:lnTo>
                  <a:pt x="422" y="168"/>
                </a:lnTo>
                <a:lnTo>
                  <a:pt x="407" y="179"/>
                </a:lnTo>
                <a:lnTo>
                  <a:pt x="396" y="191"/>
                </a:lnTo>
                <a:lnTo>
                  <a:pt x="385" y="199"/>
                </a:lnTo>
                <a:lnTo>
                  <a:pt x="373" y="208"/>
                </a:lnTo>
                <a:lnTo>
                  <a:pt x="365" y="213"/>
                </a:lnTo>
                <a:lnTo>
                  <a:pt x="359" y="216"/>
                </a:lnTo>
                <a:lnTo>
                  <a:pt x="354" y="216"/>
                </a:lnTo>
                <a:lnTo>
                  <a:pt x="351" y="213"/>
                </a:lnTo>
                <a:lnTo>
                  <a:pt x="345" y="199"/>
                </a:lnTo>
                <a:lnTo>
                  <a:pt x="342" y="185"/>
                </a:lnTo>
                <a:lnTo>
                  <a:pt x="342" y="171"/>
                </a:lnTo>
                <a:lnTo>
                  <a:pt x="345" y="159"/>
                </a:lnTo>
                <a:lnTo>
                  <a:pt x="348" y="148"/>
                </a:lnTo>
                <a:lnTo>
                  <a:pt x="351" y="142"/>
                </a:lnTo>
                <a:lnTo>
                  <a:pt x="354" y="137"/>
                </a:lnTo>
                <a:lnTo>
                  <a:pt x="354" y="134"/>
                </a:lnTo>
                <a:lnTo>
                  <a:pt x="351" y="134"/>
                </a:lnTo>
                <a:lnTo>
                  <a:pt x="348" y="139"/>
                </a:lnTo>
                <a:lnTo>
                  <a:pt x="342" y="145"/>
                </a:lnTo>
                <a:lnTo>
                  <a:pt x="339" y="151"/>
                </a:lnTo>
                <a:lnTo>
                  <a:pt x="331" y="159"/>
                </a:lnTo>
                <a:lnTo>
                  <a:pt x="322" y="171"/>
                </a:lnTo>
                <a:lnTo>
                  <a:pt x="314" y="182"/>
                </a:lnTo>
                <a:lnTo>
                  <a:pt x="305" y="193"/>
                </a:lnTo>
                <a:lnTo>
                  <a:pt x="294" y="202"/>
                </a:lnTo>
                <a:lnTo>
                  <a:pt x="283" y="213"/>
                </a:lnTo>
                <a:lnTo>
                  <a:pt x="274" y="219"/>
                </a:lnTo>
                <a:lnTo>
                  <a:pt x="266" y="227"/>
                </a:lnTo>
                <a:lnTo>
                  <a:pt x="254" y="233"/>
                </a:lnTo>
                <a:lnTo>
                  <a:pt x="246" y="239"/>
                </a:lnTo>
                <a:lnTo>
                  <a:pt x="237" y="239"/>
                </a:lnTo>
                <a:lnTo>
                  <a:pt x="235" y="239"/>
                </a:lnTo>
                <a:lnTo>
                  <a:pt x="226" y="233"/>
                </a:lnTo>
                <a:lnTo>
                  <a:pt x="223" y="227"/>
                </a:lnTo>
                <a:lnTo>
                  <a:pt x="220" y="219"/>
                </a:lnTo>
                <a:lnTo>
                  <a:pt x="220" y="213"/>
                </a:lnTo>
                <a:lnTo>
                  <a:pt x="220" y="205"/>
                </a:lnTo>
                <a:lnTo>
                  <a:pt x="223" y="196"/>
                </a:lnTo>
                <a:lnTo>
                  <a:pt x="223" y="185"/>
                </a:lnTo>
                <a:lnTo>
                  <a:pt x="226" y="179"/>
                </a:lnTo>
                <a:lnTo>
                  <a:pt x="229" y="168"/>
                </a:lnTo>
                <a:lnTo>
                  <a:pt x="232" y="159"/>
                </a:lnTo>
                <a:lnTo>
                  <a:pt x="235" y="151"/>
                </a:lnTo>
                <a:lnTo>
                  <a:pt x="237" y="148"/>
                </a:lnTo>
                <a:lnTo>
                  <a:pt x="243" y="137"/>
                </a:lnTo>
                <a:lnTo>
                  <a:pt x="246" y="134"/>
                </a:lnTo>
                <a:lnTo>
                  <a:pt x="243" y="134"/>
                </a:lnTo>
                <a:lnTo>
                  <a:pt x="240" y="139"/>
                </a:lnTo>
                <a:lnTo>
                  <a:pt x="235" y="145"/>
                </a:lnTo>
                <a:lnTo>
                  <a:pt x="226" y="154"/>
                </a:lnTo>
                <a:lnTo>
                  <a:pt x="218" y="162"/>
                </a:lnTo>
                <a:lnTo>
                  <a:pt x="209" y="173"/>
                </a:lnTo>
                <a:lnTo>
                  <a:pt x="198" y="185"/>
                </a:lnTo>
                <a:lnTo>
                  <a:pt x="186" y="196"/>
                </a:lnTo>
                <a:lnTo>
                  <a:pt x="175" y="208"/>
                </a:lnTo>
                <a:lnTo>
                  <a:pt x="164" y="216"/>
                </a:lnTo>
                <a:lnTo>
                  <a:pt x="153" y="225"/>
                </a:lnTo>
                <a:lnTo>
                  <a:pt x="141" y="236"/>
                </a:lnTo>
                <a:lnTo>
                  <a:pt x="130" y="239"/>
                </a:lnTo>
                <a:lnTo>
                  <a:pt x="119" y="244"/>
                </a:lnTo>
                <a:lnTo>
                  <a:pt x="113" y="244"/>
                </a:lnTo>
                <a:lnTo>
                  <a:pt x="107" y="242"/>
                </a:lnTo>
                <a:lnTo>
                  <a:pt x="99" y="233"/>
                </a:lnTo>
                <a:lnTo>
                  <a:pt x="96" y="227"/>
                </a:lnTo>
                <a:lnTo>
                  <a:pt x="96" y="219"/>
                </a:lnTo>
                <a:lnTo>
                  <a:pt x="96" y="210"/>
                </a:lnTo>
                <a:lnTo>
                  <a:pt x="96" y="202"/>
                </a:lnTo>
                <a:lnTo>
                  <a:pt x="99" y="193"/>
                </a:lnTo>
                <a:lnTo>
                  <a:pt x="102" y="185"/>
                </a:lnTo>
                <a:lnTo>
                  <a:pt x="107" y="176"/>
                </a:lnTo>
                <a:lnTo>
                  <a:pt x="110" y="168"/>
                </a:lnTo>
                <a:lnTo>
                  <a:pt x="116" y="159"/>
                </a:lnTo>
                <a:lnTo>
                  <a:pt x="121" y="154"/>
                </a:lnTo>
                <a:lnTo>
                  <a:pt x="127" y="148"/>
                </a:lnTo>
                <a:lnTo>
                  <a:pt x="133" y="139"/>
                </a:lnTo>
                <a:lnTo>
                  <a:pt x="136" y="137"/>
                </a:lnTo>
                <a:lnTo>
                  <a:pt x="127" y="137"/>
                </a:lnTo>
                <a:lnTo>
                  <a:pt x="121" y="139"/>
                </a:lnTo>
                <a:lnTo>
                  <a:pt x="113" y="151"/>
                </a:lnTo>
                <a:lnTo>
                  <a:pt x="104" y="156"/>
                </a:lnTo>
                <a:lnTo>
                  <a:pt x="99" y="162"/>
                </a:lnTo>
                <a:lnTo>
                  <a:pt x="87" y="171"/>
                </a:lnTo>
                <a:lnTo>
                  <a:pt x="82" y="182"/>
                </a:lnTo>
                <a:lnTo>
                  <a:pt x="70" y="188"/>
                </a:lnTo>
                <a:lnTo>
                  <a:pt x="65" y="193"/>
                </a:lnTo>
                <a:lnTo>
                  <a:pt x="56" y="199"/>
                </a:lnTo>
                <a:lnTo>
                  <a:pt x="48" y="205"/>
                </a:lnTo>
                <a:lnTo>
                  <a:pt x="42" y="208"/>
                </a:lnTo>
                <a:lnTo>
                  <a:pt x="34" y="210"/>
                </a:lnTo>
                <a:lnTo>
                  <a:pt x="31" y="208"/>
                </a:lnTo>
                <a:lnTo>
                  <a:pt x="28" y="205"/>
                </a:lnTo>
                <a:lnTo>
                  <a:pt x="25" y="199"/>
                </a:lnTo>
                <a:lnTo>
                  <a:pt x="25" y="193"/>
                </a:lnTo>
                <a:lnTo>
                  <a:pt x="25" y="185"/>
                </a:lnTo>
                <a:lnTo>
                  <a:pt x="31" y="179"/>
                </a:lnTo>
                <a:lnTo>
                  <a:pt x="34" y="171"/>
                </a:lnTo>
                <a:lnTo>
                  <a:pt x="39" y="162"/>
                </a:lnTo>
                <a:lnTo>
                  <a:pt x="45" y="154"/>
                </a:lnTo>
                <a:lnTo>
                  <a:pt x="53" y="145"/>
                </a:lnTo>
                <a:lnTo>
                  <a:pt x="59" y="137"/>
                </a:lnTo>
                <a:lnTo>
                  <a:pt x="65" y="128"/>
                </a:lnTo>
                <a:lnTo>
                  <a:pt x="76" y="120"/>
                </a:lnTo>
                <a:lnTo>
                  <a:pt x="85" y="111"/>
                </a:lnTo>
                <a:lnTo>
                  <a:pt x="90" y="105"/>
                </a:lnTo>
                <a:lnTo>
                  <a:pt x="99" y="97"/>
                </a:lnTo>
                <a:lnTo>
                  <a:pt x="107" y="88"/>
                </a:lnTo>
                <a:lnTo>
                  <a:pt x="116" y="85"/>
                </a:lnTo>
                <a:lnTo>
                  <a:pt x="121" y="80"/>
                </a:lnTo>
                <a:lnTo>
                  <a:pt x="130" y="74"/>
                </a:lnTo>
                <a:lnTo>
                  <a:pt x="136" y="66"/>
                </a:lnTo>
                <a:lnTo>
                  <a:pt x="144" y="60"/>
                </a:lnTo>
                <a:lnTo>
                  <a:pt x="153" y="54"/>
                </a:lnTo>
                <a:lnTo>
                  <a:pt x="161" y="49"/>
                </a:lnTo>
                <a:lnTo>
                  <a:pt x="172" y="43"/>
                </a:lnTo>
                <a:lnTo>
                  <a:pt x="184" y="37"/>
                </a:lnTo>
                <a:lnTo>
                  <a:pt x="186" y="34"/>
                </a:lnTo>
                <a:lnTo>
                  <a:pt x="192" y="31"/>
                </a:lnTo>
                <a:lnTo>
                  <a:pt x="198" y="29"/>
                </a:lnTo>
                <a:lnTo>
                  <a:pt x="206" y="29"/>
                </a:lnTo>
                <a:lnTo>
                  <a:pt x="212" y="26"/>
                </a:lnTo>
                <a:lnTo>
                  <a:pt x="220" y="23"/>
                </a:lnTo>
                <a:lnTo>
                  <a:pt x="226" y="23"/>
                </a:lnTo>
                <a:lnTo>
                  <a:pt x="237" y="23"/>
                </a:lnTo>
                <a:lnTo>
                  <a:pt x="246" y="20"/>
                </a:lnTo>
                <a:lnTo>
                  <a:pt x="254" y="20"/>
                </a:lnTo>
                <a:lnTo>
                  <a:pt x="263" y="20"/>
                </a:lnTo>
                <a:lnTo>
                  <a:pt x="274" y="20"/>
                </a:lnTo>
                <a:lnTo>
                  <a:pt x="286" y="20"/>
                </a:lnTo>
                <a:lnTo>
                  <a:pt x="297" y="20"/>
                </a:lnTo>
                <a:lnTo>
                  <a:pt x="311" y="20"/>
                </a:lnTo>
                <a:lnTo>
                  <a:pt x="322" y="23"/>
                </a:lnTo>
                <a:lnTo>
                  <a:pt x="334" y="23"/>
                </a:lnTo>
                <a:lnTo>
                  <a:pt x="348" y="23"/>
                </a:lnTo>
                <a:lnTo>
                  <a:pt x="359" y="26"/>
                </a:lnTo>
                <a:lnTo>
                  <a:pt x="371" y="29"/>
                </a:lnTo>
                <a:lnTo>
                  <a:pt x="379" y="29"/>
                </a:lnTo>
                <a:lnTo>
                  <a:pt x="390" y="31"/>
                </a:lnTo>
                <a:lnTo>
                  <a:pt x="399" y="34"/>
                </a:lnTo>
                <a:lnTo>
                  <a:pt x="410" y="37"/>
                </a:lnTo>
                <a:lnTo>
                  <a:pt x="419" y="40"/>
                </a:lnTo>
                <a:lnTo>
                  <a:pt x="427" y="43"/>
                </a:lnTo>
                <a:lnTo>
                  <a:pt x="436" y="43"/>
                </a:lnTo>
                <a:lnTo>
                  <a:pt x="444" y="49"/>
                </a:lnTo>
                <a:lnTo>
                  <a:pt x="450" y="51"/>
                </a:lnTo>
                <a:lnTo>
                  <a:pt x="458" y="54"/>
                </a:lnTo>
                <a:lnTo>
                  <a:pt x="464" y="57"/>
                </a:lnTo>
                <a:lnTo>
                  <a:pt x="470" y="63"/>
                </a:lnTo>
                <a:lnTo>
                  <a:pt x="478" y="66"/>
                </a:lnTo>
                <a:lnTo>
                  <a:pt x="490" y="74"/>
                </a:lnTo>
                <a:lnTo>
                  <a:pt x="495" y="77"/>
                </a:lnTo>
                <a:lnTo>
                  <a:pt x="504" y="83"/>
                </a:lnTo>
                <a:lnTo>
                  <a:pt x="512" y="91"/>
                </a:lnTo>
                <a:lnTo>
                  <a:pt x="515" y="94"/>
                </a:lnTo>
                <a:lnTo>
                  <a:pt x="563" y="94"/>
                </a:lnTo>
                <a:lnTo>
                  <a:pt x="560" y="91"/>
                </a:lnTo>
                <a:lnTo>
                  <a:pt x="549" y="83"/>
                </a:lnTo>
                <a:lnTo>
                  <a:pt x="541" y="77"/>
                </a:lnTo>
                <a:lnTo>
                  <a:pt x="532" y="71"/>
                </a:lnTo>
                <a:lnTo>
                  <a:pt x="521" y="66"/>
                </a:lnTo>
                <a:lnTo>
                  <a:pt x="509" y="57"/>
                </a:lnTo>
                <a:lnTo>
                  <a:pt x="501" y="54"/>
                </a:lnTo>
                <a:lnTo>
                  <a:pt x="492" y="51"/>
                </a:lnTo>
                <a:lnTo>
                  <a:pt x="487" y="46"/>
                </a:lnTo>
                <a:lnTo>
                  <a:pt x="478" y="43"/>
                </a:lnTo>
                <a:lnTo>
                  <a:pt x="470" y="40"/>
                </a:lnTo>
                <a:lnTo>
                  <a:pt x="458" y="34"/>
                </a:lnTo>
                <a:lnTo>
                  <a:pt x="447" y="31"/>
                </a:lnTo>
                <a:lnTo>
                  <a:pt x="439" y="29"/>
                </a:lnTo>
                <a:lnTo>
                  <a:pt x="427" y="26"/>
                </a:lnTo>
                <a:lnTo>
                  <a:pt x="416" y="23"/>
                </a:lnTo>
                <a:lnTo>
                  <a:pt x="405" y="17"/>
                </a:lnTo>
                <a:lnTo>
                  <a:pt x="393" y="14"/>
                </a:lnTo>
                <a:lnTo>
                  <a:pt x="385" y="12"/>
                </a:lnTo>
                <a:lnTo>
                  <a:pt x="379" y="12"/>
                </a:lnTo>
                <a:lnTo>
                  <a:pt x="373" y="12"/>
                </a:lnTo>
                <a:lnTo>
                  <a:pt x="365" y="12"/>
                </a:lnTo>
                <a:lnTo>
                  <a:pt x="354" y="9"/>
                </a:lnTo>
                <a:lnTo>
                  <a:pt x="339" y="6"/>
                </a:lnTo>
                <a:lnTo>
                  <a:pt x="334" y="3"/>
                </a:lnTo>
                <a:lnTo>
                  <a:pt x="325" y="3"/>
                </a:lnTo>
                <a:lnTo>
                  <a:pt x="317" y="0"/>
                </a:lnTo>
                <a:lnTo>
                  <a:pt x="311" y="0"/>
                </a:lnTo>
                <a:lnTo>
                  <a:pt x="297" y="0"/>
                </a:lnTo>
                <a:lnTo>
                  <a:pt x="286" y="0"/>
                </a:lnTo>
                <a:lnTo>
                  <a:pt x="271" y="0"/>
                </a:lnTo>
                <a:lnTo>
                  <a:pt x="260" y="0"/>
                </a:lnTo>
                <a:lnTo>
                  <a:pt x="249" y="0"/>
                </a:lnTo>
                <a:lnTo>
                  <a:pt x="240" y="3"/>
                </a:lnTo>
                <a:lnTo>
                  <a:pt x="229" y="3"/>
                </a:lnTo>
                <a:lnTo>
                  <a:pt x="220" y="3"/>
                </a:lnTo>
                <a:lnTo>
                  <a:pt x="209" y="6"/>
                </a:lnTo>
                <a:lnTo>
                  <a:pt x="201" y="9"/>
                </a:lnTo>
                <a:lnTo>
                  <a:pt x="192" y="12"/>
                </a:lnTo>
                <a:lnTo>
                  <a:pt x="184" y="12"/>
                </a:lnTo>
                <a:lnTo>
                  <a:pt x="178" y="17"/>
                </a:lnTo>
                <a:lnTo>
                  <a:pt x="172" y="20"/>
                </a:lnTo>
                <a:lnTo>
                  <a:pt x="164" y="23"/>
                </a:lnTo>
                <a:lnTo>
                  <a:pt x="155" y="26"/>
                </a:lnTo>
                <a:lnTo>
                  <a:pt x="150" y="29"/>
                </a:lnTo>
                <a:lnTo>
                  <a:pt x="144" y="31"/>
                </a:lnTo>
                <a:lnTo>
                  <a:pt x="133" y="40"/>
                </a:lnTo>
                <a:lnTo>
                  <a:pt x="124" y="49"/>
                </a:lnTo>
                <a:lnTo>
                  <a:pt x="116" y="54"/>
                </a:lnTo>
                <a:lnTo>
                  <a:pt x="110" y="63"/>
                </a:lnTo>
                <a:lnTo>
                  <a:pt x="102" y="68"/>
                </a:lnTo>
                <a:lnTo>
                  <a:pt x="96" y="74"/>
                </a:lnTo>
                <a:lnTo>
                  <a:pt x="87" y="80"/>
                </a:lnTo>
                <a:lnTo>
                  <a:pt x="82" y="85"/>
                </a:lnTo>
                <a:lnTo>
                  <a:pt x="76" y="94"/>
                </a:lnTo>
                <a:lnTo>
                  <a:pt x="70" y="100"/>
                </a:lnTo>
                <a:lnTo>
                  <a:pt x="62" y="108"/>
                </a:lnTo>
                <a:lnTo>
                  <a:pt x="56" y="117"/>
                </a:lnTo>
                <a:lnTo>
                  <a:pt x="48" y="125"/>
                </a:lnTo>
                <a:lnTo>
                  <a:pt x="39" y="134"/>
                </a:lnTo>
                <a:lnTo>
                  <a:pt x="34" y="139"/>
                </a:lnTo>
                <a:lnTo>
                  <a:pt x="25" y="148"/>
                </a:lnTo>
                <a:lnTo>
                  <a:pt x="19" y="156"/>
                </a:lnTo>
                <a:lnTo>
                  <a:pt x="14" y="165"/>
                </a:lnTo>
                <a:lnTo>
                  <a:pt x="8" y="173"/>
                </a:lnTo>
                <a:lnTo>
                  <a:pt x="5" y="182"/>
                </a:lnTo>
                <a:lnTo>
                  <a:pt x="2" y="188"/>
                </a:lnTo>
                <a:lnTo>
                  <a:pt x="2" y="196"/>
                </a:lnTo>
                <a:lnTo>
                  <a:pt x="0" y="205"/>
                </a:lnTo>
                <a:lnTo>
                  <a:pt x="0" y="213"/>
                </a:lnTo>
                <a:lnTo>
                  <a:pt x="0" y="219"/>
                </a:lnTo>
                <a:lnTo>
                  <a:pt x="2" y="225"/>
                </a:lnTo>
                <a:lnTo>
                  <a:pt x="8" y="225"/>
                </a:lnTo>
                <a:lnTo>
                  <a:pt x="14" y="227"/>
                </a:lnTo>
                <a:lnTo>
                  <a:pt x="22" y="227"/>
                </a:lnTo>
                <a:lnTo>
                  <a:pt x="28" y="227"/>
                </a:lnTo>
                <a:lnTo>
                  <a:pt x="34" y="225"/>
                </a:lnTo>
                <a:lnTo>
                  <a:pt x="42" y="225"/>
                </a:lnTo>
                <a:lnTo>
                  <a:pt x="51" y="222"/>
                </a:lnTo>
                <a:lnTo>
                  <a:pt x="59" y="216"/>
                </a:lnTo>
                <a:lnTo>
                  <a:pt x="65" y="213"/>
                </a:lnTo>
                <a:lnTo>
                  <a:pt x="70" y="208"/>
                </a:lnTo>
                <a:lnTo>
                  <a:pt x="76" y="205"/>
                </a:lnTo>
                <a:lnTo>
                  <a:pt x="76" y="208"/>
                </a:lnTo>
                <a:lnTo>
                  <a:pt x="76" y="213"/>
                </a:lnTo>
                <a:lnTo>
                  <a:pt x="73" y="219"/>
                </a:lnTo>
                <a:lnTo>
                  <a:pt x="73" y="230"/>
                </a:lnTo>
                <a:lnTo>
                  <a:pt x="73" y="239"/>
                </a:lnTo>
                <a:lnTo>
                  <a:pt x="76" y="250"/>
                </a:lnTo>
                <a:lnTo>
                  <a:pt x="85" y="259"/>
                </a:lnTo>
                <a:lnTo>
                  <a:pt x="96" y="267"/>
                </a:lnTo>
                <a:lnTo>
                  <a:pt x="102" y="267"/>
                </a:lnTo>
                <a:lnTo>
                  <a:pt x="110" y="267"/>
                </a:lnTo>
                <a:lnTo>
                  <a:pt x="119" y="267"/>
                </a:lnTo>
                <a:lnTo>
                  <a:pt x="127" y="264"/>
                </a:lnTo>
                <a:lnTo>
                  <a:pt x="133" y="259"/>
                </a:lnTo>
                <a:lnTo>
                  <a:pt x="141" y="256"/>
                </a:lnTo>
                <a:lnTo>
                  <a:pt x="153" y="250"/>
                </a:lnTo>
                <a:lnTo>
                  <a:pt x="161" y="244"/>
                </a:lnTo>
                <a:lnTo>
                  <a:pt x="167" y="239"/>
                </a:lnTo>
                <a:lnTo>
                  <a:pt x="175" y="233"/>
                </a:lnTo>
                <a:lnTo>
                  <a:pt x="181" y="227"/>
                </a:lnTo>
                <a:lnTo>
                  <a:pt x="189" y="225"/>
                </a:lnTo>
                <a:lnTo>
                  <a:pt x="198" y="216"/>
                </a:lnTo>
                <a:lnTo>
                  <a:pt x="201" y="213"/>
                </a:lnTo>
                <a:lnTo>
                  <a:pt x="201" y="216"/>
                </a:lnTo>
                <a:lnTo>
                  <a:pt x="201" y="222"/>
                </a:lnTo>
                <a:lnTo>
                  <a:pt x="201" y="227"/>
                </a:lnTo>
                <a:lnTo>
                  <a:pt x="203" y="236"/>
                </a:lnTo>
                <a:lnTo>
                  <a:pt x="203" y="244"/>
                </a:lnTo>
                <a:lnTo>
                  <a:pt x="209" y="253"/>
                </a:lnTo>
                <a:lnTo>
                  <a:pt x="215" y="259"/>
                </a:lnTo>
                <a:lnTo>
                  <a:pt x="226" y="264"/>
                </a:lnTo>
                <a:lnTo>
                  <a:pt x="232" y="262"/>
                </a:lnTo>
                <a:lnTo>
                  <a:pt x="237" y="262"/>
                </a:lnTo>
                <a:lnTo>
                  <a:pt x="246" y="259"/>
                </a:lnTo>
                <a:lnTo>
                  <a:pt x="254" y="256"/>
                </a:lnTo>
                <a:lnTo>
                  <a:pt x="260" y="250"/>
                </a:lnTo>
                <a:lnTo>
                  <a:pt x="269" y="247"/>
                </a:lnTo>
                <a:lnTo>
                  <a:pt x="277" y="239"/>
                </a:lnTo>
                <a:lnTo>
                  <a:pt x="286" y="236"/>
                </a:lnTo>
                <a:lnTo>
                  <a:pt x="291" y="227"/>
                </a:lnTo>
                <a:lnTo>
                  <a:pt x="300" y="222"/>
                </a:lnTo>
                <a:lnTo>
                  <a:pt x="305" y="216"/>
                </a:lnTo>
                <a:lnTo>
                  <a:pt x="311" y="213"/>
                </a:lnTo>
                <a:lnTo>
                  <a:pt x="320" y="205"/>
                </a:lnTo>
                <a:lnTo>
                  <a:pt x="322" y="202"/>
                </a:lnTo>
                <a:lnTo>
                  <a:pt x="322" y="208"/>
                </a:lnTo>
                <a:lnTo>
                  <a:pt x="322" y="213"/>
                </a:lnTo>
                <a:lnTo>
                  <a:pt x="322" y="222"/>
                </a:lnTo>
                <a:lnTo>
                  <a:pt x="325" y="227"/>
                </a:lnTo>
                <a:lnTo>
                  <a:pt x="331" y="236"/>
                </a:lnTo>
                <a:lnTo>
                  <a:pt x="337" y="239"/>
                </a:lnTo>
                <a:lnTo>
                  <a:pt x="345" y="242"/>
                </a:lnTo>
                <a:lnTo>
                  <a:pt x="354" y="239"/>
                </a:lnTo>
                <a:lnTo>
                  <a:pt x="362" y="236"/>
                </a:lnTo>
                <a:lnTo>
                  <a:pt x="371" y="227"/>
                </a:lnTo>
                <a:lnTo>
                  <a:pt x="385" y="219"/>
                </a:lnTo>
                <a:lnTo>
                  <a:pt x="388" y="213"/>
                </a:lnTo>
                <a:lnTo>
                  <a:pt x="396" y="210"/>
                </a:lnTo>
                <a:lnTo>
                  <a:pt x="402" y="205"/>
                </a:lnTo>
                <a:lnTo>
                  <a:pt x="410" y="199"/>
                </a:lnTo>
                <a:lnTo>
                  <a:pt x="416" y="193"/>
                </a:lnTo>
                <a:lnTo>
                  <a:pt x="424" y="188"/>
                </a:lnTo>
                <a:lnTo>
                  <a:pt x="430" y="182"/>
                </a:lnTo>
                <a:lnTo>
                  <a:pt x="439" y="176"/>
                </a:lnTo>
                <a:lnTo>
                  <a:pt x="450" y="165"/>
                </a:lnTo>
                <a:lnTo>
                  <a:pt x="464" y="154"/>
                </a:lnTo>
                <a:lnTo>
                  <a:pt x="475" y="142"/>
                </a:lnTo>
                <a:lnTo>
                  <a:pt x="487" y="134"/>
                </a:lnTo>
                <a:lnTo>
                  <a:pt x="495" y="125"/>
                </a:lnTo>
                <a:lnTo>
                  <a:pt x="501" y="120"/>
                </a:lnTo>
                <a:lnTo>
                  <a:pt x="507" y="114"/>
                </a:lnTo>
                <a:lnTo>
                  <a:pt x="509" y="114"/>
                </a:lnTo>
                <a:lnTo>
                  <a:pt x="484" y="9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3" name="Freeform 22"/>
          <p:cNvSpPr>
            <a:spLocks/>
          </p:cNvSpPr>
          <p:nvPr/>
        </p:nvSpPr>
        <p:spPr bwMode="auto">
          <a:xfrm>
            <a:off x="6935788" y="4668838"/>
            <a:ext cx="823912" cy="493712"/>
          </a:xfrm>
          <a:custGeom>
            <a:avLst/>
            <a:gdLst>
              <a:gd name="T0" fmla="*/ 2147483647 w 601"/>
              <a:gd name="T1" fmla="*/ 2147483647 h 353"/>
              <a:gd name="T2" fmla="*/ 2147483647 w 601"/>
              <a:gd name="T3" fmla="*/ 2147483647 h 353"/>
              <a:gd name="T4" fmla="*/ 2147483647 w 601"/>
              <a:gd name="T5" fmla="*/ 2147483647 h 353"/>
              <a:gd name="T6" fmla="*/ 2147483647 w 601"/>
              <a:gd name="T7" fmla="*/ 2147483647 h 353"/>
              <a:gd name="T8" fmla="*/ 2147483647 w 601"/>
              <a:gd name="T9" fmla="*/ 2147483647 h 353"/>
              <a:gd name="T10" fmla="*/ 2147483647 w 601"/>
              <a:gd name="T11" fmla="*/ 2147483647 h 353"/>
              <a:gd name="T12" fmla="*/ 2147483647 w 601"/>
              <a:gd name="T13" fmla="*/ 2147483647 h 353"/>
              <a:gd name="T14" fmla="*/ 2147483647 w 601"/>
              <a:gd name="T15" fmla="*/ 2147483647 h 353"/>
              <a:gd name="T16" fmla="*/ 2147483647 w 601"/>
              <a:gd name="T17" fmla="*/ 2147483647 h 353"/>
              <a:gd name="T18" fmla="*/ 2147483647 w 601"/>
              <a:gd name="T19" fmla="*/ 2147483647 h 353"/>
              <a:gd name="T20" fmla="*/ 2147483647 w 601"/>
              <a:gd name="T21" fmla="*/ 2147483647 h 353"/>
              <a:gd name="T22" fmla="*/ 2147483647 w 601"/>
              <a:gd name="T23" fmla="*/ 2147483647 h 353"/>
              <a:gd name="T24" fmla="*/ 2147483647 w 601"/>
              <a:gd name="T25" fmla="*/ 2147483647 h 353"/>
              <a:gd name="T26" fmla="*/ 2147483647 w 601"/>
              <a:gd name="T27" fmla="*/ 2147483647 h 353"/>
              <a:gd name="T28" fmla="*/ 2147483647 w 601"/>
              <a:gd name="T29" fmla="*/ 2147483647 h 353"/>
              <a:gd name="T30" fmla="*/ 2147483647 w 601"/>
              <a:gd name="T31" fmla="*/ 2147483647 h 353"/>
              <a:gd name="T32" fmla="*/ 2147483647 w 601"/>
              <a:gd name="T33" fmla="*/ 2147483647 h 353"/>
              <a:gd name="T34" fmla="*/ 2147483647 w 601"/>
              <a:gd name="T35" fmla="*/ 2147483647 h 353"/>
              <a:gd name="T36" fmla="*/ 2147483647 w 601"/>
              <a:gd name="T37" fmla="*/ 2147483647 h 353"/>
              <a:gd name="T38" fmla="*/ 2147483647 w 601"/>
              <a:gd name="T39" fmla="*/ 2147483647 h 353"/>
              <a:gd name="T40" fmla="*/ 2147483647 w 601"/>
              <a:gd name="T41" fmla="*/ 2147483647 h 353"/>
              <a:gd name="T42" fmla="*/ 2147483647 w 601"/>
              <a:gd name="T43" fmla="*/ 2147483647 h 353"/>
              <a:gd name="T44" fmla="*/ 2147483647 w 601"/>
              <a:gd name="T45" fmla="*/ 2147483647 h 353"/>
              <a:gd name="T46" fmla="*/ 2147483647 w 601"/>
              <a:gd name="T47" fmla="*/ 2147483647 h 353"/>
              <a:gd name="T48" fmla="*/ 2147483647 w 601"/>
              <a:gd name="T49" fmla="*/ 2147483647 h 353"/>
              <a:gd name="T50" fmla="*/ 2147483647 w 601"/>
              <a:gd name="T51" fmla="*/ 2147483647 h 353"/>
              <a:gd name="T52" fmla="*/ 2147483647 w 601"/>
              <a:gd name="T53" fmla="*/ 2147483647 h 353"/>
              <a:gd name="T54" fmla="*/ 2147483647 w 601"/>
              <a:gd name="T55" fmla="*/ 2147483647 h 353"/>
              <a:gd name="T56" fmla="*/ 2147483647 w 601"/>
              <a:gd name="T57" fmla="*/ 2147483647 h 353"/>
              <a:gd name="T58" fmla="*/ 2147483647 w 601"/>
              <a:gd name="T59" fmla="*/ 2147483647 h 353"/>
              <a:gd name="T60" fmla="*/ 2147483647 w 601"/>
              <a:gd name="T61" fmla="*/ 2147483647 h 353"/>
              <a:gd name="T62" fmla="*/ 2147483647 w 601"/>
              <a:gd name="T63" fmla="*/ 2147483647 h 353"/>
              <a:gd name="T64" fmla="*/ 2147483647 w 601"/>
              <a:gd name="T65" fmla="*/ 2147483647 h 353"/>
              <a:gd name="T66" fmla="*/ 2147483647 w 601"/>
              <a:gd name="T67" fmla="*/ 2147483647 h 353"/>
              <a:gd name="T68" fmla="*/ 2147483647 w 601"/>
              <a:gd name="T69" fmla="*/ 2147483647 h 353"/>
              <a:gd name="T70" fmla="*/ 2147483647 w 601"/>
              <a:gd name="T71" fmla="*/ 2147483647 h 353"/>
              <a:gd name="T72" fmla="*/ 2147483647 w 601"/>
              <a:gd name="T73" fmla="*/ 2147483647 h 353"/>
              <a:gd name="T74" fmla="*/ 2147483647 w 601"/>
              <a:gd name="T75" fmla="*/ 2147483647 h 353"/>
              <a:gd name="T76" fmla="*/ 2147483647 w 601"/>
              <a:gd name="T77" fmla="*/ 2147483647 h 353"/>
              <a:gd name="T78" fmla="*/ 2147483647 w 601"/>
              <a:gd name="T79" fmla="*/ 2147483647 h 353"/>
              <a:gd name="T80" fmla="*/ 2147483647 w 601"/>
              <a:gd name="T81" fmla="*/ 2147483647 h 353"/>
              <a:gd name="T82" fmla="*/ 2147483647 w 601"/>
              <a:gd name="T83" fmla="*/ 2147483647 h 353"/>
              <a:gd name="T84" fmla="*/ 2147483647 w 601"/>
              <a:gd name="T85" fmla="*/ 2147483647 h 353"/>
              <a:gd name="T86" fmla="*/ 2147483647 w 601"/>
              <a:gd name="T87" fmla="*/ 2147483647 h 353"/>
              <a:gd name="T88" fmla="*/ 2147483647 w 601"/>
              <a:gd name="T89" fmla="*/ 2147483647 h 353"/>
              <a:gd name="T90" fmla="*/ 2147483647 w 601"/>
              <a:gd name="T91" fmla="*/ 2147483647 h 353"/>
              <a:gd name="T92" fmla="*/ 2147483647 w 601"/>
              <a:gd name="T93" fmla="*/ 2147483647 h 353"/>
              <a:gd name="T94" fmla="*/ 2147483647 w 601"/>
              <a:gd name="T95" fmla="*/ 2147483647 h 353"/>
              <a:gd name="T96" fmla="*/ 2147483647 w 601"/>
              <a:gd name="T97" fmla="*/ 2147483647 h 353"/>
              <a:gd name="T98" fmla="*/ 2147483647 w 601"/>
              <a:gd name="T99" fmla="*/ 2147483647 h 353"/>
              <a:gd name="T100" fmla="*/ 2147483647 w 601"/>
              <a:gd name="T101" fmla="*/ 2147483647 h 353"/>
              <a:gd name="T102" fmla="*/ 2147483647 w 601"/>
              <a:gd name="T103" fmla="*/ 2147483647 h 353"/>
              <a:gd name="T104" fmla="*/ 2147483647 w 601"/>
              <a:gd name="T105" fmla="*/ 2147483647 h 353"/>
              <a:gd name="T106" fmla="*/ 2147483647 w 601"/>
              <a:gd name="T107" fmla="*/ 2147483647 h 353"/>
              <a:gd name="T108" fmla="*/ 2147483647 w 601"/>
              <a:gd name="T109" fmla="*/ 2147483647 h 353"/>
              <a:gd name="T110" fmla="*/ 2147483647 w 601"/>
              <a:gd name="T111" fmla="*/ 2147483647 h 353"/>
              <a:gd name="T112" fmla="*/ 2147483647 w 601"/>
              <a:gd name="T113" fmla="*/ 2147483647 h 353"/>
              <a:gd name="T114" fmla="*/ 2147483647 w 601"/>
              <a:gd name="T115" fmla="*/ 2147483647 h 353"/>
              <a:gd name="T116" fmla="*/ 2147483647 w 601"/>
              <a:gd name="T117" fmla="*/ 2147483647 h 353"/>
              <a:gd name="T118" fmla="*/ 2147483647 w 601"/>
              <a:gd name="T119" fmla="*/ 2147483647 h 353"/>
              <a:gd name="T120" fmla="*/ 2147483647 w 601"/>
              <a:gd name="T121" fmla="*/ 2147483647 h 35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01"/>
              <a:gd name="T184" fmla="*/ 0 h 353"/>
              <a:gd name="T185" fmla="*/ 601 w 601"/>
              <a:gd name="T186" fmla="*/ 353 h 35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01" h="353">
                <a:moveTo>
                  <a:pt x="357" y="111"/>
                </a:moveTo>
                <a:lnTo>
                  <a:pt x="354" y="108"/>
                </a:lnTo>
                <a:lnTo>
                  <a:pt x="352" y="108"/>
                </a:lnTo>
                <a:lnTo>
                  <a:pt x="346" y="108"/>
                </a:lnTo>
                <a:lnTo>
                  <a:pt x="337" y="108"/>
                </a:lnTo>
                <a:lnTo>
                  <a:pt x="329" y="106"/>
                </a:lnTo>
                <a:lnTo>
                  <a:pt x="318" y="106"/>
                </a:lnTo>
                <a:lnTo>
                  <a:pt x="306" y="106"/>
                </a:lnTo>
                <a:lnTo>
                  <a:pt x="295" y="106"/>
                </a:lnTo>
                <a:lnTo>
                  <a:pt x="281" y="106"/>
                </a:lnTo>
                <a:lnTo>
                  <a:pt x="269" y="106"/>
                </a:lnTo>
                <a:lnTo>
                  <a:pt x="255" y="106"/>
                </a:lnTo>
                <a:lnTo>
                  <a:pt x="244" y="106"/>
                </a:lnTo>
                <a:lnTo>
                  <a:pt x="233" y="106"/>
                </a:lnTo>
                <a:lnTo>
                  <a:pt x="224" y="106"/>
                </a:lnTo>
                <a:lnTo>
                  <a:pt x="213" y="108"/>
                </a:lnTo>
                <a:lnTo>
                  <a:pt x="207" y="111"/>
                </a:lnTo>
                <a:lnTo>
                  <a:pt x="199" y="111"/>
                </a:lnTo>
                <a:lnTo>
                  <a:pt x="190" y="114"/>
                </a:lnTo>
                <a:lnTo>
                  <a:pt x="179" y="117"/>
                </a:lnTo>
                <a:lnTo>
                  <a:pt x="168" y="123"/>
                </a:lnTo>
                <a:lnTo>
                  <a:pt x="156" y="128"/>
                </a:lnTo>
                <a:lnTo>
                  <a:pt x="142" y="134"/>
                </a:lnTo>
                <a:lnTo>
                  <a:pt x="128" y="142"/>
                </a:lnTo>
                <a:lnTo>
                  <a:pt x="117" y="151"/>
                </a:lnTo>
                <a:lnTo>
                  <a:pt x="108" y="154"/>
                </a:lnTo>
                <a:lnTo>
                  <a:pt x="102" y="159"/>
                </a:lnTo>
                <a:lnTo>
                  <a:pt x="94" y="162"/>
                </a:lnTo>
                <a:lnTo>
                  <a:pt x="88" y="168"/>
                </a:lnTo>
                <a:lnTo>
                  <a:pt x="77" y="174"/>
                </a:lnTo>
                <a:lnTo>
                  <a:pt x="66" y="185"/>
                </a:lnTo>
                <a:lnTo>
                  <a:pt x="54" y="194"/>
                </a:lnTo>
                <a:lnTo>
                  <a:pt x="46" y="202"/>
                </a:lnTo>
                <a:lnTo>
                  <a:pt x="37" y="211"/>
                </a:lnTo>
                <a:lnTo>
                  <a:pt x="32" y="219"/>
                </a:lnTo>
                <a:lnTo>
                  <a:pt x="23" y="233"/>
                </a:lnTo>
                <a:lnTo>
                  <a:pt x="20" y="245"/>
                </a:lnTo>
                <a:lnTo>
                  <a:pt x="20" y="253"/>
                </a:lnTo>
                <a:lnTo>
                  <a:pt x="23" y="262"/>
                </a:lnTo>
                <a:lnTo>
                  <a:pt x="29" y="265"/>
                </a:lnTo>
                <a:lnTo>
                  <a:pt x="34" y="267"/>
                </a:lnTo>
                <a:lnTo>
                  <a:pt x="43" y="265"/>
                </a:lnTo>
                <a:lnTo>
                  <a:pt x="49" y="262"/>
                </a:lnTo>
                <a:lnTo>
                  <a:pt x="51" y="259"/>
                </a:lnTo>
                <a:lnTo>
                  <a:pt x="60" y="253"/>
                </a:lnTo>
                <a:lnTo>
                  <a:pt x="66" y="248"/>
                </a:lnTo>
                <a:lnTo>
                  <a:pt x="77" y="242"/>
                </a:lnTo>
                <a:lnTo>
                  <a:pt x="88" y="236"/>
                </a:lnTo>
                <a:lnTo>
                  <a:pt x="102" y="228"/>
                </a:lnTo>
                <a:lnTo>
                  <a:pt x="114" y="219"/>
                </a:lnTo>
                <a:lnTo>
                  <a:pt x="125" y="213"/>
                </a:lnTo>
                <a:lnTo>
                  <a:pt x="136" y="205"/>
                </a:lnTo>
                <a:lnTo>
                  <a:pt x="151" y="199"/>
                </a:lnTo>
                <a:lnTo>
                  <a:pt x="159" y="194"/>
                </a:lnTo>
                <a:lnTo>
                  <a:pt x="170" y="188"/>
                </a:lnTo>
                <a:lnTo>
                  <a:pt x="179" y="182"/>
                </a:lnTo>
                <a:lnTo>
                  <a:pt x="185" y="179"/>
                </a:lnTo>
                <a:lnTo>
                  <a:pt x="187" y="177"/>
                </a:lnTo>
                <a:lnTo>
                  <a:pt x="190" y="177"/>
                </a:lnTo>
                <a:lnTo>
                  <a:pt x="199" y="191"/>
                </a:lnTo>
                <a:lnTo>
                  <a:pt x="196" y="191"/>
                </a:lnTo>
                <a:lnTo>
                  <a:pt x="193" y="196"/>
                </a:lnTo>
                <a:lnTo>
                  <a:pt x="187" y="199"/>
                </a:lnTo>
                <a:lnTo>
                  <a:pt x="185" y="208"/>
                </a:lnTo>
                <a:lnTo>
                  <a:pt x="179" y="216"/>
                </a:lnTo>
                <a:lnTo>
                  <a:pt x="170" y="225"/>
                </a:lnTo>
                <a:lnTo>
                  <a:pt x="165" y="233"/>
                </a:lnTo>
                <a:lnTo>
                  <a:pt x="159" y="245"/>
                </a:lnTo>
                <a:lnTo>
                  <a:pt x="153" y="253"/>
                </a:lnTo>
                <a:lnTo>
                  <a:pt x="148" y="265"/>
                </a:lnTo>
                <a:lnTo>
                  <a:pt x="145" y="270"/>
                </a:lnTo>
                <a:lnTo>
                  <a:pt x="145" y="282"/>
                </a:lnTo>
                <a:lnTo>
                  <a:pt x="145" y="287"/>
                </a:lnTo>
                <a:lnTo>
                  <a:pt x="148" y="293"/>
                </a:lnTo>
                <a:lnTo>
                  <a:pt x="153" y="293"/>
                </a:lnTo>
                <a:lnTo>
                  <a:pt x="162" y="296"/>
                </a:lnTo>
                <a:lnTo>
                  <a:pt x="173" y="293"/>
                </a:lnTo>
                <a:lnTo>
                  <a:pt x="185" y="287"/>
                </a:lnTo>
                <a:lnTo>
                  <a:pt x="196" y="282"/>
                </a:lnTo>
                <a:lnTo>
                  <a:pt x="207" y="273"/>
                </a:lnTo>
                <a:lnTo>
                  <a:pt x="219" y="265"/>
                </a:lnTo>
                <a:lnTo>
                  <a:pt x="230" y="256"/>
                </a:lnTo>
                <a:lnTo>
                  <a:pt x="241" y="248"/>
                </a:lnTo>
                <a:lnTo>
                  <a:pt x="252" y="239"/>
                </a:lnTo>
                <a:lnTo>
                  <a:pt x="261" y="230"/>
                </a:lnTo>
                <a:lnTo>
                  <a:pt x="269" y="222"/>
                </a:lnTo>
                <a:lnTo>
                  <a:pt x="275" y="213"/>
                </a:lnTo>
                <a:lnTo>
                  <a:pt x="284" y="208"/>
                </a:lnTo>
                <a:lnTo>
                  <a:pt x="295" y="196"/>
                </a:lnTo>
                <a:lnTo>
                  <a:pt x="298" y="194"/>
                </a:lnTo>
                <a:lnTo>
                  <a:pt x="298" y="208"/>
                </a:lnTo>
                <a:lnTo>
                  <a:pt x="295" y="213"/>
                </a:lnTo>
                <a:lnTo>
                  <a:pt x="292" y="216"/>
                </a:lnTo>
                <a:lnTo>
                  <a:pt x="289" y="225"/>
                </a:lnTo>
                <a:lnTo>
                  <a:pt x="284" y="233"/>
                </a:lnTo>
                <a:lnTo>
                  <a:pt x="281" y="245"/>
                </a:lnTo>
                <a:lnTo>
                  <a:pt x="275" y="256"/>
                </a:lnTo>
                <a:lnTo>
                  <a:pt x="272" y="267"/>
                </a:lnTo>
                <a:lnTo>
                  <a:pt x="269" y="276"/>
                </a:lnTo>
                <a:lnTo>
                  <a:pt x="267" y="287"/>
                </a:lnTo>
                <a:lnTo>
                  <a:pt x="264" y="296"/>
                </a:lnTo>
                <a:lnTo>
                  <a:pt x="264" y="304"/>
                </a:lnTo>
                <a:lnTo>
                  <a:pt x="264" y="310"/>
                </a:lnTo>
                <a:lnTo>
                  <a:pt x="267" y="316"/>
                </a:lnTo>
                <a:lnTo>
                  <a:pt x="269" y="319"/>
                </a:lnTo>
                <a:lnTo>
                  <a:pt x="278" y="319"/>
                </a:lnTo>
                <a:lnTo>
                  <a:pt x="286" y="316"/>
                </a:lnTo>
                <a:lnTo>
                  <a:pt x="295" y="310"/>
                </a:lnTo>
                <a:lnTo>
                  <a:pt x="306" y="304"/>
                </a:lnTo>
                <a:lnTo>
                  <a:pt x="315" y="296"/>
                </a:lnTo>
                <a:lnTo>
                  <a:pt x="323" y="287"/>
                </a:lnTo>
                <a:lnTo>
                  <a:pt x="335" y="279"/>
                </a:lnTo>
                <a:lnTo>
                  <a:pt x="343" y="270"/>
                </a:lnTo>
                <a:lnTo>
                  <a:pt x="352" y="262"/>
                </a:lnTo>
                <a:lnTo>
                  <a:pt x="360" y="250"/>
                </a:lnTo>
                <a:lnTo>
                  <a:pt x="369" y="239"/>
                </a:lnTo>
                <a:lnTo>
                  <a:pt x="374" y="230"/>
                </a:lnTo>
                <a:lnTo>
                  <a:pt x="380" y="225"/>
                </a:lnTo>
                <a:lnTo>
                  <a:pt x="383" y="216"/>
                </a:lnTo>
                <a:lnTo>
                  <a:pt x="388" y="213"/>
                </a:lnTo>
                <a:lnTo>
                  <a:pt x="391" y="211"/>
                </a:lnTo>
                <a:lnTo>
                  <a:pt x="403" y="219"/>
                </a:lnTo>
                <a:lnTo>
                  <a:pt x="400" y="222"/>
                </a:lnTo>
                <a:lnTo>
                  <a:pt x="397" y="228"/>
                </a:lnTo>
                <a:lnTo>
                  <a:pt x="394" y="239"/>
                </a:lnTo>
                <a:lnTo>
                  <a:pt x="391" y="250"/>
                </a:lnTo>
                <a:lnTo>
                  <a:pt x="388" y="262"/>
                </a:lnTo>
                <a:lnTo>
                  <a:pt x="388" y="273"/>
                </a:lnTo>
                <a:lnTo>
                  <a:pt x="391" y="282"/>
                </a:lnTo>
                <a:lnTo>
                  <a:pt x="397" y="287"/>
                </a:lnTo>
                <a:lnTo>
                  <a:pt x="403" y="290"/>
                </a:lnTo>
                <a:lnTo>
                  <a:pt x="411" y="290"/>
                </a:lnTo>
                <a:lnTo>
                  <a:pt x="422" y="284"/>
                </a:lnTo>
                <a:lnTo>
                  <a:pt x="437" y="282"/>
                </a:lnTo>
                <a:lnTo>
                  <a:pt x="448" y="270"/>
                </a:lnTo>
                <a:lnTo>
                  <a:pt x="459" y="262"/>
                </a:lnTo>
                <a:lnTo>
                  <a:pt x="468" y="250"/>
                </a:lnTo>
                <a:lnTo>
                  <a:pt x="476" y="239"/>
                </a:lnTo>
                <a:lnTo>
                  <a:pt x="479" y="233"/>
                </a:lnTo>
                <a:lnTo>
                  <a:pt x="482" y="225"/>
                </a:lnTo>
                <a:lnTo>
                  <a:pt x="488" y="216"/>
                </a:lnTo>
                <a:lnTo>
                  <a:pt x="490" y="211"/>
                </a:lnTo>
                <a:lnTo>
                  <a:pt x="496" y="205"/>
                </a:lnTo>
                <a:lnTo>
                  <a:pt x="502" y="196"/>
                </a:lnTo>
                <a:lnTo>
                  <a:pt x="507" y="191"/>
                </a:lnTo>
                <a:lnTo>
                  <a:pt x="513" y="185"/>
                </a:lnTo>
                <a:lnTo>
                  <a:pt x="524" y="174"/>
                </a:lnTo>
                <a:lnTo>
                  <a:pt x="536" y="168"/>
                </a:lnTo>
                <a:lnTo>
                  <a:pt x="547" y="162"/>
                </a:lnTo>
                <a:lnTo>
                  <a:pt x="556" y="162"/>
                </a:lnTo>
                <a:lnTo>
                  <a:pt x="561" y="157"/>
                </a:lnTo>
                <a:lnTo>
                  <a:pt x="567" y="157"/>
                </a:lnTo>
                <a:lnTo>
                  <a:pt x="573" y="157"/>
                </a:lnTo>
                <a:lnTo>
                  <a:pt x="581" y="159"/>
                </a:lnTo>
                <a:lnTo>
                  <a:pt x="592" y="159"/>
                </a:lnTo>
                <a:lnTo>
                  <a:pt x="601" y="162"/>
                </a:lnTo>
                <a:lnTo>
                  <a:pt x="595" y="162"/>
                </a:lnTo>
                <a:lnTo>
                  <a:pt x="590" y="165"/>
                </a:lnTo>
                <a:lnTo>
                  <a:pt x="578" y="168"/>
                </a:lnTo>
                <a:lnTo>
                  <a:pt x="567" y="177"/>
                </a:lnTo>
                <a:lnTo>
                  <a:pt x="553" y="182"/>
                </a:lnTo>
                <a:lnTo>
                  <a:pt x="541" y="191"/>
                </a:lnTo>
                <a:lnTo>
                  <a:pt x="533" y="196"/>
                </a:lnTo>
                <a:lnTo>
                  <a:pt x="527" y="205"/>
                </a:lnTo>
                <a:lnTo>
                  <a:pt x="519" y="211"/>
                </a:lnTo>
                <a:lnTo>
                  <a:pt x="513" y="225"/>
                </a:lnTo>
                <a:lnTo>
                  <a:pt x="507" y="228"/>
                </a:lnTo>
                <a:lnTo>
                  <a:pt x="505" y="236"/>
                </a:lnTo>
                <a:lnTo>
                  <a:pt x="502" y="242"/>
                </a:lnTo>
                <a:lnTo>
                  <a:pt x="496" y="250"/>
                </a:lnTo>
                <a:lnTo>
                  <a:pt x="488" y="262"/>
                </a:lnTo>
                <a:lnTo>
                  <a:pt x="479" y="276"/>
                </a:lnTo>
                <a:lnTo>
                  <a:pt x="471" y="287"/>
                </a:lnTo>
                <a:lnTo>
                  <a:pt x="462" y="296"/>
                </a:lnTo>
                <a:lnTo>
                  <a:pt x="448" y="301"/>
                </a:lnTo>
                <a:lnTo>
                  <a:pt x="437" y="307"/>
                </a:lnTo>
                <a:lnTo>
                  <a:pt x="425" y="313"/>
                </a:lnTo>
                <a:lnTo>
                  <a:pt x="414" y="319"/>
                </a:lnTo>
                <a:lnTo>
                  <a:pt x="403" y="321"/>
                </a:lnTo>
                <a:lnTo>
                  <a:pt x="394" y="321"/>
                </a:lnTo>
                <a:lnTo>
                  <a:pt x="388" y="319"/>
                </a:lnTo>
                <a:lnTo>
                  <a:pt x="383" y="316"/>
                </a:lnTo>
                <a:lnTo>
                  <a:pt x="377" y="304"/>
                </a:lnTo>
                <a:lnTo>
                  <a:pt x="377" y="296"/>
                </a:lnTo>
                <a:lnTo>
                  <a:pt x="374" y="284"/>
                </a:lnTo>
                <a:lnTo>
                  <a:pt x="377" y="273"/>
                </a:lnTo>
                <a:lnTo>
                  <a:pt x="377" y="262"/>
                </a:lnTo>
                <a:lnTo>
                  <a:pt x="377" y="253"/>
                </a:lnTo>
                <a:lnTo>
                  <a:pt x="380" y="248"/>
                </a:lnTo>
                <a:lnTo>
                  <a:pt x="377" y="248"/>
                </a:lnTo>
                <a:lnTo>
                  <a:pt x="374" y="250"/>
                </a:lnTo>
                <a:lnTo>
                  <a:pt x="369" y="256"/>
                </a:lnTo>
                <a:lnTo>
                  <a:pt x="366" y="265"/>
                </a:lnTo>
                <a:lnTo>
                  <a:pt x="357" y="270"/>
                </a:lnTo>
                <a:lnTo>
                  <a:pt x="349" y="282"/>
                </a:lnTo>
                <a:lnTo>
                  <a:pt x="340" y="293"/>
                </a:lnTo>
                <a:lnTo>
                  <a:pt x="332" y="304"/>
                </a:lnTo>
                <a:lnTo>
                  <a:pt x="323" y="316"/>
                </a:lnTo>
                <a:lnTo>
                  <a:pt x="312" y="327"/>
                </a:lnTo>
                <a:lnTo>
                  <a:pt x="303" y="333"/>
                </a:lnTo>
                <a:lnTo>
                  <a:pt x="292" y="341"/>
                </a:lnTo>
                <a:lnTo>
                  <a:pt x="284" y="347"/>
                </a:lnTo>
                <a:lnTo>
                  <a:pt x="272" y="353"/>
                </a:lnTo>
                <a:lnTo>
                  <a:pt x="267" y="353"/>
                </a:lnTo>
                <a:lnTo>
                  <a:pt x="261" y="353"/>
                </a:lnTo>
                <a:lnTo>
                  <a:pt x="252" y="347"/>
                </a:lnTo>
                <a:lnTo>
                  <a:pt x="247" y="341"/>
                </a:lnTo>
                <a:lnTo>
                  <a:pt x="244" y="336"/>
                </a:lnTo>
                <a:lnTo>
                  <a:pt x="241" y="327"/>
                </a:lnTo>
                <a:lnTo>
                  <a:pt x="241" y="319"/>
                </a:lnTo>
                <a:lnTo>
                  <a:pt x="241" y="310"/>
                </a:lnTo>
                <a:lnTo>
                  <a:pt x="241" y="301"/>
                </a:lnTo>
                <a:lnTo>
                  <a:pt x="244" y="293"/>
                </a:lnTo>
                <a:lnTo>
                  <a:pt x="247" y="282"/>
                </a:lnTo>
                <a:lnTo>
                  <a:pt x="250" y="273"/>
                </a:lnTo>
                <a:lnTo>
                  <a:pt x="252" y="267"/>
                </a:lnTo>
                <a:lnTo>
                  <a:pt x="252" y="262"/>
                </a:lnTo>
                <a:lnTo>
                  <a:pt x="258" y="250"/>
                </a:lnTo>
                <a:lnTo>
                  <a:pt x="261" y="248"/>
                </a:lnTo>
                <a:lnTo>
                  <a:pt x="258" y="248"/>
                </a:lnTo>
                <a:lnTo>
                  <a:pt x="255" y="250"/>
                </a:lnTo>
                <a:lnTo>
                  <a:pt x="250" y="253"/>
                </a:lnTo>
                <a:lnTo>
                  <a:pt x="241" y="262"/>
                </a:lnTo>
                <a:lnTo>
                  <a:pt x="233" y="267"/>
                </a:lnTo>
                <a:lnTo>
                  <a:pt x="224" y="276"/>
                </a:lnTo>
                <a:lnTo>
                  <a:pt x="216" y="282"/>
                </a:lnTo>
                <a:lnTo>
                  <a:pt x="204" y="293"/>
                </a:lnTo>
                <a:lnTo>
                  <a:pt x="193" y="301"/>
                </a:lnTo>
                <a:lnTo>
                  <a:pt x="182" y="307"/>
                </a:lnTo>
                <a:lnTo>
                  <a:pt x="170" y="316"/>
                </a:lnTo>
                <a:lnTo>
                  <a:pt x="159" y="321"/>
                </a:lnTo>
                <a:lnTo>
                  <a:pt x="148" y="324"/>
                </a:lnTo>
                <a:lnTo>
                  <a:pt x="139" y="327"/>
                </a:lnTo>
                <a:lnTo>
                  <a:pt x="134" y="327"/>
                </a:lnTo>
                <a:lnTo>
                  <a:pt x="125" y="327"/>
                </a:lnTo>
                <a:lnTo>
                  <a:pt x="119" y="324"/>
                </a:lnTo>
                <a:lnTo>
                  <a:pt x="117" y="319"/>
                </a:lnTo>
                <a:lnTo>
                  <a:pt x="117" y="313"/>
                </a:lnTo>
                <a:lnTo>
                  <a:pt x="117" y="304"/>
                </a:lnTo>
                <a:lnTo>
                  <a:pt x="117" y="296"/>
                </a:lnTo>
                <a:lnTo>
                  <a:pt x="117" y="290"/>
                </a:lnTo>
                <a:lnTo>
                  <a:pt x="117" y="282"/>
                </a:lnTo>
                <a:lnTo>
                  <a:pt x="122" y="273"/>
                </a:lnTo>
                <a:lnTo>
                  <a:pt x="125" y="265"/>
                </a:lnTo>
                <a:lnTo>
                  <a:pt x="125" y="256"/>
                </a:lnTo>
                <a:lnTo>
                  <a:pt x="128" y="248"/>
                </a:lnTo>
                <a:lnTo>
                  <a:pt x="134" y="242"/>
                </a:lnTo>
                <a:lnTo>
                  <a:pt x="136" y="233"/>
                </a:lnTo>
                <a:lnTo>
                  <a:pt x="139" y="230"/>
                </a:lnTo>
                <a:lnTo>
                  <a:pt x="136" y="233"/>
                </a:lnTo>
                <a:lnTo>
                  <a:pt x="128" y="239"/>
                </a:lnTo>
                <a:lnTo>
                  <a:pt x="122" y="245"/>
                </a:lnTo>
                <a:lnTo>
                  <a:pt x="117" y="250"/>
                </a:lnTo>
                <a:lnTo>
                  <a:pt x="108" y="256"/>
                </a:lnTo>
                <a:lnTo>
                  <a:pt x="102" y="265"/>
                </a:lnTo>
                <a:lnTo>
                  <a:pt x="94" y="270"/>
                </a:lnTo>
                <a:lnTo>
                  <a:pt x="85" y="276"/>
                </a:lnTo>
                <a:lnTo>
                  <a:pt x="80" y="282"/>
                </a:lnTo>
                <a:lnTo>
                  <a:pt x="74" y="287"/>
                </a:lnTo>
                <a:lnTo>
                  <a:pt x="60" y="293"/>
                </a:lnTo>
                <a:lnTo>
                  <a:pt x="51" y="299"/>
                </a:lnTo>
                <a:lnTo>
                  <a:pt x="43" y="296"/>
                </a:lnTo>
                <a:lnTo>
                  <a:pt x="37" y="296"/>
                </a:lnTo>
                <a:lnTo>
                  <a:pt x="29" y="293"/>
                </a:lnTo>
                <a:lnTo>
                  <a:pt x="20" y="287"/>
                </a:lnTo>
                <a:lnTo>
                  <a:pt x="12" y="282"/>
                </a:lnTo>
                <a:lnTo>
                  <a:pt x="6" y="273"/>
                </a:lnTo>
                <a:lnTo>
                  <a:pt x="0" y="262"/>
                </a:lnTo>
                <a:lnTo>
                  <a:pt x="0" y="253"/>
                </a:lnTo>
                <a:lnTo>
                  <a:pt x="0" y="245"/>
                </a:lnTo>
                <a:lnTo>
                  <a:pt x="0" y="239"/>
                </a:lnTo>
                <a:lnTo>
                  <a:pt x="3" y="228"/>
                </a:lnTo>
                <a:lnTo>
                  <a:pt x="9" y="219"/>
                </a:lnTo>
                <a:lnTo>
                  <a:pt x="12" y="208"/>
                </a:lnTo>
                <a:lnTo>
                  <a:pt x="20" y="199"/>
                </a:lnTo>
                <a:lnTo>
                  <a:pt x="29" y="188"/>
                </a:lnTo>
                <a:lnTo>
                  <a:pt x="40" y="177"/>
                </a:lnTo>
                <a:lnTo>
                  <a:pt x="49" y="165"/>
                </a:lnTo>
                <a:lnTo>
                  <a:pt x="63" y="154"/>
                </a:lnTo>
                <a:lnTo>
                  <a:pt x="68" y="148"/>
                </a:lnTo>
                <a:lnTo>
                  <a:pt x="74" y="142"/>
                </a:lnTo>
                <a:lnTo>
                  <a:pt x="83" y="137"/>
                </a:lnTo>
                <a:lnTo>
                  <a:pt x="91" y="134"/>
                </a:lnTo>
                <a:lnTo>
                  <a:pt x="100" y="128"/>
                </a:lnTo>
                <a:lnTo>
                  <a:pt x="108" y="123"/>
                </a:lnTo>
                <a:lnTo>
                  <a:pt x="117" y="120"/>
                </a:lnTo>
                <a:lnTo>
                  <a:pt x="125" y="114"/>
                </a:lnTo>
                <a:lnTo>
                  <a:pt x="136" y="111"/>
                </a:lnTo>
                <a:lnTo>
                  <a:pt x="148" y="106"/>
                </a:lnTo>
                <a:lnTo>
                  <a:pt x="156" y="103"/>
                </a:lnTo>
                <a:lnTo>
                  <a:pt x="168" y="100"/>
                </a:lnTo>
                <a:lnTo>
                  <a:pt x="165" y="100"/>
                </a:lnTo>
                <a:lnTo>
                  <a:pt x="159" y="97"/>
                </a:lnTo>
                <a:lnTo>
                  <a:pt x="148" y="91"/>
                </a:lnTo>
                <a:lnTo>
                  <a:pt x="136" y="88"/>
                </a:lnTo>
                <a:lnTo>
                  <a:pt x="125" y="80"/>
                </a:lnTo>
                <a:lnTo>
                  <a:pt x="117" y="74"/>
                </a:lnTo>
                <a:lnTo>
                  <a:pt x="111" y="66"/>
                </a:lnTo>
                <a:lnTo>
                  <a:pt x="111" y="57"/>
                </a:lnTo>
                <a:lnTo>
                  <a:pt x="114" y="46"/>
                </a:lnTo>
                <a:lnTo>
                  <a:pt x="119" y="35"/>
                </a:lnTo>
                <a:lnTo>
                  <a:pt x="128" y="26"/>
                </a:lnTo>
                <a:lnTo>
                  <a:pt x="136" y="15"/>
                </a:lnTo>
                <a:lnTo>
                  <a:pt x="145" y="6"/>
                </a:lnTo>
                <a:lnTo>
                  <a:pt x="153" y="3"/>
                </a:lnTo>
                <a:lnTo>
                  <a:pt x="159" y="0"/>
                </a:lnTo>
                <a:lnTo>
                  <a:pt x="165" y="3"/>
                </a:lnTo>
                <a:lnTo>
                  <a:pt x="168" y="6"/>
                </a:lnTo>
                <a:lnTo>
                  <a:pt x="168" y="15"/>
                </a:lnTo>
                <a:lnTo>
                  <a:pt x="165" y="20"/>
                </a:lnTo>
                <a:lnTo>
                  <a:pt x="165" y="26"/>
                </a:lnTo>
                <a:lnTo>
                  <a:pt x="162" y="26"/>
                </a:lnTo>
                <a:lnTo>
                  <a:pt x="156" y="35"/>
                </a:lnTo>
                <a:lnTo>
                  <a:pt x="151" y="43"/>
                </a:lnTo>
                <a:lnTo>
                  <a:pt x="153" y="54"/>
                </a:lnTo>
                <a:lnTo>
                  <a:pt x="156" y="57"/>
                </a:lnTo>
                <a:lnTo>
                  <a:pt x="162" y="63"/>
                </a:lnTo>
                <a:lnTo>
                  <a:pt x="170" y="69"/>
                </a:lnTo>
                <a:lnTo>
                  <a:pt x="182" y="74"/>
                </a:lnTo>
                <a:lnTo>
                  <a:pt x="190" y="80"/>
                </a:lnTo>
                <a:lnTo>
                  <a:pt x="199" y="83"/>
                </a:lnTo>
                <a:lnTo>
                  <a:pt x="204" y="86"/>
                </a:lnTo>
                <a:lnTo>
                  <a:pt x="207" y="86"/>
                </a:lnTo>
                <a:lnTo>
                  <a:pt x="210" y="86"/>
                </a:lnTo>
                <a:lnTo>
                  <a:pt x="219" y="83"/>
                </a:lnTo>
                <a:lnTo>
                  <a:pt x="224" y="80"/>
                </a:lnTo>
                <a:lnTo>
                  <a:pt x="230" y="80"/>
                </a:lnTo>
                <a:lnTo>
                  <a:pt x="238" y="80"/>
                </a:lnTo>
                <a:lnTo>
                  <a:pt x="250" y="80"/>
                </a:lnTo>
                <a:lnTo>
                  <a:pt x="258" y="77"/>
                </a:lnTo>
                <a:lnTo>
                  <a:pt x="269" y="77"/>
                </a:lnTo>
                <a:lnTo>
                  <a:pt x="281" y="77"/>
                </a:lnTo>
                <a:lnTo>
                  <a:pt x="292" y="77"/>
                </a:lnTo>
                <a:lnTo>
                  <a:pt x="303" y="77"/>
                </a:lnTo>
                <a:lnTo>
                  <a:pt x="318" y="80"/>
                </a:lnTo>
                <a:lnTo>
                  <a:pt x="329" y="80"/>
                </a:lnTo>
                <a:lnTo>
                  <a:pt x="343" y="83"/>
                </a:lnTo>
                <a:lnTo>
                  <a:pt x="354" y="86"/>
                </a:lnTo>
                <a:lnTo>
                  <a:pt x="366" y="88"/>
                </a:lnTo>
                <a:lnTo>
                  <a:pt x="377" y="88"/>
                </a:lnTo>
                <a:lnTo>
                  <a:pt x="388" y="91"/>
                </a:lnTo>
                <a:lnTo>
                  <a:pt x="397" y="94"/>
                </a:lnTo>
                <a:lnTo>
                  <a:pt x="408" y="97"/>
                </a:lnTo>
                <a:lnTo>
                  <a:pt x="414" y="100"/>
                </a:lnTo>
                <a:lnTo>
                  <a:pt x="422" y="100"/>
                </a:lnTo>
                <a:lnTo>
                  <a:pt x="431" y="103"/>
                </a:lnTo>
                <a:lnTo>
                  <a:pt x="434" y="106"/>
                </a:lnTo>
                <a:lnTo>
                  <a:pt x="439" y="106"/>
                </a:lnTo>
                <a:lnTo>
                  <a:pt x="445" y="108"/>
                </a:lnTo>
                <a:lnTo>
                  <a:pt x="445" y="111"/>
                </a:lnTo>
                <a:lnTo>
                  <a:pt x="445" y="117"/>
                </a:lnTo>
                <a:lnTo>
                  <a:pt x="437" y="117"/>
                </a:lnTo>
                <a:lnTo>
                  <a:pt x="425" y="117"/>
                </a:lnTo>
                <a:lnTo>
                  <a:pt x="417" y="117"/>
                </a:lnTo>
                <a:lnTo>
                  <a:pt x="411" y="117"/>
                </a:lnTo>
                <a:lnTo>
                  <a:pt x="403" y="114"/>
                </a:lnTo>
                <a:lnTo>
                  <a:pt x="394" y="114"/>
                </a:lnTo>
                <a:lnTo>
                  <a:pt x="388" y="114"/>
                </a:lnTo>
                <a:lnTo>
                  <a:pt x="380" y="111"/>
                </a:lnTo>
                <a:lnTo>
                  <a:pt x="371" y="111"/>
                </a:lnTo>
                <a:lnTo>
                  <a:pt x="369" y="111"/>
                </a:lnTo>
                <a:lnTo>
                  <a:pt x="360" y="111"/>
                </a:lnTo>
                <a:lnTo>
                  <a:pt x="357" y="1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4" name="Freeform 23"/>
          <p:cNvSpPr>
            <a:spLocks/>
          </p:cNvSpPr>
          <p:nvPr/>
        </p:nvSpPr>
        <p:spPr bwMode="auto">
          <a:xfrm>
            <a:off x="5064125" y="4237038"/>
            <a:ext cx="4867275" cy="2971800"/>
          </a:xfrm>
          <a:custGeom>
            <a:avLst/>
            <a:gdLst>
              <a:gd name="T0" fmla="*/ 2147483647 w 3549"/>
              <a:gd name="T1" fmla="*/ 2147483647 h 2127"/>
              <a:gd name="T2" fmla="*/ 2147483647 w 3549"/>
              <a:gd name="T3" fmla="*/ 2147483647 h 2127"/>
              <a:gd name="T4" fmla="*/ 2147483647 w 3549"/>
              <a:gd name="T5" fmla="*/ 2147483647 h 2127"/>
              <a:gd name="T6" fmla="*/ 2147483647 w 3549"/>
              <a:gd name="T7" fmla="*/ 2147483647 h 2127"/>
              <a:gd name="T8" fmla="*/ 2147483647 w 3549"/>
              <a:gd name="T9" fmla="*/ 2147483647 h 2127"/>
              <a:gd name="T10" fmla="*/ 2147483647 w 3549"/>
              <a:gd name="T11" fmla="*/ 2147483647 h 2127"/>
              <a:gd name="T12" fmla="*/ 2147483647 w 3549"/>
              <a:gd name="T13" fmla="*/ 2147483647 h 2127"/>
              <a:gd name="T14" fmla="*/ 2147483647 w 3549"/>
              <a:gd name="T15" fmla="*/ 2147483647 h 2127"/>
              <a:gd name="T16" fmla="*/ 2147483647 w 3549"/>
              <a:gd name="T17" fmla="*/ 2147483647 h 2127"/>
              <a:gd name="T18" fmla="*/ 2147483647 w 3549"/>
              <a:gd name="T19" fmla="*/ 2147483647 h 2127"/>
              <a:gd name="T20" fmla="*/ 2147483647 w 3549"/>
              <a:gd name="T21" fmla="*/ 2147483647 h 2127"/>
              <a:gd name="T22" fmla="*/ 2147483647 w 3549"/>
              <a:gd name="T23" fmla="*/ 2147483647 h 2127"/>
              <a:gd name="T24" fmla="*/ 2147483647 w 3549"/>
              <a:gd name="T25" fmla="*/ 2147483647 h 2127"/>
              <a:gd name="T26" fmla="*/ 2147483647 w 3549"/>
              <a:gd name="T27" fmla="*/ 2147483647 h 2127"/>
              <a:gd name="T28" fmla="*/ 2147483647 w 3549"/>
              <a:gd name="T29" fmla="*/ 2147483647 h 2127"/>
              <a:gd name="T30" fmla="*/ 2147483647 w 3549"/>
              <a:gd name="T31" fmla="*/ 2147483647 h 2127"/>
              <a:gd name="T32" fmla="*/ 2147483647 w 3549"/>
              <a:gd name="T33" fmla="*/ 2147483647 h 2127"/>
              <a:gd name="T34" fmla="*/ 2147483647 w 3549"/>
              <a:gd name="T35" fmla="*/ 2147483647 h 2127"/>
              <a:gd name="T36" fmla="*/ 2147483647 w 3549"/>
              <a:gd name="T37" fmla="*/ 2147483647 h 2127"/>
              <a:gd name="T38" fmla="*/ 2147483647 w 3549"/>
              <a:gd name="T39" fmla="*/ 2147483647 h 2127"/>
              <a:gd name="T40" fmla="*/ 2147483647 w 3549"/>
              <a:gd name="T41" fmla="*/ 2147483647 h 2127"/>
              <a:gd name="T42" fmla="*/ 2147483647 w 3549"/>
              <a:gd name="T43" fmla="*/ 2147483647 h 2127"/>
              <a:gd name="T44" fmla="*/ 2147483647 w 3549"/>
              <a:gd name="T45" fmla="*/ 2147483647 h 2127"/>
              <a:gd name="T46" fmla="*/ 2147483647 w 3549"/>
              <a:gd name="T47" fmla="*/ 2147483647 h 2127"/>
              <a:gd name="T48" fmla="*/ 2147483647 w 3549"/>
              <a:gd name="T49" fmla="*/ 2147483647 h 2127"/>
              <a:gd name="T50" fmla="*/ 2147483647 w 3549"/>
              <a:gd name="T51" fmla="*/ 2147483647 h 2127"/>
              <a:gd name="T52" fmla="*/ 2147483647 w 3549"/>
              <a:gd name="T53" fmla="*/ 2147483647 h 2127"/>
              <a:gd name="T54" fmla="*/ 2147483647 w 3549"/>
              <a:gd name="T55" fmla="*/ 2147483647 h 2127"/>
              <a:gd name="T56" fmla="*/ 2147483647 w 3549"/>
              <a:gd name="T57" fmla="*/ 2147483647 h 2127"/>
              <a:gd name="T58" fmla="*/ 2147483647 w 3549"/>
              <a:gd name="T59" fmla="*/ 2147483647 h 2127"/>
              <a:gd name="T60" fmla="*/ 2147483647 w 3549"/>
              <a:gd name="T61" fmla="*/ 2147483647 h 2127"/>
              <a:gd name="T62" fmla="*/ 2147483647 w 3549"/>
              <a:gd name="T63" fmla="*/ 2147483647 h 2127"/>
              <a:gd name="T64" fmla="*/ 2147483647 w 3549"/>
              <a:gd name="T65" fmla="*/ 2147483647 h 2127"/>
              <a:gd name="T66" fmla="*/ 2147483647 w 3549"/>
              <a:gd name="T67" fmla="*/ 2147483647 h 2127"/>
              <a:gd name="T68" fmla="*/ 2147483647 w 3549"/>
              <a:gd name="T69" fmla="*/ 2147483647 h 2127"/>
              <a:gd name="T70" fmla="*/ 2147483647 w 3549"/>
              <a:gd name="T71" fmla="*/ 2147483647 h 2127"/>
              <a:gd name="T72" fmla="*/ 2147483647 w 3549"/>
              <a:gd name="T73" fmla="*/ 2147483647 h 2127"/>
              <a:gd name="T74" fmla="*/ 2147483647 w 3549"/>
              <a:gd name="T75" fmla="*/ 2147483647 h 2127"/>
              <a:gd name="T76" fmla="*/ 2147483647 w 3549"/>
              <a:gd name="T77" fmla="*/ 2147483647 h 2127"/>
              <a:gd name="T78" fmla="*/ 2147483647 w 3549"/>
              <a:gd name="T79" fmla="*/ 2147483647 h 2127"/>
              <a:gd name="T80" fmla="*/ 2147483647 w 3549"/>
              <a:gd name="T81" fmla="*/ 2147483647 h 2127"/>
              <a:gd name="T82" fmla="*/ 2147483647 w 3549"/>
              <a:gd name="T83" fmla="*/ 2147483647 h 2127"/>
              <a:gd name="T84" fmla="*/ 2147483647 w 3549"/>
              <a:gd name="T85" fmla="*/ 2147483647 h 2127"/>
              <a:gd name="T86" fmla="*/ 2147483647 w 3549"/>
              <a:gd name="T87" fmla="*/ 2147483647 h 2127"/>
              <a:gd name="T88" fmla="*/ 2147483647 w 3549"/>
              <a:gd name="T89" fmla="*/ 2147483647 h 2127"/>
              <a:gd name="T90" fmla="*/ 2147483647 w 3549"/>
              <a:gd name="T91" fmla="*/ 2147483647 h 2127"/>
              <a:gd name="T92" fmla="*/ 2147483647 w 3549"/>
              <a:gd name="T93" fmla="*/ 2147483647 h 2127"/>
              <a:gd name="T94" fmla="*/ 2147483647 w 3549"/>
              <a:gd name="T95" fmla="*/ 2147483647 h 2127"/>
              <a:gd name="T96" fmla="*/ 2147483647 w 3549"/>
              <a:gd name="T97" fmla="*/ 2147483647 h 2127"/>
              <a:gd name="T98" fmla="*/ 2147483647 w 3549"/>
              <a:gd name="T99" fmla="*/ 2147483647 h 2127"/>
              <a:gd name="T100" fmla="*/ 2147483647 w 3549"/>
              <a:gd name="T101" fmla="*/ 2147483647 h 2127"/>
              <a:gd name="T102" fmla="*/ 2147483647 w 3549"/>
              <a:gd name="T103" fmla="*/ 2147483647 h 2127"/>
              <a:gd name="T104" fmla="*/ 2147483647 w 3549"/>
              <a:gd name="T105" fmla="*/ 2147483647 h 2127"/>
              <a:gd name="T106" fmla="*/ 2147483647 w 3549"/>
              <a:gd name="T107" fmla="*/ 2147483647 h 2127"/>
              <a:gd name="T108" fmla="*/ 2147483647 w 3549"/>
              <a:gd name="T109" fmla="*/ 2147483647 h 2127"/>
              <a:gd name="T110" fmla="*/ 2147483647 w 3549"/>
              <a:gd name="T111" fmla="*/ 2147483647 h 2127"/>
              <a:gd name="T112" fmla="*/ 2147483647 w 3549"/>
              <a:gd name="T113" fmla="*/ 2147483647 h 2127"/>
              <a:gd name="T114" fmla="*/ 2147483647 w 3549"/>
              <a:gd name="T115" fmla="*/ 2147483647 h 2127"/>
              <a:gd name="T116" fmla="*/ 2147483647 w 3549"/>
              <a:gd name="T117" fmla="*/ 2147483647 h 2127"/>
              <a:gd name="T118" fmla="*/ 2147483647 w 3549"/>
              <a:gd name="T119" fmla="*/ 2147483647 h 21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549"/>
              <a:gd name="T181" fmla="*/ 0 h 2127"/>
              <a:gd name="T182" fmla="*/ 3549 w 3549"/>
              <a:gd name="T183" fmla="*/ 2127 h 212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549" h="2127">
                <a:moveTo>
                  <a:pt x="1790" y="420"/>
                </a:moveTo>
                <a:lnTo>
                  <a:pt x="1793" y="420"/>
                </a:lnTo>
                <a:lnTo>
                  <a:pt x="1799" y="420"/>
                </a:lnTo>
                <a:lnTo>
                  <a:pt x="1807" y="423"/>
                </a:lnTo>
                <a:lnTo>
                  <a:pt x="1816" y="423"/>
                </a:lnTo>
                <a:lnTo>
                  <a:pt x="1824" y="426"/>
                </a:lnTo>
                <a:lnTo>
                  <a:pt x="1836" y="429"/>
                </a:lnTo>
                <a:lnTo>
                  <a:pt x="1850" y="432"/>
                </a:lnTo>
                <a:lnTo>
                  <a:pt x="1858" y="434"/>
                </a:lnTo>
                <a:lnTo>
                  <a:pt x="1870" y="440"/>
                </a:lnTo>
                <a:lnTo>
                  <a:pt x="1881" y="443"/>
                </a:lnTo>
                <a:lnTo>
                  <a:pt x="1892" y="446"/>
                </a:lnTo>
                <a:lnTo>
                  <a:pt x="1901" y="451"/>
                </a:lnTo>
                <a:lnTo>
                  <a:pt x="1909" y="457"/>
                </a:lnTo>
                <a:lnTo>
                  <a:pt x="1915" y="463"/>
                </a:lnTo>
                <a:lnTo>
                  <a:pt x="1921" y="468"/>
                </a:lnTo>
                <a:lnTo>
                  <a:pt x="2062" y="486"/>
                </a:lnTo>
                <a:lnTo>
                  <a:pt x="2059" y="486"/>
                </a:lnTo>
                <a:lnTo>
                  <a:pt x="2056" y="488"/>
                </a:lnTo>
                <a:lnTo>
                  <a:pt x="2051" y="494"/>
                </a:lnTo>
                <a:lnTo>
                  <a:pt x="2045" y="500"/>
                </a:lnTo>
                <a:lnTo>
                  <a:pt x="2034" y="505"/>
                </a:lnTo>
                <a:lnTo>
                  <a:pt x="2025" y="514"/>
                </a:lnTo>
                <a:lnTo>
                  <a:pt x="2011" y="525"/>
                </a:lnTo>
                <a:lnTo>
                  <a:pt x="2000" y="537"/>
                </a:lnTo>
                <a:lnTo>
                  <a:pt x="1991" y="539"/>
                </a:lnTo>
                <a:lnTo>
                  <a:pt x="1983" y="548"/>
                </a:lnTo>
                <a:lnTo>
                  <a:pt x="1977" y="551"/>
                </a:lnTo>
                <a:lnTo>
                  <a:pt x="1969" y="559"/>
                </a:lnTo>
                <a:lnTo>
                  <a:pt x="1960" y="565"/>
                </a:lnTo>
                <a:lnTo>
                  <a:pt x="1952" y="571"/>
                </a:lnTo>
                <a:lnTo>
                  <a:pt x="1943" y="579"/>
                </a:lnTo>
                <a:lnTo>
                  <a:pt x="1935" y="588"/>
                </a:lnTo>
                <a:lnTo>
                  <a:pt x="1926" y="593"/>
                </a:lnTo>
                <a:lnTo>
                  <a:pt x="1915" y="602"/>
                </a:lnTo>
                <a:lnTo>
                  <a:pt x="1906" y="608"/>
                </a:lnTo>
                <a:lnTo>
                  <a:pt x="1898" y="616"/>
                </a:lnTo>
                <a:lnTo>
                  <a:pt x="1887" y="625"/>
                </a:lnTo>
                <a:lnTo>
                  <a:pt x="1878" y="633"/>
                </a:lnTo>
                <a:lnTo>
                  <a:pt x="1870" y="642"/>
                </a:lnTo>
                <a:lnTo>
                  <a:pt x="1861" y="650"/>
                </a:lnTo>
                <a:lnTo>
                  <a:pt x="1850" y="656"/>
                </a:lnTo>
                <a:lnTo>
                  <a:pt x="1841" y="664"/>
                </a:lnTo>
                <a:lnTo>
                  <a:pt x="1830" y="673"/>
                </a:lnTo>
                <a:lnTo>
                  <a:pt x="1819" y="681"/>
                </a:lnTo>
                <a:lnTo>
                  <a:pt x="1810" y="687"/>
                </a:lnTo>
                <a:lnTo>
                  <a:pt x="1802" y="699"/>
                </a:lnTo>
                <a:lnTo>
                  <a:pt x="1790" y="704"/>
                </a:lnTo>
                <a:lnTo>
                  <a:pt x="1785" y="713"/>
                </a:lnTo>
                <a:lnTo>
                  <a:pt x="1773" y="721"/>
                </a:lnTo>
                <a:lnTo>
                  <a:pt x="1765" y="730"/>
                </a:lnTo>
                <a:lnTo>
                  <a:pt x="1756" y="738"/>
                </a:lnTo>
                <a:lnTo>
                  <a:pt x="1748" y="747"/>
                </a:lnTo>
                <a:lnTo>
                  <a:pt x="1736" y="752"/>
                </a:lnTo>
                <a:lnTo>
                  <a:pt x="1731" y="761"/>
                </a:lnTo>
                <a:lnTo>
                  <a:pt x="1722" y="770"/>
                </a:lnTo>
                <a:lnTo>
                  <a:pt x="1714" y="778"/>
                </a:lnTo>
                <a:lnTo>
                  <a:pt x="1705" y="784"/>
                </a:lnTo>
                <a:lnTo>
                  <a:pt x="1700" y="789"/>
                </a:lnTo>
                <a:lnTo>
                  <a:pt x="1691" y="795"/>
                </a:lnTo>
                <a:lnTo>
                  <a:pt x="1685" y="804"/>
                </a:lnTo>
                <a:lnTo>
                  <a:pt x="1671" y="815"/>
                </a:lnTo>
                <a:lnTo>
                  <a:pt x="1660" y="829"/>
                </a:lnTo>
                <a:lnTo>
                  <a:pt x="1651" y="841"/>
                </a:lnTo>
                <a:lnTo>
                  <a:pt x="1643" y="849"/>
                </a:lnTo>
                <a:lnTo>
                  <a:pt x="1637" y="860"/>
                </a:lnTo>
                <a:lnTo>
                  <a:pt x="1634" y="869"/>
                </a:lnTo>
                <a:lnTo>
                  <a:pt x="1634" y="866"/>
                </a:lnTo>
                <a:lnTo>
                  <a:pt x="1632" y="866"/>
                </a:lnTo>
                <a:lnTo>
                  <a:pt x="1626" y="866"/>
                </a:lnTo>
                <a:lnTo>
                  <a:pt x="1620" y="866"/>
                </a:lnTo>
                <a:lnTo>
                  <a:pt x="1612" y="863"/>
                </a:lnTo>
                <a:lnTo>
                  <a:pt x="1603" y="863"/>
                </a:lnTo>
                <a:lnTo>
                  <a:pt x="1592" y="860"/>
                </a:lnTo>
                <a:lnTo>
                  <a:pt x="1581" y="860"/>
                </a:lnTo>
                <a:lnTo>
                  <a:pt x="1564" y="860"/>
                </a:lnTo>
                <a:lnTo>
                  <a:pt x="1550" y="858"/>
                </a:lnTo>
                <a:lnTo>
                  <a:pt x="1533" y="858"/>
                </a:lnTo>
                <a:lnTo>
                  <a:pt x="1516" y="855"/>
                </a:lnTo>
                <a:lnTo>
                  <a:pt x="1496" y="852"/>
                </a:lnTo>
                <a:lnTo>
                  <a:pt x="1479" y="852"/>
                </a:lnTo>
                <a:lnTo>
                  <a:pt x="1456" y="849"/>
                </a:lnTo>
                <a:lnTo>
                  <a:pt x="1436" y="849"/>
                </a:lnTo>
                <a:lnTo>
                  <a:pt x="1411" y="846"/>
                </a:lnTo>
                <a:lnTo>
                  <a:pt x="1385" y="843"/>
                </a:lnTo>
                <a:lnTo>
                  <a:pt x="1360" y="841"/>
                </a:lnTo>
                <a:lnTo>
                  <a:pt x="1334" y="838"/>
                </a:lnTo>
                <a:lnTo>
                  <a:pt x="1306" y="838"/>
                </a:lnTo>
                <a:lnTo>
                  <a:pt x="1278" y="835"/>
                </a:lnTo>
                <a:lnTo>
                  <a:pt x="1249" y="832"/>
                </a:lnTo>
                <a:lnTo>
                  <a:pt x="1224" y="829"/>
                </a:lnTo>
                <a:lnTo>
                  <a:pt x="1193" y="826"/>
                </a:lnTo>
                <a:lnTo>
                  <a:pt x="1162" y="826"/>
                </a:lnTo>
                <a:lnTo>
                  <a:pt x="1130" y="821"/>
                </a:lnTo>
                <a:lnTo>
                  <a:pt x="1099" y="821"/>
                </a:lnTo>
                <a:lnTo>
                  <a:pt x="1068" y="818"/>
                </a:lnTo>
                <a:lnTo>
                  <a:pt x="1034" y="815"/>
                </a:lnTo>
                <a:lnTo>
                  <a:pt x="1003" y="812"/>
                </a:lnTo>
                <a:lnTo>
                  <a:pt x="972" y="812"/>
                </a:lnTo>
                <a:lnTo>
                  <a:pt x="938" y="806"/>
                </a:lnTo>
                <a:lnTo>
                  <a:pt x="904" y="806"/>
                </a:lnTo>
                <a:lnTo>
                  <a:pt x="870" y="804"/>
                </a:lnTo>
                <a:lnTo>
                  <a:pt x="836" y="801"/>
                </a:lnTo>
                <a:lnTo>
                  <a:pt x="802" y="798"/>
                </a:lnTo>
                <a:lnTo>
                  <a:pt x="771" y="798"/>
                </a:lnTo>
                <a:lnTo>
                  <a:pt x="737" y="795"/>
                </a:lnTo>
                <a:lnTo>
                  <a:pt x="703" y="795"/>
                </a:lnTo>
                <a:lnTo>
                  <a:pt x="669" y="792"/>
                </a:lnTo>
                <a:lnTo>
                  <a:pt x="635" y="789"/>
                </a:lnTo>
                <a:lnTo>
                  <a:pt x="601" y="787"/>
                </a:lnTo>
                <a:lnTo>
                  <a:pt x="567" y="787"/>
                </a:lnTo>
                <a:lnTo>
                  <a:pt x="536" y="784"/>
                </a:lnTo>
                <a:lnTo>
                  <a:pt x="504" y="784"/>
                </a:lnTo>
                <a:lnTo>
                  <a:pt x="473" y="781"/>
                </a:lnTo>
                <a:lnTo>
                  <a:pt x="442" y="781"/>
                </a:lnTo>
                <a:lnTo>
                  <a:pt x="411" y="781"/>
                </a:lnTo>
                <a:lnTo>
                  <a:pt x="380" y="778"/>
                </a:lnTo>
                <a:lnTo>
                  <a:pt x="351" y="778"/>
                </a:lnTo>
                <a:lnTo>
                  <a:pt x="323" y="778"/>
                </a:lnTo>
                <a:lnTo>
                  <a:pt x="295" y="778"/>
                </a:lnTo>
                <a:lnTo>
                  <a:pt x="267" y="778"/>
                </a:lnTo>
                <a:lnTo>
                  <a:pt x="241" y="778"/>
                </a:lnTo>
                <a:lnTo>
                  <a:pt x="216" y="778"/>
                </a:lnTo>
                <a:lnTo>
                  <a:pt x="190" y="778"/>
                </a:lnTo>
                <a:lnTo>
                  <a:pt x="167" y="778"/>
                </a:lnTo>
                <a:lnTo>
                  <a:pt x="145" y="778"/>
                </a:lnTo>
                <a:lnTo>
                  <a:pt x="122" y="781"/>
                </a:lnTo>
                <a:lnTo>
                  <a:pt x="102" y="781"/>
                </a:lnTo>
                <a:lnTo>
                  <a:pt x="85" y="784"/>
                </a:lnTo>
                <a:lnTo>
                  <a:pt x="65" y="784"/>
                </a:lnTo>
                <a:lnTo>
                  <a:pt x="51" y="787"/>
                </a:lnTo>
                <a:lnTo>
                  <a:pt x="485" y="457"/>
                </a:lnTo>
                <a:lnTo>
                  <a:pt x="677" y="460"/>
                </a:lnTo>
                <a:lnTo>
                  <a:pt x="700" y="437"/>
                </a:lnTo>
                <a:lnTo>
                  <a:pt x="530" y="437"/>
                </a:lnTo>
                <a:lnTo>
                  <a:pt x="1283" y="139"/>
                </a:lnTo>
                <a:lnTo>
                  <a:pt x="1300" y="102"/>
                </a:lnTo>
                <a:lnTo>
                  <a:pt x="470" y="420"/>
                </a:lnTo>
                <a:lnTo>
                  <a:pt x="459" y="451"/>
                </a:lnTo>
                <a:lnTo>
                  <a:pt x="456" y="451"/>
                </a:lnTo>
                <a:lnTo>
                  <a:pt x="453" y="454"/>
                </a:lnTo>
                <a:lnTo>
                  <a:pt x="445" y="457"/>
                </a:lnTo>
                <a:lnTo>
                  <a:pt x="439" y="466"/>
                </a:lnTo>
                <a:lnTo>
                  <a:pt x="428" y="471"/>
                </a:lnTo>
                <a:lnTo>
                  <a:pt x="417" y="480"/>
                </a:lnTo>
                <a:lnTo>
                  <a:pt x="408" y="483"/>
                </a:lnTo>
                <a:lnTo>
                  <a:pt x="400" y="491"/>
                </a:lnTo>
                <a:lnTo>
                  <a:pt x="394" y="494"/>
                </a:lnTo>
                <a:lnTo>
                  <a:pt x="388" y="503"/>
                </a:lnTo>
                <a:lnTo>
                  <a:pt x="377" y="505"/>
                </a:lnTo>
                <a:lnTo>
                  <a:pt x="368" y="514"/>
                </a:lnTo>
                <a:lnTo>
                  <a:pt x="360" y="517"/>
                </a:lnTo>
                <a:lnTo>
                  <a:pt x="351" y="525"/>
                </a:lnTo>
                <a:lnTo>
                  <a:pt x="340" y="531"/>
                </a:lnTo>
                <a:lnTo>
                  <a:pt x="332" y="537"/>
                </a:lnTo>
                <a:lnTo>
                  <a:pt x="320" y="545"/>
                </a:lnTo>
                <a:lnTo>
                  <a:pt x="312" y="554"/>
                </a:lnTo>
                <a:lnTo>
                  <a:pt x="301" y="559"/>
                </a:lnTo>
                <a:lnTo>
                  <a:pt x="292" y="568"/>
                </a:lnTo>
                <a:lnTo>
                  <a:pt x="281" y="576"/>
                </a:lnTo>
                <a:lnTo>
                  <a:pt x="272" y="582"/>
                </a:lnTo>
                <a:lnTo>
                  <a:pt x="261" y="591"/>
                </a:lnTo>
                <a:lnTo>
                  <a:pt x="250" y="599"/>
                </a:lnTo>
                <a:lnTo>
                  <a:pt x="238" y="605"/>
                </a:lnTo>
                <a:lnTo>
                  <a:pt x="230" y="613"/>
                </a:lnTo>
                <a:lnTo>
                  <a:pt x="218" y="622"/>
                </a:lnTo>
                <a:lnTo>
                  <a:pt x="207" y="630"/>
                </a:lnTo>
                <a:lnTo>
                  <a:pt x="196" y="636"/>
                </a:lnTo>
                <a:lnTo>
                  <a:pt x="184" y="645"/>
                </a:lnTo>
                <a:lnTo>
                  <a:pt x="173" y="653"/>
                </a:lnTo>
                <a:lnTo>
                  <a:pt x="165" y="659"/>
                </a:lnTo>
                <a:lnTo>
                  <a:pt x="153" y="667"/>
                </a:lnTo>
                <a:lnTo>
                  <a:pt x="145" y="676"/>
                </a:lnTo>
                <a:lnTo>
                  <a:pt x="133" y="681"/>
                </a:lnTo>
                <a:lnTo>
                  <a:pt x="122" y="690"/>
                </a:lnTo>
                <a:lnTo>
                  <a:pt x="114" y="696"/>
                </a:lnTo>
                <a:lnTo>
                  <a:pt x="105" y="704"/>
                </a:lnTo>
                <a:lnTo>
                  <a:pt x="94" y="710"/>
                </a:lnTo>
                <a:lnTo>
                  <a:pt x="85" y="716"/>
                </a:lnTo>
                <a:lnTo>
                  <a:pt x="80" y="721"/>
                </a:lnTo>
                <a:lnTo>
                  <a:pt x="71" y="730"/>
                </a:lnTo>
                <a:lnTo>
                  <a:pt x="63" y="735"/>
                </a:lnTo>
                <a:lnTo>
                  <a:pt x="54" y="741"/>
                </a:lnTo>
                <a:lnTo>
                  <a:pt x="48" y="744"/>
                </a:lnTo>
                <a:lnTo>
                  <a:pt x="40" y="752"/>
                </a:lnTo>
                <a:lnTo>
                  <a:pt x="29" y="761"/>
                </a:lnTo>
                <a:lnTo>
                  <a:pt x="20" y="770"/>
                </a:lnTo>
                <a:lnTo>
                  <a:pt x="12" y="775"/>
                </a:lnTo>
                <a:lnTo>
                  <a:pt x="6" y="784"/>
                </a:lnTo>
                <a:lnTo>
                  <a:pt x="0" y="787"/>
                </a:lnTo>
                <a:lnTo>
                  <a:pt x="3" y="789"/>
                </a:lnTo>
                <a:lnTo>
                  <a:pt x="3" y="795"/>
                </a:lnTo>
                <a:lnTo>
                  <a:pt x="6" y="804"/>
                </a:lnTo>
                <a:lnTo>
                  <a:pt x="6" y="812"/>
                </a:lnTo>
                <a:lnTo>
                  <a:pt x="12" y="818"/>
                </a:lnTo>
                <a:lnTo>
                  <a:pt x="14" y="823"/>
                </a:lnTo>
                <a:lnTo>
                  <a:pt x="17" y="829"/>
                </a:lnTo>
                <a:lnTo>
                  <a:pt x="23" y="829"/>
                </a:lnTo>
                <a:lnTo>
                  <a:pt x="31" y="829"/>
                </a:lnTo>
                <a:lnTo>
                  <a:pt x="34" y="826"/>
                </a:lnTo>
                <a:lnTo>
                  <a:pt x="40" y="826"/>
                </a:lnTo>
                <a:lnTo>
                  <a:pt x="48" y="826"/>
                </a:lnTo>
                <a:lnTo>
                  <a:pt x="60" y="826"/>
                </a:lnTo>
                <a:lnTo>
                  <a:pt x="63" y="823"/>
                </a:lnTo>
                <a:lnTo>
                  <a:pt x="71" y="823"/>
                </a:lnTo>
                <a:lnTo>
                  <a:pt x="80" y="823"/>
                </a:lnTo>
                <a:lnTo>
                  <a:pt x="88" y="823"/>
                </a:lnTo>
                <a:lnTo>
                  <a:pt x="94" y="823"/>
                </a:lnTo>
                <a:lnTo>
                  <a:pt x="105" y="823"/>
                </a:lnTo>
                <a:lnTo>
                  <a:pt x="114" y="823"/>
                </a:lnTo>
                <a:lnTo>
                  <a:pt x="125" y="823"/>
                </a:lnTo>
                <a:lnTo>
                  <a:pt x="133" y="821"/>
                </a:lnTo>
                <a:lnTo>
                  <a:pt x="145" y="821"/>
                </a:lnTo>
                <a:lnTo>
                  <a:pt x="156" y="821"/>
                </a:lnTo>
                <a:lnTo>
                  <a:pt x="167" y="821"/>
                </a:lnTo>
                <a:lnTo>
                  <a:pt x="179" y="818"/>
                </a:lnTo>
                <a:lnTo>
                  <a:pt x="190" y="818"/>
                </a:lnTo>
                <a:lnTo>
                  <a:pt x="201" y="818"/>
                </a:lnTo>
                <a:lnTo>
                  <a:pt x="216" y="818"/>
                </a:lnTo>
                <a:lnTo>
                  <a:pt x="227" y="818"/>
                </a:lnTo>
                <a:lnTo>
                  <a:pt x="241" y="818"/>
                </a:lnTo>
                <a:lnTo>
                  <a:pt x="252" y="818"/>
                </a:lnTo>
                <a:lnTo>
                  <a:pt x="269" y="818"/>
                </a:lnTo>
                <a:lnTo>
                  <a:pt x="284" y="818"/>
                </a:lnTo>
                <a:lnTo>
                  <a:pt x="295" y="818"/>
                </a:lnTo>
                <a:lnTo>
                  <a:pt x="309" y="818"/>
                </a:lnTo>
                <a:lnTo>
                  <a:pt x="326" y="818"/>
                </a:lnTo>
                <a:lnTo>
                  <a:pt x="337" y="815"/>
                </a:lnTo>
                <a:lnTo>
                  <a:pt x="351" y="815"/>
                </a:lnTo>
                <a:lnTo>
                  <a:pt x="366" y="815"/>
                </a:lnTo>
                <a:lnTo>
                  <a:pt x="380" y="815"/>
                </a:lnTo>
                <a:lnTo>
                  <a:pt x="394" y="815"/>
                </a:lnTo>
                <a:lnTo>
                  <a:pt x="408" y="815"/>
                </a:lnTo>
                <a:lnTo>
                  <a:pt x="422" y="815"/>
                </a:lnTo>
                <a:lnTo>
                  <a:pt x="436" y="815"/>
                </a:lnTo>
                <a:lnTo>
                  <a:pt x="451" y="815"/>
                </a:lnTo>
                <a:lnTo>
                  <a:pt x="465" y="815"/>
                </a:lnTo>
                <a:lnTo>
                  <a:pt x="479" y="815"/>
                </a:lnTo>
                <a:lnTo>
                  <a:pt x="493" y="815"/>
                </a:lnTo>
                <a:lnTo>
                  <a:pt x="504" y="815"/>
                </a:lnTo>
                <a:lnTo>
                  <a:pt x="519" y="815"/>
                </a:lnTo>
                <a:lnTo>
                  <a:pt x="533" y="815"/>
                </a:lnTo>
                <a:lnTo>
                  <a:pt x="547" y="815"/>
                </a:lnTo>
                <a:lnTo>
                  <a:pt x="558" y="815"/>
                </a:lnTo>
                <a:lnTo>
                  <a:pt x="570" y="815"/>
                </a:lnTo>
                <a:lnTo>
                  <a:pt x="584" y="815"/>
                </a:lnTo>
                <a:lnTo>
                  <a:pt x="595" y="815"/>
                </a:lnTo>
                <a:lnTo>
                  <a:pt x="606" y="815"/>
                </a:lnTo>
                <a:lnTo>
                  <a:pt x="618" y="815"/>
                </a:lnTo>
                <a:lnTo>
                  <a:pt x="629" y="815"/>
                </a:lnTo>
                <a:lnTo>
                  <a:pt x="640" y="815"/>
                </a:lnTo>
                <a:lnTo>
                  <a:pt x="652" y="815"/>
                </a:lnTo>
                <a:lnTo>
                  <a:pt x="660" y="815"/>
                </a:lnTo>
                <a:lnTo>
                  <a:pt x="672" y="815"/>
                </a:lnTo>
                <a:lnTo>
                  <a:pt x="680" y="815"/>
                </a:lnTo>
                <a:lnTo>
                  <a:pt x="689" y="815"/>
                </a:lnTo>
                <a:lnTo>
                  <a:pt x="697" y="818"/>
                </a:lnTo>
                <a:lnTo>
                  <a:pt x="706" y="818"/>
                </a:lnTo>
                <a:lnTo>
                  <a:pt x="714" y="818"/>
                </a:lnTo>
                <a:lnTo>
                  <a:pt x="720" y="818"/>
                </a:lnTo>
                <a:lnTo>
                  <a:pt x="728" y="818"/>
                </a:lnTo>
                <a:lnTo>
                  <a:pt x="734" y="818"/>
                </a:lnTo>
                <a:lnTo>
                  <a:pt x="745" y="818"/>
                </a:lnTo>
                <a:lnTo>
                  <a:pt x="754" y="818"/>
                </a:lnTo>
                <a:lnTo>
                  <a:pt x="765" y="821"/>
                </a:lnTo>
                <a:lnTo>
                  <a:pt x="776" y="821"/>
                </a:lnTo>
                <a:lnTo>
                  <a:pt x="790" y="823"/>
                </a:lnTo>
                <a:lnTo>
                  <a:pt x="802" y="823"/>
                </a:lnTo>
                <a:lnTo>
                  <a:pt x="813" y="823"/>
                </a:lnTo>
                <a:lnTo>
                  <a:pt x="830" y="823"/>
                </a:lnTo>
                <a:lnTo>
                  <a:pt x="844" y="826"/>
                </a:lnTo>
                <a:lnTo>
                  <a:pt x="858" y="826"/>
                </a:lnTo>
                <a:lnTo>
                  <a:pt x="873" y="826"/>
                </a:lnTo>
                <a:lnTo>
                  <a:pt x="890" y="826"/>
                </a:lnTo>
                <a:lnTo>
                  <a:pt x="907" y="829"/>
                </a:lnTo>
                <a:lnTo>
                  <a:pt x="921" y="829"/>
                </a:lnTo>
                <a:lnTo>
                  <a:pt x="941" y="832"/>
                </a:lnTo>
                <a:lnTo>
                  <a:pt x="955" y="832"/>
                </a:lnTo>
                <a:lnTo>
                  <a:pt x="975" y="835"/>
                </a:lnTo>
                <a:lnTo>
                  <a:pt x="992" y="835"/>
                </a:lnTo>
                <a:lnTo>
                  <a:pt x="1011" y="835"/>
                </a:lnTo>
                <a:lnTo>
                  <a:pt x="1028" y="838"/>
                </a:lnTo>
                <a:lnTo>
                  <a:pt x="1048" y="838"/>
                </a:lnTo>
                <a:lnTo>
                  <a:pt x="1065" y="841"/>
                </a:lnTo>
                <a:lnTo>
                  <a:pt x="1085" y="841"/>
                </a:lnTo>
                <a:lnTo>
                  <a:pt x="1105" y="843"/>
                </a:lnTo>
                <a:lnTo>
                  <a:pt x="1125" y="846"/>
                </a:lnTo>
                <a:lnTo>
                  <a:pt x="1142" y="846"/>
                </a:lnTo>
                <a:lnTo>
                  <a:pt x="1162" y="849"/>
                </a:lnTo>
                <a:lnTo>
                  <a:pt x="1181" y="849"/>
                </a:lnTo>
                <a:lnTo>
                  <a:pt x="1201" y="852"/>
                </a:lnTo>
                <a:lnTo>
                  <a:pt x="1221" y="852"/>
                </a:lnTo>
                <a:lnTo>
                  <a:pt x="1238" y="855"/>
                </a:lnTo>
                <a:lnTo>
                  <a:pt x="1258" y="858"/>
                </a:lnTo>
                <a:lnTo>
                  <a:pt x="1278" y="860"/>
                </a:lnTo>
                <a:lnTo>
                  <a:pt x="1295" y="860"/>
                </a:lnTo>
                <a:lnTo>
                  <a:pt x="1312" y="860"/>
                </a:lnTo>
                <a:lnTo>
                  <a:pt x="1331" y="863"/>
                </a:lnTo>
                <a:lnTo>
                  <a:pt x="1351" y="866"/>
                </a:lnTo>
                <a:lnTo>
                  <a:pt x="1365" y="866"/>
                </a:lnTo>
                <a:lnTo>
                  <a:pt x="1385" y="869"/>
                </a:lnTo>
                <a:lnTo>
                  <a:pt x="1402" y="872"/>
                </a:lnTo>
                <a:lnTo>
                  <a:pt x="1419" y="872"/>
                </a:lnTo>
                <a:lnTo>
                  <a:pt x="1436" y="875"/>
                </a:lnTo>
                <a:lnTo>
                  <a:pt x="1450" y="877"/>
                </a:lnTo>
                <a:lnTo>
                  <a:pt x="1467" y="877"/>
                </a:lnTo>
                <a:lnTo>
                  <a:pt x="1482" y="880"/>
                </a:lnTo>
                <a:lnTo>
                  <a:pt x="1496" y="880"/>
                </a:lnTo>
                <a:lnTo>
                  <a:pt x="1510" y="883"/>
                </a:lnTo>
                <a:lnTo>
                  <a:pt x="1521" y="886"/>
                </a:lnTo>
                <a:lnTo>
                  <a:pt x="1535" y="889"/>
                </a:lnTo>
                <a:lnTo>
                  <a:pt x="1547" y="889"/>
                </a:lnTo>
                <a:lnTo>
                  <a:pt x="1561" y="892"/>
                </a:lnTo>
                <a:lnTo>
                  <a:pt x="1572" y="892"/>
                </a:lnTo>
                <a:lnTo>
                  <a:pt x="1584" y="894"/>
                </a:lnTo>
                <a:lnTo>
                  <a:pt x="1592" y="897"/>
                </a:lnTo>
                <a:lnTo>
                  <a:pt x="1600" y="900"/>
                </a:lnTo>
                <a:lnTo>
                  <a:pt x="1606" y="900"/>
                </a:lnTo>
                <a:lnTo>
                  <a:pt x="1615" y="903"/>
                </a:lnTo>
                <a:lnTo>
                  <a:pt x="1620" y="903"/>
                </a:lnTo>
                <a:lnTo>
                  <a:pt x="1629" y="906"/>
                </a:lnTo>
                <a:lnTo>
                  <a:pt x="1632" y="909"/>
                </a:lnTo>
                <a:lnTo>
                  <a:pt x="1637" y="912"/>
                </a:lnTo>
                <a:lnTo>
                  <a:pt x="1637" y="909"/>
                </a:lnTo>
                <a:lnTo>
                  <a:pt x="1643" y="903"/>
                </a:lnTo>
                <a:lnTo>
                  <a:pt x="1649" y="897"/>
                </a:lnTo>
                <a:lnTo>
                  <a:pt x="1660" y="892"/>
                </a:lnTo>
                <a:lnTo>
                  <a:pt x="1666" y="883"/>
                </a:lnTo>
                <a:lnTo>
                  <a:pt x="1671" y="877"/>
                </a:lnTo>
                <a:lnTo>
                  <a:pt x="1680" y="872"/>
                </a:lnTo>
                <a:lnTo>
                  <a:pt x="1685" y="863"/>
                </a:lnTo>
                <a:lnTo>
                  <a:pt x="1694" y="855"/>
                </a:lnTo>
                <a:lnTo>
                  <a:pt x="1702" y="849"/>
                </a:lnTo>
                <a:lnTo>
                  <a:pt x="1711" y="838"/>
                </a:lnTo>
                <a:lnTo>
                  <a:pt x="1722" y="829"/>
                </a:lnTo>
                <a:lnTo>
                  <a:pt x="1725" y="821"/>
                </a:lnTo>
                <a:lnTo>
                  <a:pt x="1734" y="815"/>
                </a:lnTo>
                <a:lnTo>
                  <a:pt x="1739" y="806"/>
                </a:lnTo>
                <a:lnTo>
                  <a:pt x="1751" y="798"/>
                </a:lnTo>
                <a:lnTo>
                  <a:pt x="1762" y="787"/>
                </a:lnTo>
                <a:lnTo>
                  <a:pt x="1773" y="778"/>
                </a:lnTo>
                <a:lnTo>
                  <a:pt x="1779" y="772"/>
                </a:lnTo>
                <a:lnTo>
                  <a:pt x="1785" y="767"/>
                </a:lnTo>
                <a:lnTo>
                  <a:pt x="1793" y="761"/>
                </a:lnTo>
                <a:lnTo>
                  <a:pt x="1799" y="755"/>
                </a:lnTo>
                <a:lnTo>
                  <a:pt x="1807" y="747"/>
                </a:lnTo>
                <a:lnTo>
                  <a:pt x="1813" y="741"/>
                </a:lnTo>
                <a:lnTo>
                  <a:pt x="1819" y="735"/>
                </a:lnTo>
                <a:lnTo>
                  <a:pt x="1827" y="730"/>
                </a:lnTo>
                <a:lnTo>
                  <a:pt x="1836" y="721"/>
                </a:lnTo>
                <a:lnTo>
                  <a:pt x="1841" y="716"/>
                </a:lnTo>
                <a:lnTo>
                  <a:pt x="1850" y="710"/>
                </a:lnTo>
                <a:lnTo>
                  <a:pt x="1858" y="701"/>
                </a:lnTo>
                <a:lnTo>
                  <a:pt x="1867" y="696"/>
                </a:lnTo>
                <a:lnTo>
                  <a:pt x="1872" y="687"/>
                </a:lnTo>
                <a:lnTo>
                  <a:pt x="1884" y="679"/>
                </a:lnTo>
                <a:lnTo>
                  <a:pt x="1892" y="673"/>
                </a:lnTo>
                <a:lnTo>
                  <a:pt x="1898" y="667"/>
                </a:lnTo>
                <a:lnTo>
                  <a:pt x="1906" y="659"/>
                </a:lnTo>
                <a:lnTo>
                  <a:pt x="1915" y="653"/>
                </a:lnTo>
                <a:lnTo>
                  <a:pt x="1926" y="645"/>
                </a:lnTo>
                <a:lnTo>
                  <a:pt x="1932" y="639"/>
                </a:lnTo>
                <a:lnTo>
                  <a:pt x="1940" y="630"/>
                </a:lnTo>
                <a:lnTo>
                  <a:pt x="1946" y="625"/>
                </a:lnTo>
                <a:lnTo>
                  <a:pt x="1957" y="616"/>
                </a:lnTo>
                <a:lnTo>
                  <a:pt x="1963" y="610"/>
                </a:lnTo>
                <a:lnTo>
                  <a:pt x="1972" y="602"/>
                </a:lnTo>
                <a:lnTo>
                  <a:pt x="1977" y="596"/>
                </a:lnTo>
                <a:lnTo>
                  <a:pt x="1986" y="591"/>
                </a:lnTo>
                <a:lnTo>
                  <a:pt x="1991" y="582"/>
                </a:lnTo>
                <a:lnTo>
                  <a:pt x="2000" y="579"/>
                </a:lnTo>
                <a:lnTo>
                  <a:pt x="2008" y="571"/>
                </a:lnTo>
                <a:lnTo>
                  <a:pt x="2014" y="565"/>
                </a:lnTo>
                <a:lnTo>
                  <a:pt x="2028" y="554"/>
                </a:lnTo>
                <a:lnTo>
                  <a:pt x="2039" y="545"/>
                </a:lnTo>
                <a:lnTo>
                  <a:pt x="2051" y="534"/>
                </a:lnTo>
                <a:lnTo>
                  <a:pt x="2059" y="525"/>
                </a:lnTo>
                <a:lnTo>
                  <a:pt x="2068" y="520"/>
                </a:lnTo>
                <a:lnTo>
                  <a:pt x="2076" y="514"/>
                </a:lnTo>
                <a:lnTo>
                  <a:pt x="2088" y="505"/>
                </a:lnTo>
                <a:lnTo>
                  <a:pt x="2093" y="503"/>
                </a:lnTo>
                <a:lnTo>
                  <a:pt x="2090" y="505"/>
                </a:lnTo>
                <a:lnTo>
                  <a:pt x="2090" y="514"/>
                </a:lnTo>
                <a:lnTo>
                  <a:pt x="2090" y="520"/>
                </a:lnTo>
                <a:lnTo>
                  <a:pt x="2090" y="528"/>
                </a:lnTo>
                <a:lnTo>
                  <a:pt x="2088" y="537"/>
                </a:lnTo>
                <a:lnTo>
                  <a:pt x="2088" y="548"/>
                </a:lnTo>
                <a:lnTo>
                  <a:pt x="2088" y="559"/>
                </a:lnTo>
                <a:lnTo>
                  <a:pt x="2085" y="571"/>
                </a:lnTo>
                <a:lnTo>
                  <a:pt x="2085" y="585"/>
                </a:lnTo>
                <a:lnTo>
                  <a:pt x="2082" y="602"/>
                </a:lnTo>
                <a:lnTo>
                  <a:pt x="2082" y="616"/>
                </a:lnTo>
                <a:lnTo>
                  <a:pt x="2082" y="636"/>
                </a:lnTo>
                <a:lnTo>
                  <a:pt x="2079" y="653"/>
                </a:lnTo>
                <a:lnTo>
                  <a:pt x="2079" y="673"/>
                </a:lnTo>
                <a:lnTo>
                  <a:pt x="2076" y="690"/>
                </a:lnTo>
                <a:lnTo>
                  <a:pt x="2076" y="713"/>
                </a:lnTo>
                <a:lnTo>
                  <a:pt x="2073" y="733"/>
                </a:lnTo>
                <a:lnTo>
                  <a:pt x="2073" y="755"/>
                </a:lnTo>
                <a:lnTo>
                  <a:pt x="2071" y="778"/>
                </a:lnTo>
                <a:lnTo>
                  <a:pt x="2071" y="804"/>
                </a:lnTo>
                <a:lnTo>
                  <a:pt x="2068" y="826"/>
                </a:lnTo>
                <a:lnTo>
                  <a:pt x="2068" y="852"/>
                </a:lnTo>
                <a:lnTo>
                  <a:pt x="2065" y="877"/>
                </a:lnTo>
                <a:lnTo>
                  <a:pt x="2065" y="903"/>
                </a:lnTo>
                <a:lnTo>
                  <a:pt x="2062" y="929"/>
                </a:lnTo>
                <a:lnTo>
                  <a:pt x="2062" y="957"/>
                </a:lnTo>
                <a:lnTo>
                  <a:pt x="2059" y="983"/>
                </a:lnTo>
                <a:lnTo>
                  <a:pt x="2059" y="1011"/>
                </a:lnTo>
                <a:lnTo>
                  <a:pt x="2056" y="1039"/>
                </a:lnTo>
                <a:lnTo>
                  <a:pt x="2056" y="1068"/>
                </a:lnTo>
                <a:lnTo>
                  <a:pt x="2054" y="1096"/>
                </a:lnTo>
                <a:lnTo>
                  <a:pt x="2054" y="1125"/>
                </a:lnTo>
                <a:lnTo>
                  <a:pt x="2051" y="1150"/>
                </a:lnTo>
                <a:lnTo>
                  <a:pt x="2051" y="1181"/>
                </a:lnTo>
                <a:lnTo>
                  <a:pt x="2048" y="1207"/>
                </a:lnTo>
                <a:lnTo>
                  <a:pt x="2048" y="1235"/>
                </a:lnTo>
                <a:lnTo>
                  <a:pt x="2045" y="1267"/>
                </a:lnTo>
                <a:lnTo>
                  <a:pt x="2045" y="1295"/>
                </a:lnTo>
                <a:lnTo>
                  <a:pt x="2042" y="1320"/>
                </a:lnTo>
                <a:lnTo>
                  <a:pt x="2042" y="1349"/>
                </a:lnTo>
                <a:lnTo>
                  <a:pt x="2042" y="1377"/>
                </a:lnTo>
                <a:lnTo>
                  <a:pt x="2042" y="1406"/>
                </a:lnTo>
                <a:lnTo>
                  <a:pt x="2039" y="1431"/>
                </a:lnTo>
                <a:lnTo>
                  <a:pt x="2039" y="1460"/>
                </a:lnTo>
                <a:lnTo>
                  <a:pt x="2039" y="1485"/>
                </a:lnTo>
                <a:lnTo>
                  <a:pt x="2039" y="1514"/>
                </a:lnTo>
                <a:lnTo>
                  <a:pt x="2037" y="1536"/>
                </a:lnTo>
                <a:lnTo>
                  <a:pt x="2037" y="1562"/>
                </a:lnTo>
                <a:lnTo>
                  <a:pt x="2037" y="1587"/>
                </a:lnTo>
                <a:lnTo>
                  <a:pt x="2037" y="1610"/>
                </a:lnTo>
                <a:lnTo>
                  <a:pt x="2037" y="1633"/>
                </a:lnTo>
                <a:lnTo>
                  <a:pt x="2037" y="1656"/>
                </a:lnTo>
                <a:lnTo>
                  <a:pt x="2037" y="1678"/>
                </a:lnTo>
                <a:lnTo>
                  <a:pt x="2037" y="1701"/>
                </a:lnTo>
                <a:lnTo>
                  <a:pt x="2037" y="1718"/>
                </a:lnTo>
                <a:lnTo>
                  <a:pt x="2037" y="1741"/>
                </a:lnTo>
                <a:lnTo>
                  <a:pt x="2037" y="1758"/>
                </a:lnTo>
                <a:lnTo>
                  <a:pt x="2039" y="1775"/>
                </a:lnTo>
                <a:lnTo>
                  <a:pt x="2039" y="1792"/>
                </a:lnTo>
                <a:lnTo>
                  <a:pt x="2039" y="1806"/>
                </a:lnTo>
                <a:lnTo>
                  <a:pt x="2042" y="1820"/>
                </a:lnTo>
                <a:lnTo>
                  <a:pt x="2042" y="1834"/>
                </a:lnTo>
                <a:lnTo>
                  <a:pt x="2042" y="1846"/>
                </a:lnTo>
                <a:lnTo>
                  <a:pt x="2045" y="1857"/>
                </a:lnTo>
                <a:lnTo>
                  <a:pt x="2045" y="1869"/>
                </a:lnTo>
                <a:lnTo>
                  <a:pt x="2045" y="1880"/>
                </a:lnTo>
                <a:lnTo>
                  <a:pt x="2045" y="1891"/>
                </a:lnTo>
                <a:lnTo>
                  <a:pt x="2048" y="1903"/>
                </a:lnTo>
                <a:lnTo>
                  <a:pt x="2048" y="1911"/>
                </a:lnTo>
                <a:lnTo>
                  <a:pt x="2051" y="1923"/>
                </a:lnTo>
                <a:lnTo>
                  <a:pt x="2051" y="1934"/>
                </a:lnTo>
                <a:lnTo>
                  <a:pt x="2051" y="1942"/>
                </a:lnTo>
                <a:lnTo>
                  <a:pt x="2051" y="1951"/>
                </a:lnTo>
                <a:lnTo>
                  <a:pt x="2051" y="1959"/>
                </a:lnTo>
                <a:lnTo>
                  <a:pt x="2051" y="1965"/>
                </a:lnTo>
                <a:lnTo>
                  <a:pt x="2051" y="1976"/>
                </a:lnTo>
                <a:lnTo>
                  <a:pt x="2051" y="1982"/>
                </a:lnTo>
                <a:lnTo>
                  <a:pt x="2054" y="1991"/>
                </a:lnTo>
                <a:lnTo>
                  <a:pt x="2054" y="1999"/>
                </a:lnTo>
                <a:lnTo>
                  <a:pt x="2054" y="2005"/>
                </a:lnTo>
                <a:lnTo>
                  <a:pt x="2054" y="2011"/>
                </a:lnTo>
                <a:lnTo>
                  <a:pt x="2054" y="2019"/>
                </a:lnTo>
                <a:lnTo>
                  <a:pt x="2054" y="2030"/>
                </a:lnTo>
                <a:lnTo>
                  <a:pt x="2054" y="2042"/>
                </a:lnTo>
                <a:lnTo>
                  <a:pt x="2054" y="2050"/>
                </a:lnTo>
                <a:lnTo>
                  <a:pt x="2054" y="2062"/>
                </a:lnTo>
                <a:lnTo>
                  <a:pt x="2054" y="2067"/>
                </a:lnTo>
                <a:lnTo>
                  <a:pt x="2056" y="2076"/>
                </a:lnTo>
                <a:lnTo>
                  <a:pt x="2054" y="2087"/>
                </a:lnTo>
                <a:lnTo>
                  <a:pt x="2054" y="2099"/>
                </a:lnTo>
                <a:lnTo>
                  <a:pt x="2054" y="2104"/>
                </a:lnTo>
                <a:lnTo>
                  <a:pt x="2054" y="2113"/>
                </a:lnTo>
                <a:lnTo>
                  <a:pt x="2054" y="2116"/>
                </a:lnTo>
                <a:lnTo>
                  <a:pt x="2054" y="2118"/>
                </a:lnTo>
                <a:lnTo>
                  <a:pt x="2056" y="2118"/>
                </a:lnTo>
                <a:lnTo>
                  <a:pt x="2062" y="2121"/>
                </a:lnTo>
                <a:lnTo>
                  <a:pt x="2073" y="2124"/>
                </a:lnTo>
                <a:lnTo>
                  <a:pt x="2085" y="2127"/>
                </a:lnTo>
                <a:lnTo>
                  <a:pt x="2093" y="2127"/>
                </a:lnTo>
                <a:lnTo>
                  <a:pt x="2105" y="2127"/>
                </a:lnTo>
                <a:lnTo>
                  <a:pt x="2107" y="2124"/>
                </a:lnTo>
                <a:lnTo>
                  <a:pt x="2107" y="2118"/>
                </a:lnTo>
                <a:lnTo>
                  <a:pt x="2105" y="2113"/>
                </a:lnTo>
                <a:lnTo>
                  <a:pt x="2105" y="2104"/>
                </a:lnTo>
                <a:lnTo>
                  <a:pt x="2105" y="2093"/>
                </a:lnTo>
                <a:lnTo>
                  <a:pt x="2105" y="2087"/>
                </a:lnTo>
                <a:lnTo>
                  <a:pt x="2102" y="2076"/>
                </a:lnTo>
                <a:lnTo>
                  <a:pt x="2102" y="2067"/>
                </a:lnTo>
                <a:lnTo>
                  <a:pt x="2099" y="2053"/>
                </a:lnTo>
                <a:lnTo>
                  <a:pt x="2099" y="2042"/>
                </a:lnTo>
                <a:lnTo>
                  <a:pt x="2096" y="2025"/>
                </a:lnTo>
                <a:lnTo>
                  <a:pt x="2096" y="2011"/>
                </a:lnTo>
                <a:lnTo>
                  <a:pt x="2096" y="1996"/>
                </a:lnTo>
                <a:lnTo>
                  <a:pt x="2093" y="1976"/>
                </a:lnTo>
                <a:lnTo>
                  <a:pt x="2093" y="1959"/>
                </a:lnTo>
                <a:lnTo>
                  <a:pt x="2093" y="1942"/>
                </a:lnTo>
                <a:lnTo>
                  <a:pt x="2090" y="1920"/>
                </a:lnTo>
                <a:lnTo>
                  <a:pt x="2090" y="1900"/>
                </a:lnTo>
                <a:lnTo>
                  <a:pt x="2088" y="1877"/>
                </a:lnTo>
                <a:lnTo>
                  <a:pt x="2088" y="1854"/>
                </a:lnTo>
                <a:lnTo>
                  <a:pt x="2088" y="1832"/>
                </a:lnTo>
                <a:lnTo>
                  <a:pt x="2085" y="1806"/>
                </a:lnTo>
                <a:lnTo>
                  <a:pt x="2085" y="1783"/>
                </a:lnTo>
                <a:lnTo>
                  <a:pt x="2085" y="1758"/>
                </a:lnTo>
                <a:lnTo>
                  <a:pt x="2082" y="1729"/>
                </a:lnTo>
                <a:lnTo>
                  <a:pt x="2082" y="1704"/>
                </a:lnTo>
                <a:lnTo>
                  <a:pt x="2082" y="1675"/>
                </a:lnTo>
                <a:lnTo>
                  <a:pt x="2082" y="1647"/>
                </a:lnTo>
                <a:lnTo>
                  <a:pt x="2079" y="1619"/>
                </a:lnTo>
                <a:lnTo>
                  <a:pt x="2079" y="1590"/>
                </a:lnTo>
                <a:lnTo>
                  <a:pt x="2079" y="1562"/>
                </a:lnTo>
                <a:lnTo>
                  <a:pt x="2079" y="1533"/>
                </a:lnTo>
                <a:lnTo>
                  <a:pt x="2079" y="1502"/>
                </a:lnTo>
                <a:lnTo>
                  <a:pt x="2079" y="1471"/>
                </a:lnTo>
                <a:lnTo>
                  <a:pt x="2076" y="1440"/>
                </a:lnTo>
                <a:lnTo>
                  <a:pt x="2076" y="1409"/>
                </a:lnTo>
                <a:lnTo>
                  <a:pt x="2076" y="1374"/>
                </a:lnTo>
                <a:lnTo>
                  <a:pt x="2076" y="1343"/>
                </a:lnTo>
                <a:lnTo>
                  <a:pt x="2076" y="1312"/>
                </a:lnTo>
                <a:lnTo>
                  <a:pt x="2079" y="1281"/>
                </a:lnTo>
                <a:lnTo>
                  <a:pt x="2079" y="1247"/>
                </a:lnTo>
                <a:lnTo>
                  <a:pt x="2079" y="1215"/>
                </a:lnTo>
                <a:lnTo>
                  <a:pt x="2079" y="1181"/>
                </a:lnTo>
                <a:lnTo>
                  <a:pt x="2082" y="1150"/>
                </a:lnTo>
                <a:lnTo>
                  <a:pt x="2082" y="1116"/>
                </a:lnTo>
                <a:lnTo>
                  <a:pt x="2082" y="1085"/>
                </a:lnTo>
                <a:lnTo>
                  <a:pt x="2085" y="1051"/>
                </a:lnTo>
                <a:lnTo>
                  <a:pt x="2088" y="1019"/>
                </a:lnTo>
                <a:lnTo>
                  <a:pt x="2088" y="985"/>
                </a:lnTo>
                <a:lnTo>
                  <a:pt x="2090" y="954"/>
                </a:lnTo>
                <a:lnTo>
                  <a:pt x="2090" y="920"/>
                </a:lnTo>
                <a:lnTo>
                  <a:pt x="2093" y="889"/>
                </a:lnTo>
                <a:lnTo>
                  <a:pt x="2096" y="858"/>
                </a:lnTo>
                <a:lnTo>
                  <a:pt x="2099" y="826"/>
                </a:lnTo>
                <a:lnTo>
                  <a:pt x="2102" y="795"/>
                </a:lnTo>
                <a:lnTo>
                  <a:pt x="2105" y="764"/>
                </a:lnTo>
                <a:lnTo>
                  <a:pt x="2107" y="733"/>
                </a:lnTo>
                <a:lnTo>
                  <a:pt x="2113" y="701"/>
                </a:lnTo>
                <a:lnTo>
                  <a:pt x="2116" y="673"/>
                </a:lnTo>
                <a:lnTo>
                  <a:pt x="2122" y="645"/>
                </a:lnTo>
                <a:lnTo>
                  <a:pt x="2124" y="613"/>
                </a:lnTo>
                <a:lnTo>
                  <a:pt x="2130" y="588"/>
                </a:lnTo>
                <a:lnTo>
                  <a:pt x="2136" y="559"/>
                </a:lnTo>
                <a:lnTo>
                  <a:pt x="2141" y="534"/>
                </a:lnTo>
                <a:lnTo>
                  <a:pt x="2150" y="534"/>
                </a:lnTo>
                <a:lnTo>
                  <a:pt x="2153" y="534"/>
                </a:lnTo>
                <a:lnTo>
                  <a:pt x="2161" y="537"/>
                </a:lnTo>
                <a:lnTo>
                  <a:pt x="2167" y="537"/>
                </a:lnTo>
                <a:lnTo>
                  <a:pt x="2178" y="539"/>
                </a:lnTo>
                <a:lnTo>
                  <a:pt x="2184" y="539"/>
                </a:lnTo>
                <a:lnTo>
                  <a:pt x="2192" y="542"/>
                </a:lnTo>
                <a:lnTo>
                  <a:pt x="2204" y="545"/>
                </a:lnTo>
                <a:lnTo>
                  <a:pt x="2215" y="548"/>
                </a:lnTo>
                <a:lnTo>
                  <a:pt x="2226" y="551"/>
                </a:lnTo>
                <a:lnTo>
                  <a:pt x="2238" y="554"/>
                </a:lnTo>
                <a:lnTo>
                  <a:pt x="2249" y="557"/>
                </a:lnTo>
                <a:lnTo>
                  <a:pt x="2263" y="559"/>
                </a:lnTo>
                <a:lnTo>
                  <a:pt x="2275" y="562"/>
                </a:lnTo>
                <a:lnTo>
                  <a:pt x="2286" y="565"/>
                </a:lnTo>
                <a:lnTo>
                  <a:pt x="2297" y="568"/>
                </a:lnTo>
                <a:lnTo>
                  <a:pt x="2311" y="571"/>
                </a:lnTo>
                <a:lnTo>
                  <a:pt x="2323" y="574"/>
                </a:lnTo>
                <a:lnTo>
                  <a:pt x="2334" y="576"/>
                </a:lnTo>
                <a:lnTo>
                  <a:pt x="2348" y="579"/>
                </a:lnTo>
                <a:lnTo>
                  <a:pt x="2360" y="585"/>
                </a:lnTo>
                <a:lnTo>
                  <a:pt x="2371" y="588"/>
                </a:lnTo>
                <a:lnTo>
                  <a:pt x="2382" y="591"/>
                </a:lnTo>
                <a:lnTo>
                  <a:pt x="2391" y="593"/>
                </a:lnTo>
                <a:lnTo>
                  <a:pt x="2402" y="596"/>
                </a:lnTo>
                <a:lnTo>
                  <a:pt x="2411" y="599"/>
                </a:lnTo>
                <a:lnTo>
                  <a:pt x="2419" y="602"/>
                </a:lnTo>
                <a:lnTo>
                  <a:pt x="2425" y="608"/>
                </a:lnTo>
                <a:lnTo>
                  <a:pt x="2433" y="610"/>
                </a:lnTo>
                <a:lnTo>
                  <a:pt x="2439" y="613"/>
                </a:lnTo>
                <a:lnTo>
                  <a:pt x="2444" y="616"/>
                </a:lnTo>
                <a:lnTo>
                  <a:pt x="2453" y="622"/>
                </a:lnTo>
                <a:lnTo>
                  <a:pt x="2461" y="625"/>
                </a:lnTo>
                <a:lnTo>
                  <a:pt x="2467" y="630"/>
                </a:lnTo>
                <a:lnTo>
                  <a:pt x="2476" y="636"/>
                </a:lnTo>
                <a:lnTo>
                  <a:pt x="2487" y="642"/>
                </a:lnTo>
                <a:lnTo>
                  <a:pt x="2495" y="647"/>
                </a:lnTo>
                <a:lnTo>
                  <a:pt x="2504" y="653"/>
                </a:lnTo>
                <a:lnTo>
                  <a:pt x="2515" y="659"/>
                </a:lnTo>
                <a:lnTo>
                  <a:pt x="2524" y="667"/>
                </a:lnTo>
                <a:lnTo>
                  <a:pt x="2532" y="673"/>
                </a:lnTo>
                <a:lnTo>
                  <a:pt x="2541" y="679"/>
                </a:lnTo>
                <a:lnTo>
                  <a:pt x="2552" y="687"/>
                </a:lnTo>
                <a:lnTo>
                  <a:pt x="2561" y="693"/>
                </a:lnTo>
                <a:lnTo>
                  <a:pt x="2572" y="701"/>
                </a:lnTo>
                <a:lnTo>
                  <a:pt x="2580" y="707"/>
                </a:lnTo>
                <a:lnTo>
                  <a:pt x="2589" y="713"/>
                </a:lnTo>
                <a:lnTo>
                  <a:pt x="2597" y="718"/>
                </a:lnTo>
                <a:lnTo>
                  <a:pt x="2609" y="724"/>
                </a:lnTo>
                <a:lnTo>
                  <a:pt x="2617" y="730"/>
                </a:lnTo>
                <a:lnTo>
                  <a:pt x="2626" y="735"/>
                </a:lnTo>
                <a:lnTo>
                  <a:pt x="2634" y="741"/>
                </a:lnTo>
                <a:lnTo>
                  <a:pt x="2643" y="744"/>
                </a:lnTo>
                <a:lnTo>
                  <a:pt x="2648" y="747"/>
                </a:lnTo>
                <a:lnTo>
                  <a:pt x="2654" y="752"/>
                </a:lnTo>
                <a:lnTo>
                  <a:pt x="2663" y="752"/>
                </a:lnTo>
                <a:lnTo>
                  <a:pt x="2668" y="758"/>
                </a:lnTo>
                <a:lnTo>
                  <a:pt x="2680" y="761"/>
                </a:lnTo>
                <a:lnTo>
                  <a:pt x="2688" y="761"/>
                </a:lnTo>
                <a:lnTo>
                  <a:pt x="2691" y="758"/>
                </a:lnTo>
                <a:lnTo>
                  <a:pt x="2697" y="755"/>
                </a:lnTo>
                <a:lnTo>
                  <a:pt x="2702" y="750"/>
                </a:lnTo>
                <a:lnTo>
                  <a:pt x="2711" y="747"/>
                </a:lnTo>
                <a:lnTo>
                  <a:pt x="2719" y="741"/>
                </a:lnTo>
                <a:lnTo>
                  <a:pt x="2731" y="735"/>
                </a:lnTo>
                <a:lnTo>
                  <a:pt x="2739" y="727"/>
                </a:lnTo>
                <a:lnTo>
                  <a:pt x="2750" y="721"/>
                </a:lnTo>
                <a:lnTo>
                  <a:pt x="2762" y="713"/>
                </a:lnTo>
                <a:lnTo>
                  <a:pt x="2776" y="704"/>
                </a:lnTo>
                <a:lnTo>
                  <a:pt x="2784" y="699"/>
                </a:lnTo>
                <a:lnTo>
                  <a:pt x="2790" y="696"/>
                </a:lnTo>
                <a:lnTo>
                  <a:pt x="2799" y="690"/>
                </a:lnTo>
                <a:lnTo>
                  <a:pt x="2804" y="687"/>
                </a:lnTo>
                <a:lnTo>
                  <a:pt x="2813" y="681"/>
                </a:lnTo>
                <a:lnTo>
                  <a:pt x="2818" y="676"/>
                </a:lnTo>
                <a:lnTo>
                  <a:pt x="2827" y="670"/>
                </a:lnTo>
                <a:lnTo>
                  <a:pt x="2835" y="667"/>
                </a:lnTo>
                <a:lnTo>
                  <a:pt x="2841" y="662"/>
                </a:lnTo>
                <a:lnTo>
                  <a:pt x="2849" y="656"/>
                </a:lnTo>
                <a:lnTo>
                  <a:pt x="2858" y="653"/>
                </a:lnTo>
                <a:lnTo>
                  <a:pt x="2866" y="647"/>
                </a:lnTo>
                <a:lnTo>
                  <a:pt x="2875" y="642"/>
                </a:lnTo>
                <a:lnTo>
                  <a:pt x="2881" y="636"/>
                </a:lnTo>
                <a:lnTo>
                  <a:pt x="2889" y="633"/>
                </a:lnTo>
                <a:lnTo>
                  <a:pt x="2898" y="628"/>
                </a:lnTo>
                <a:lnTo>
                  <a:pt x="2903" y="622"/>
                </a:lnTo>
                <a:lnTo>
                  <a:pt x="2912" y="616"/>
                </a:lnTo>
                <a:lnTo>
                  <a:pt x="2920" y="610"/>
                </a:lnTo>
                <a:lnTo>
                  <a:pt x="2929" y="608"/>
                </a:lnTo>
                <a:lnTo>
                  <a:pt x="2937" y="602"/>
                </a:lnTo>
                <a:lnTo>
                  <a:pt x="2943" y="596"/>
                </a:lnTo>
                <a:lnTo>
                  <a:pt x="2951" y="591"/>
                </a:lnTo>
                <a:lnTo>
                  <a:pt x="2960" y="588"/>
                </a:lnTo>
                <a:lnTo>
                  <a:pt x="2966" y="582"/>
                </a:lnTo>
                <a:lnTo>
                  <a:pt x="2974" y="579"/>
                </a:lnTo>
                <a:lnTo>
                  <a:pt x="2983" y="574"/>
                </a:lnTo>
                <a:lnTo>
                  <a:pt x="2988" y="571"/>
                </a:lnTo>
                <a:lnTo>
                  <a:pt x="3002" y="562"/>
                </a:lnTo>
                <a:lnTo>
                  <a:pt x="3017" y="554"/>
                </a:lnTo>
                <a:lnTo>
                  <a:pt x="3028" y="548"/>
                </a:lnTo>
                <a:lnTo>
                  <a:pt x="3042" y="539"/>
                </a:lnTo>
                <a:lnTo>
                  <a:pt x="3051" y="534"/>
                </a:lnTo>
                <a:lnTo>
                  <a:pt x="3062" y="528"/>
                </a:lnTo>
                <a:lnTo>
                  <a:pt x="3070" y="525"/>
                </a:lnTo>
                <a:lnTo>
                  <a:pt x="3082" y="522"/>
                </a:lnTo>
                <a:lnTo>
                  <a:pt x="3090" y="520"/>
                </a:lnTo>
                <a:lnTo>
                  <a:pt x="3099" y="514"/>
                </a:lnTo>
                <a:lnTo>
                  <a:pt x="3110" y="508"/>
                </a:lnTo>
                <a:lnTo>
                  <a:pt x="3124" y="505"/>
                </a:lnTo>
                <a:lnTo>
                  <a:pt x="3130" y="500"/>
                </a:lnTo>
                <a:lnTo>
                  <a:pt x="3136" y="497"/>
                </a:lnTo>
                <a:lnTo>
                  <a:pt x="3144" y="494"/>
                </a:lnTo>
                <a:lnTo>
                  <a:pt x="3153" y="491"/>
                </a:lnTo>
                <a:lnTo>
                  <a:pt x="3161" y="486"/>
                </a:lnTo>
                <a:lnTo>
                  <a:pt x="3167" y="483"/>
                </a:lnTo>
                <a:lnTo>
                  <a:pt x="3175" y="480"/>
                </a:lnTo>
                <a:lnTo>
                  <a:pt x="3187" y="474"/>
                </a:lnTo>
                <a:lnTo>
                  <a:pt x="3192" y="471"/>
                </a:lnTo>
                <a:lnTo>
                  <a:pt x="3201" y="466"/>
                </a:lnTo>
                <a:lnTo>
                  <a:pt x="3209" y="463"/>
                </a:lnTo>
                <a:lnTo>
                  <a:pt x="3218" y="457"/>
                </a:lnTo>
                <a:lnTo>
                  <a:pt x="3229" y="451"/>
                </a:lnTo>
                <a:lnTo>
                  <a:pt x="3238" y="449"/>
                </a:lnTo>
                <a:lnTo>
                  <a:pt x="3246" y="443"/>
                </a:lnTo>
                <a:lnTo>
                  <a:pt x="3257" y="440"/>
                </a:lnTo>
                <a:lnTo>
                  <a:pt x="3266" y="434"/>
                </a:lnTo>
                <a:lnTo>
                  <a:pt x="3274" y="432"/>
                </a:lnTo>
                <a:lnTo>
                  <a:pt x="3283" y="426"/>
                </a:lnTo>
                <a:lnTo>
                  <a:pt x="3294" y="420"/>
                </a:lnTo>
                <a:lnTo>
                  <a:pt x="3303" y="417"/>
                </a:lnTo>
                <a:lnTo>
                  <a:pt x="3314" y="412"/>
                </a:lnTo>
                <a:lnTo>
                  <a:pt x="3322" y="406"/>
                </a:lnTo>
                <a:lnTo>
                  <a:pt x="3334" y="403"/>
                </a:lnTo>
                <a:lnTo>
                  <a:pt x="3342" y="397"/>
                </a:lnTo>
                <a:lnTo>
                  <a:pt x="3351" y="392"/>
                </a:lnTo>
                <a:lnTo>
                  <a:pt x="3359" y="389"/>
                </a:lnTo>
                <a:lnTo>
                  <a:pt x="3368" y="383"/>
                </a:lnTo>
                <a:lnTo>
                  <a:pt x="3376" y="378"/>
                </a:lnTo>
                <a:lnTo>
                  <a:pt x="3388" y="375"/>
                </a:lnTo>
                <a:lnTo>
                  <a:pt x="3393" y="369"/>
                </a:lnTo>
                <a:lnTo>
                  <a:pt x="3405" y="366"/>
                </a:lnTo>
                <a:lnTo>
                  <a:pt x="3410" y="361"/>
                </a:lnTo>
                <a:lnTo>
                  <a:pt x="3419" y="355"/>
                </a:lnTo>
                <a:lnTo>
                  <a:pt x="3427" y="352"/>
                </a:lnTo>
                <a:lnTo>
                  <a:pt x="3436" y="346"/>
                </a:lnTo>
                <a:lnTo>
                  <a:pt x="3444" y="344"/>
                </a:lnTo>
                <a:lnTo>
                  <a:pt x="3453" y="341"/>
                </a:lnTo>
                <a:lnTo>
                  <a:pt x="3458" y="335"/>
                </a:lnTo>
                <a:lnTo>
                  <a:pt x="3467" y="332"/>
                </a:lnTo>
                <a:lnTo>
                  <a:pt x="3478" y="324"/>
                </a:lnTo>
                <a:lnTo>
                  <a:pt x="3490" y="318"/>
                </a:lnTo>
                <a:lnTo>
                  <a:pt x="3501" y="312"/>
                </a:lnTo>
                <a:lnTo>
                  <a:pt x="3509" y="307"/>
                </a:lnTo>
                <a:lnTo>
                  <a:pt x="3518" y="301"/>
                </a:lnTo>
                <a:lnTo>
                  <a:pt x="3524" y="298"/>
                </a:lnTo>
                <a:lnTo>
                  <a:pt x="3529" y="295"/>
                </a:lnTo>
                <a:lnTo>
                  <a:pt x="3532" y="295"/>
                </a:lnTo>
                <a:lnTo>
                  <a:pt x="3535" y="287"/>
                </a:lnTo>
                <a:lnTo>
                  <a:pt x="3541" y="281"/>
                </a:lnTo>
                <a:lnTo>
                  <a:pt x="3543" y="273"/>
                </a:lnTo>
                <a:lnTo>
                  <a:pt x="3546" y="264"/>
                </a:lnTo>
                <a:lnTo>
                  <a:pt x="3546" y="258"/>
                </a:lnTo>
                <a:lnTo>
                  <a:pt x="3546" y="250"/>
                </a:lnTo>
                <a:lnTo>
                  <a:pt x="3546" y="247"/>
                </a:lnTo>
                <a:lnTo>
                  <a:pt x="3549" y="247"/>
                </a:lnTo>
                <a:lnTo>
                  <a:pt x="3546" y="247"/>
                </a:lnTo>
                <a:lnTo>
                  <a:pt x="3543" y="250"/>
                </a:lnTo>
                <a:lnTo>
                  <a:pt x="3535" y="256"/>
                </a:lnTo>
                <a:lnTo>
                  <a:pt x="3526" y="261"/>
                </a:lnTo>
                <a:lnTo>
                  <a:pt x="3521" y="267"/>
                </a:lnTo>
                <a:lnTo>
                  <a:pt x="3515" y="270"/>
                </a:lnTo>
                <a:lnTo>
                  <a:pt x="3507" y="275"/>
                </a:lnTo>
                <a:lnTo>
                  <a:pt x="3501" y="281"/>
                </a:lnTo>
                <a:lnTo>
                  <a:pt x="3492" y="287"/>
                </a:lnTo>
                <a:lnTo>
                  <a:pt x="3484" y="292"/>
                </a:lnTo>
                <a:lnTo>
                  <a:pt x="3475" y="298"/>
                </a:lnTo>
                <a:lnTo>
                  <a:pt x="3467" y="304"/>
                </a:lnTo>
                <a:lnTo>
                  <a:pt x="3461" y="307"/>
                </a:lnTo>
                <a:lnTo>
                  <a:pt x="3453" y="312"/>
                </a:lnTo>
                <a:lnTo>
                  <a:pt x="3444" y="315"/>
                </a:lnTo>
                <a:lnTo>
                  <a:pt x="3436" y="321"/>
                </a:lnTo>
                <a:lnTo>
                  <a:pt x="3422" y="324"/>
                </a:lnTo>
                <a:lnTo>
                  <a:pt x="3410" y="332"/>
                </a:lnTo>
                <a:lnTo>
                  <a:pt x="3399" y="338"/>
                </a:lnTo>
                <a:lnTo>
                  <a:pt x="3385" y="344"/>
                </a:lnTo>
                <a:lnTo>
                  <a:pt x="3376" y="346"/>
                </a:lnTo>
                <a:lnTo>
                  <a:pt x="3371" y="352"/>
                </a:lnTo>
                <a:lnTo>
                  <a:pt x="3362" y="355"/>
                </a:lnTo>
                <a:lnTo>
                  <a:pt x="3356" y="358"/>
                </a:lnTo>
                <a:lnTo>
                  <a:pt x="3345" y="361"/>
                </a:lnTo>
                <a:lnTo>
                  <a:pt x="3339" y="366"/>
                </a:lnTo>
                <a:lnTo>
                  <a:pt x="3331" y="369"/>
                </a:lnTo>
                <a:lnTo>
                  <a:pt x="3322" y="372"/>
                </a:lnTo>
                <a:lnTo>
                  <a:pt x="3314" y="378"/>
                </a:lnTo>
                <a:lnTo>
                  <a:pt x="3305" y="380"/>
                </a:lnTo>
                <a:lnTo>
                  <a:pt x="3297" y="383"/>
                </a:lnTo>
                <a:lnTo>
                  <a:pt x="3288" y="389"/>
                </a:lnTo>
                <a:lnTo>
                  <a:pt x="3280" y="392"/>
                </a:lnTo>
                <a:lnTo>
                  <a:pt x="3271" y="397"/>
                </a:lnTo>
                <a:lnTo>
                  <a:pt x="3263" y="400"/>
                </a:lnTo>
                <a:lnTo>
                  <a:pt x="3255" y="406"/>
                </a:lnTo>
                <a:lnTo>
                  <a:pt x="3246" y="409"/>
                </a:lnTo>
                <a:lnTo>
                  <a:pt x="3238" y="412"/>
                </a:lnTo>
                <a:lnTo>
                  <a:pt x="3229" y="417"/>
                </a:lnTo>
                <a:lnTo>
                  <a:pt x="3221" y="420"/>
                </a:lnTo>
                <a:lnTo>
                  <a:pt x="3212" y="423"/>
                </a:lnTo>
                <a:lnTo>
                  <a:pt x="3204" y="429"/>
                </a:lnTo>
                <a:lnTo>
                  <a:pt x="3195" y="432"/>
                </a:lnTo>
                <a:lnTo>
                  <a:pt x="3187" y="434"/>
                </a:lnTo>
                <a:lnTo>
                  <a:pt x="3178" y="437"/>
                </a:lnTo>
                <a:lnTo>
                  <a:pt x="3170" y="440"/>
                </a:lnTo>
                <a:lnTo>
                  <a:pt x="3161" y="446"/>
                </a:lnTo>
                <a:lnTo>
                  <a:pt x="3153" y="449"/>
                </a:lnTo>
                <a:lnTo>
                  <a:pt x="3147" y="451"/>
                </a:lnTo>
                <a:lnTo>
                  <a:pt x="3138" y="457"/>
                </a:lnTo>
                <a:lnTo>
                  <a:pt x="3133" y="460"/>
                </a:lnTo>
                <a:lnTo>
                  <a:pt x="3124" y="463"/>
                </a:lnTo>
                <a:lnTo>
                  <a:pt x="3119" y="466"/>
                </a:lnTo>
                <a:lnTo>
                  <a:pt x="3110" y="468"/>
                </a:lnTo>
                <a:lnTo>
                  <a:pt x="3104" y="471"/>
                </a:lnTo>
                <a:lnTo>
                  <a:pt x="3099" y="474"/>
                </a:lnTo>
                <a:lnTo>
                  <a:pt x="3087" y="480"/>
                </a:lnTo>
                <a:lnTo>
                  <a:pt x="3076" y="486"/>
                </a:lnTo>
                <a:lnTo>
                  <a:pt x="3068" y="488"/>
                </a:lnTo>
                <a:lnTo>
                  <a:pt x="3059" y="494"/>
                </a:lnTo>
                <a:lnTo>
                  <a:pt x="3053" y="497"/>
                </a:lnTo>
                <a:lnTo>
                  <a:pt x="3048" y="500"/>
                </a:lnTo>
                <a:lnTo>
                  <a:pt x="3042" y="503"/>
                </a:lnTo>
                <a:lnTo>
                  <a:pt x="3036" y="505"/>
                </a:lnTo>
                <a:lnTo>
                  <a:pt x="3028" y="508"/>
                </a:lnTo>
                <a:lnTo>
                  <a:pt x="3019" y="514"/>
                </a:lnTo>
                <a:lnTo>
                  <a:pt x="3008" y="520"/>
                </a:lnTo>
                <a:lnTo>
                  <a:pt x="2997" y="525"/>
                </a:lnTo>
                <a:lnTo>
                  <a:pt x="2985" y="534"/>
                </a:lnTo>
                <a:lnTo>
                  <a:pt x="2971" y="542"/>
                </a:lnTo>
                <a:lnTo>
                  <a:pt x="2963" y="548"/>
                </a:lnTo>
                <a:lnTo>
                  <a:pt x="2957" y="551"/>
                </a:lnTo>
                <a:lnTo>
                  <a:pt x="2949" y="554"/>
                </a:lnTo>
                <a:lnTo>
                  <a:pt x="2943" y="559"/>
                </a:lnTo>
                <a:lnTo>
                  <a:pt x="2934" y="562"/>
                </a:lnTo>
                <a:lnTo>
                  <a:pt x="2926" y="568"/>
                </a:lnTo>
                <a:lnTo>
                  <a:pt x="2920" y="574"/>
                </a:lnTo>
                <a:lnTo>
                  <a:pt x="2912" y="579"/>
                </a:lnTo>
                <a:lnTo>
                  <a:pt x="2903" y="582"/>
                </a:lnTo>
                <a:lnTo>
                  <a:pt x="2898" y="588"/>
                </a:lnTo>
                <a:lnTo>
                  <a:pt x="2889" y="591"/>
                </a:lnTo>
                <a:lnTo>
                  <a:pt x="2881" y="596"/>
                </a:lnTo>
                <a:lnTo>
                  <a:pt x="2872" y="602"/>
                </a:lnTo>
                <a:lnTo>
                  <a:pt x="2866" y="605"/>
                </a:lnTo>
                <a:lnTo>
                  <a:pt x="2858" y="610"/>
                </a:lnTo>
                <a:lnTo>
                  <a:pt x="2849" y="616"/>
                </a:lnTo>
                <a:lnTo>
                  <a:pt x="2841" y="622"/>
                </a:lnTo>
                <a:lnTo>
                  <a:pt x="2835" y="625"/>
                </a:lnTo>
                <a:lnTo>
                  <a:pt x="2827" y="630"/>
                </a:lnTo>
                <a:lnTo>
                  <a:pt x="2818" y="636"/>
                </a:lnTo>
                <a:lnTo>
                  <a:pt x="2810" y="639"/>
                </a:lnTo>
                <a:lnTo>
                  <a:pt x="2804" y="645"/>
                </a:lnTo>
                <a:lnTo>
                  <a:pt x="2796" y="650"/>
                </a:lnTo>
                <a:lnTo>
                  <a:pt x="2790" y="656"/>
                </a:lnTo>
                <a:lnTo>
                  <a:pt x="2782" y="659"/>
                </a:lnTo>
                <a:lnTo>
                  <a:pt x="2773" y="662"/>
                </a:lnTo>
                <a:lnTo>
                  <a:pt x="2767" y="667"/>
                </a:lnTo>
                <a:lnTo>
                  <a:pt x="2762" y="670"/>
                </a:lnTo>
                <a:lnTo>
                  <a:pt x="2750" y="679"/>
                </a:lnTo>
                <a:lnTo>
                  <a:pt x="2739" y="687"/>
                </a:lnTo>
                <a:lnTo>
                  <a:pt x="2728" y="693"/>
                </a:lnTo>
                <a:lnTo>
                  <a:pt x="2716" y="699"/>
                </a:lnTo>
                <a:lnTo>
                  <a:pt x="2708" y="704"/>
                </a:lnTo>
                <a:lnTo>
                  <a:pt x="2702" y="710"/>
                </a:lnTo>
                <a:lnTo>
                  <a:pt x="2691" y="716"/>
                </a:lnTo>
                <a:lnTo>
                  <a:pt x="2688" y="718"/>
                </a:lnTo>
                <a:lnTo>
                  <a:pt x="2685" y="716"/>
                </a:lnTo>
                <a:lnTo>
                  <a:pt x="2680" y="713"/>
                </a:lnTo>
                <a:lnTo>
                  <a:pt x="2668" y="707"/>
                </a:lnTo>
                <a:lnTo>
                  <a:pt x="2657" y="699"/>
                </a:lnTo>
                <a:lnTo>
                  <a:pt x="2648" y="696"/>
                </a:lnTo>
                <a:lnTo>
                  <a:pt x="2640" y="690"/>
                </a:lnTo>
                <a:lnTo>
                  <a:pt x="2631" y="684"/>
                </a:lnTo>
                <a:lnTo>
                  <a:pt x="2623" y="679"/>
                </a:lnTo>
                <a:lnTo>
                  <a:pt x="2612" y="673"/>
                </a:lnTo>
                <a:lnTo>
                  <a:pt x="2603" y="667"/>
                </a:lnTo>
                <a:lnTo>
                  <a:pt x="2592" y="662"/>
                </a:lnTo>
                <a:lnTo>
                  <a:pt x="2583" y="656"/>
                </a:lnTo>
                <a:lnTo>
                  <a:pt x="2572" y="650"/>
                </a:lnTo>
                <a:lnTo>
                  <a:pt x="2561" y="645"/>
                </a:lnTo>
                <a:lnTo>
                  <a:pt x="2549" y="636"/>
                </a:lnTo>
                <a:lnTo>
                  <a:pt x="2541" y="633"/>
                </a:lnTo>
                <a:lnTo>
                  <a:pt x="2529" y="625"/>
                </a:lnTo>
                <a:lnTo>
                  <a:pt x="2521" y="622"/>
                </a:lnTo>
                <a:lnTo>
                  <a:pt x="2510" y="613"/>
                </a:lnTo>
                <a:lnTo>
                  <a:pt x="2501" y="610"/>
                </a:lnTo>
                <a:lnTo>
                  <a:pt x="2493" y="602"/>
                </a:lnTo>
                <a:lnTo>
                  <a:pt x="2484" y="599"/>
                </a:lnTo>
                <a:lnTo>
                  <a:pt x="2476" y="593"/>
                </a:lnTo>
                <a:lnTo>
                  <a:pt x="2470" y="591"/>
                </a:lnTo>
                <a:lnTo>
                  <a:pt x="2456" y="582"/>
                </a:lnTo>
                <a:lnTo>
                  <a:pt x="2450" y="579"/>
                </a:lnTo>
                <a:lnTo>
                  <a:pt x="2444" y="574"/>
                </a:lnTo>
                <a:lnTo>
                  <a:pt x="2439" y="571"/>
                </a:lnTo>
                <a:lnTo>
                  <a:pt x="2433" y="571"/>
                </a:lnTo>
                <a:lnTo>
                  <a:pt x="2425" y="568"/>
                </a:lnTo>
                <a:lnTo>
                  <a:pt x="2416" y="562"/>
                </a:lnTo>
                <a:lnTo>
                  <a:pt x="2408" y="559"/>
                </a:lnTo>
                <a:lnTo>
                  <a:pt x="2399" y="557"/>
                </a:lnTo>
                <a:lnTo>
                  <a:pt x="2391" y="554"/>
                </a:lnTo>
                <a:lnTo>
                  <a:pt x="2379" y="551"/>
                </a:lnTo>
                <a:lnTo>
                  <a:pt x="2368" y="548"/>
                </a:lnTo>
                <a:lnTo>
                  <a:pt x="2357" y="542"/>
                </a:lnTo>
                <a:lnTo>
                  <a:pt x="2345" y="539"/>
                </a:lnTo>
                <a:lnTo>
                  <a:pt x="2334" y="537"/>
                </a:lnTo>
                <a:lnTo>
                  <a:pt x="2323" y="534"/>
                </a:lnTo>
                <a:lnTo>
                  <a:pt x="2311" y="528"/>
                </a:lnTo>
                <a:lnTo>
                  <a:pt x="2300" y="525"/>
                </a:lnTo>
                <a:lnTo>
                  <a:pt x="2289" y="522"/>
                </a:lnTo>
                <a:lnTo>
                  <a:pt x="2277" y="520"/>
                </a:lnTo>
                <a:lnTo>
                  <a:pt x="2266" y="514"/>
                </a:lnTo>
                <a:lnTo>
                  <a:pt x="2255" y="511"/>
                </a:lnTo>
                <a:lnTo>
                  <a:pt x="2243" y="508"/>
                </a:lnTo>
                <a:lnTo>
                  <a:pt x="2235" y="505"/>
                </a:lnTo>
                <a:lnTo>
                  <a:pt x="2226" y="503"/>
                </a:lnTo>
                <a:lnTo>
                  <a:pt x="2218" y="503"/>
                </a:lnTo>
                <a:lnTo>
                  <a:pt x="2209" y="500"/>
                </a:lnTo>
                <a:lnTo>
                  <a:pt x="2204" y="497"/>
                </a:lnTo>
                <a:lnTo>
                  <a:pt x="2195" y="494"/>
                </a:lnTo>
                <a:lnTo>
                  <a:pt x="2192" y="494"/>
                </a:lnTo>
                <a:lnTo>
                  <a:pt x="2184" y="494"/>
                </a:lnTo>
                <a:lnTo>
                  <a:pt x="2187" y="491"/>
                </a:lnTo>
                <a:lnTo>
                  <a:pt x="2192" y="486"/>
                </a:lnTo>
                <a:lnTo>
                  <a:pt x="2198" y="483"/>
                </a:lnTo>
                <a:lnTo>
                  <a:pt x="2207" y="480"/>
                </a:lnTo>
                <a:lnTo>
                  <a:pt x="2212" y="477"/>
                </a:lnTo>
                <a:lnTo>
                  <a:pt x="2224" y="474"/>
                </a:lnTo>
                <a:lnTo>
                  <a:pt x="2235" y="468"/>
                </a:lnTo>
                <a:lnTo>
                  <a:pt x="2246" y="463"/>
                </a:lnTo>
                <a:lnTo>
                  <a:pt x="2258" y="457"/>
                </a:lnTo>
                <a:lnTo>
                  <a:pt x="2275" y="451"/>
                </a:lnTo>
                <a:lnTo>
                  <a:pt x="2286" y="446"/>
                </a:lnTo>
                <a:lnTo>
                  <a:pt x="2303" y="440"/>
                </a:lnTo>
                <a:lnTo>
                  <a:pt x="2317" y="434"/>
                </a:lnTo>
                <a:lnTo>
                  <a:pt x="2337" y="429"/>
                </a:lnTo>
                <a:lnTo>
                  <a:pt x="2354" y="420"/>
                </a:lnTo>
                <a:lnTo>
                  <a:pt x="2371" y="412"/>
                </a:lnTo>
                <a:lnTo>
                  <a:pt x="2391" y="403"/>
                </a:lnTo>
                <a:lnTo>
                  <a:pt x="2411" y="395"/>
                </a:lnTo>
                <a:lnTo>
                  <a:pt x="2430" y="386"/>
                </a:lnTo>
                <a:lnTo>
                  <a:pt x="2450" y="378"/>
                </a:lnTo>
                <a:lnTo>
                  <a:pt x="2473" y="369"/>
                </a:lnTo>
                <a:lnTo>
                  <a:pt x="2495" y="361"/>
                </a:lnTo>
                <a:lnTo>
                  <a:pt x="2515" y="349"/>
                </a:lnTo>
                <a:lnTo>
                  <a:pt x="2538" y="341"/>
                </a:lnTo>
                <a:lnTo>
                  <a:pt x="2561" y="332"/>
                </a:lnTo>
                <a:lnTo>
                  <a:pt x="2583" y="324"/>
                </a:lnTo>
                <a:lnTo>
                  <a:pt x="2606" y="312"/>
                </a:lnTo>
                <a:lnTo>
                  <a:pt x="2629" y="304"/>
                </a:lnTo>
                <a:lnTo>
                  <a:pt x="2651" y="292"/>
                </a:lnTo>
                <a:lnTo>
                  <a:pt x="2677" y="284"/>
                </a:lnTo>
                <a:lnTo>
                  <a:pt x="2697" y="273"/>
                </a:lnTo>
                <a:lnTo>
                  <a:pt x="2719" y="264"/>
                </a:lnTo>
                <a:lnTo>
                  <a:pt x="2742" y="253"/>
                </a:lnTo>
                <a:lnTo>
                  <a:pt x="2767" y="244"/>
                </a:lnTo>
                <a:lnTo>
                  <a:pt x="2787" y="236"/>
                </a:lnTo>
                <a:lnTo>
                  <a:pt x="2810" y="224"/>
                </a:lnTo>
                <a:lnTo>
                  <a:pt x="2833" y="216"/>
                </a:lnTo>
                <a:lnTo>
                  <a:pt x="2855" y="207"/>
                </a:lnTo>
                <a:lnTo>
                  <a:pt x="2875" y="196"/>
                </a:lnTo>
                <a:lnTo>
                  <a:pt x="2895" y="187"/>
                </a:lnTo>
                <a:lnTo>
                  <a:pt x="2915" y="179"/>
                </a:lnTo>
                <a:lnTo>
                  <a:pt x="2937" y="170"/>
                </a:lnTo>
                <a:lnTo>
                  <a:pt x="2954" y="162"/>
                </a:lnTo>
                <a:lnTo>
                  <a:pt x="2974" y="153"/>
                </a:lnTo>
                <a:lnTo>
                  <a:pt x="2991" y="148"/>
                </a:lnTo>
                <a:lnTo>
                  <a:pt x="3011" y="142"/>
                </a:lnTo>
                <a:lnTo>
                  <a:pt x="3025" y="133"/>
                </a:lnTo>
                <a:lnTo>
                  <a:pt x="3042" y="125"/>
                </a:lnTo>
                <a:lnTo>
                  <a:pt x="3056" y="119"/>
                </a:lnTo>
                <a:lnTo>
                  <a:pt x="3070" y="111"/>
                </a:lnTo>
                <a:lnTo>
                  <a:pt x="3082" y="105"/>
                </a:lnTo>
                <a:lnTo>
                  <a:pt x="3096" y="99"/>
                </a:lnTo>
                <a:lnTo>
                  <a:pt x="3104" y="96"/>
                </a:lnTo>
                <a:lnTo>
                  <a:pt x="3116" y="91"/>
                </a:lnTo>
                <a:lnTo>
                  <a:pt x="3124" y="88"/>
                </a:lnTo>
                <a:lnTo>
                  <a:pt x="3133" y="82"/>
                </a:lnTo>
                <a:lnTo>
                  <a:pt x="3138" y="79"/>
                </a:lnTo>
                <a:lnTo>
                  <a:pt x="3144" y="77"/>
                </a:lnTo>
                <a:lnTo>
                  <a:pt x="3150" y="74"/>
                </a:lnTo>
                <a:lnTo>
                  <a:pt x="3153" y="74"/>
                </a:lnTo>
                <a:lnTo>
                  <a:pt x="3150" y="71"/>
                </a:lnTo>
                <a:lnTo>
                  <a:pt x="3147" y="71"/>
                </a:lnTo>
                <a:lnTo>
                  <a:pt x="3141" y="68"/>
                </a:lnTo>
                <a:lnTo>
                  <a:pt x="3136" y="68"/>
                </a:lnTo>
                <a:lnTo>
                  <a:pt x="3127" y="68"/>
                </a:lnTo>
                <a:lnTo>
                  <a:pt x="3119" y="68"/>
                </a:lnTo>
                <a:lnTo>
                  <a:pt x="3110" y="65"/>
                </a:lnTo>
                <a:lnTo>
                  <a:pt x="3099" y="65"/>
                </a:lnTo>
                <a:lnTo>
                  <a:pt x="3085" y="65"/>
                </a:lnTo>
                <a:lnTo>
                  <a:pt x="3073" y="62"/>
                </a:lnTo>
                <a:lnTo>
                  <a:pt x="3059" y="62"/>
                </a:lnTo>
                <a:lnTo>
                  <a:pt x="3042" y="62"/>
                </a:lnTo>
                <a:lnTo>
                  <a:pt x="3025" y="60"/>
                </a:lnTo>
                <a:lnTo>
                  <a:pt x="3008" y="57"/>
                </a:lnTo>
                <a:lnTo>
                  <a:pt x="2991" y="57"/>
                </a:lnTo>
                <a:lnTo>
                  <a:pt x="2974" y="57"/>
                </a:lnTo>
                <a:lnTo>
                  <a:pt x="2951" y="54"/>
                </a:lnTo>
                <a:lnTo>
                  <a:pt x="2932" y="54"/>
                </a:lnTo>
                <a:lnTo>
                  <a:pt x="2912" y="51"/>
                </a:lnTo>
                <a:lnTo>
                  <a:pt x="2889" y="51"/>
                </a:lnTo>
                <a:lnTo>
                  <a:pt x="2866" y="48"/>
                </a:lnTo>
                <a:lnTo>
                  <a:pt x="2844" y="45"/>
                </a:lnTo>
                <a:lnTo>
                  <a:pt x="2821" y="43"/>
                </a:lnTo>
                <a:lnTo>
                  <a:pt x="2799" y="43"/>
                </a:lnTo>
                <a:lnTo>
                  <a:pt x="2773" y="43"/>
                </a:lnTo>
                <a:lnTo>
                  <a:pt x="2750" y="40"/>
                </a:lnTo>
                <a:lnTo>
                  <a:pt x="2725" y="40"/>
                </a:lnTo>
                <a:lnTo>
                  <a:pt x="2699" y="37"/>
                </a:lnTo>
                <a:lnTo>
                  <a:pt x="2677" y="34"/>
                </a:lnTo>
                <a:lnTo>
                  <a:pt x="2651" y="34"/>
                </a:lnTo>
                <a:lnTo>
                  <a:pt x="2626" y="34"/>
                </a:lnTo>
                <a:lnTo>
                  <a:pt x="2603" y="34"/>
                </a:lnTo>
                <a:lnTo>
                  <a:pt x="2575" y="31"/>
                </a:lnTo>
                <a:lnTo>
                  <a:pt x="2549" y="28"/>
                </a:lnTo>
                <a:lnTo>
                  <a:pt x="2527" y="25"/>
                </a:lnTo>
                <a:lnTo>
                  <a:pt x="2501" y="25"/>
                </a:lnTo>
                <a:lnTo>
                  <a:pt x="2476" y="23"/>
                </a:lnTo>
                <a:lnTo>
                  <a:pt x="2453" y="23"/>
                </a:lnTo>
                <a:lnTo>
                  <a:pt x="2427" y="20"/>
                </a:lnTo>
                <a:lnTo>
                  <a:pt x="2405" y="20"/>
                </a:lnTo>
                <a:lnTo>
                  <a:pt x="2382" y="17"/>
                </a:lnTo>
                <a:lnTo>
                  <a:pt x="2360" y="17"/>
                </a:lnTo>
                <a:lnTo>
                  <a:pt x="2337" y="14"/>
                </a:lnTo>
                <a:lnTo>
                  <a:pt x="2314" y="14"/>
                </a:lnTo>
                <a:lnTo>
                  <a:pt x="2292" y="11"/>
                </a:lnTo>
                <a:lnTo>
                  <a:pt x="2272" y="11"/>
                </a:lnTo>
                <a:lnTo>
                  <a:pt x="2255" y="11"/>
                </a:lnTo>
                <a:lnTo>
                  <a:pt x="2235" y="11"/>
                </a:lnTo>
                <a:lnTo>
                  <a:pt x="2215" y="8"/>
                </a:lnTo>
                <a:lnTo>
                  <a:pt x="2198" y="8"/>
                </a:lnTo>
                <a:lnTo>
                  <a:pt x="2181" y="6"/>
                </a:lnTo>
                <a:lnTo>
                  <a:pt x="2167" y="6"/>
                </a:lnTo>
                <a:lnTo>
                  <a:pt x="2150" y="6"/>
                </a:lnTo>
                <a:lnTo>
                  <a:pt x="2136" y="3"/>
                </a:lnTo>
                <a:lnTo>
                  <a:pt x="2124" y="3"/>
                </a:lnTo>
                <a:lnTo>
                  <a:pt x="2116" y="3"/>
                </a:lnTo>
                <a:lnTo>
                  <a:pt x="2105" y="3"/>
                </a:lnTo>
                <a:lnTo>
                  <a:pt x="2093" y="0"/>
                </a:lnTo>
                <a:lnTo>
                  <a:pt x="2085" y="0"/>
                </a:lnTo>
                <a:lnTo>
                  <a:pt x="2082" y="0"/>
                </a:lnTo>
                <a:lnTo>
                  <a:pt x="2073" y="0"/>
                </a:lnTo>
                <a:lnTo>
                  <a:pt x="2071" y="0"/>
                </a:lnTo>
                <a:lnTo>
                  <a:pt x="2071" y="34"/>
                </a:lnTo>
                <a:lnTo>
                  <a:pt x="3034" y="99"/>
                </a:lnTo>
                <a:lnTo>
                  <a:pt x="2141" y="477"/>
                </a:lnTo>
                <a:lnTo>
                  <a:pt x="1943" y="454"/>
                </a:lnTo>
                <a:lnTo>
                  <a:pt x="1940" y="451"/>
                </a:lnTo>
                <a:lnTo>
                  <a:pt x="1938" y="451"/>
                </a:lnTo>
                <a:lnTo>
                  <a:pt x="1932" y="449"/>
                </a:lnTo>
                <a:lnTo>
                  <a:pt x="1926" y="446"/>
                </a:lnTo>
                <a:lnTo>
                  <a:pt x="1915" y="440"/>
                </a:lnTo>
                <a:lnTo>
                  <a:pt x="1904" y="434"/>
                </a:lnTo>
                <a:lnTo>
                  <a:pt x="1892" y="432"/>
                </a:lnTo>
                <a:lnTo>
                  <a:pt x="1881" y="426"/>
                </a:lnTo>
                <a:lnTo>
                  <a:pt x="1872" y="420"/>
                </a:lnTo>
                <a:lnTo>
                  <a:pt x="1864" y="420"/>
                </a:lnTo>
                <a:lnTo>
                  <a:pt x="1858" y="417"/>
                </a:lnTo>
                <a:lnTo>
                  <a:pt x="1850" y="415"/>
                </a:lnTo>
                <a:lnTo>
                  <a:pt x="1841" y="409"/>
                </a:lnTo>
                <a:lnTo>
                  <a:pt x="1833" y="409"/>
                </a:lnTo>
                <a:lnTo>
                  <a:pt x="1824" y="406"/>
                </a:lnTo>
                <a:lnTo>
                  <a:pt x="1819" y="406"/>
                </a:lnTo>
                <a:lnTo>
                  <a:pt x="1807" y="400"/>
                </a:lnTo>
                <a:lnTo>
                  <a:pt x="1799" y="400"/>
                </a:lnTo>
                <a:lnTo>
                  <a:pt x="1790" y="397"/>
                </a:lnTo>
                <a:lnTo>
                  <a:pt x="1782" y="397"/>
                </a:lnTo>
                <a:lnTo>
                  <a:pt x="1773" y="395"/>
                </a:lnTo>
                <a:lnTo>
                  <a:pt x="1765" y="395"/>
                </a:lnTo>
                <a:lnTo>
                  <a:pt x="1756" y="395"/>
                </a:lnTo>
                <a:lnTo>
                  <a:pt x="1748" y="395"/>
                </a:lnTo>
                <a:lnTo>
                  <a:pt x="1790" y="4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5" name="Freeform 24"/>
          <p:cNvSpPr>
            <a:spLocks/>
          </p:cNvSpPr>
          <p:nvPr/>
        </p:nvSpPr>
        <p:spPr bwMode="auto">
          <a:xfrm>
            <a:off x="6527800" y="4867275"/>
            <a:ext cx="533400" cy="41275"/>
          </a:xfrm>
          <a:custGeom>
            <a:avLst/>
            <a:gdLst>
              <a:gd name="T0" fmla="*/ 2147483647 w 388"/>
              <a:gd name="T1" fmla="*/ 0 h 29"/>
              <a:gd name="T2" fmla="*/ 2147483647 w 388"/>
              <a:gd name="T3" fmla="*/ 0 h 29"/>
              <a:gd name="T4" fmla="*/ 2147483647 w 388"/>
              <a:gd name="T5" fmla="*/ 0 h 29"/>
              <a:gd name="T6" fmla="*/ 2147483647 w 388"/>
              <a:gd name="T7" fmla="*/ 0 h 29"/>
              <a:gd name="T8" fmla="*/ 2147483647 w 388"/>
              <a:gd name="T9" fmla="*/ 2147483647 h 29"/>
              <a:gd name="T10" fmla="*/ 0 w 388"/>
              <a:gd name="T11" fmla="*/ 2147483647 h 29"/>
              <a:gd name="T12" fmla="*/ 2147483647 w 388"/>
              <a:gd name="T13" fmla="*/ 2147483647 h 29"/>
              <a:gd name="T14" fmla="*/ 2147483647 w 388"/>
              <a:gd name="T15" fmla="*/ 2147483647 h 29"/>
              <a:gd name="T16" fmla="*/ 2147483647 w 388"/>
              <a:gd name="T17" fmla="*/ 2147483647 h 29"/>
              <a:gd name="T18" fmla="*/ 2147483647 w 388"/>
              <a:gd name="T19" fmla="*/ 2147483647 h 29"/>
              <a:gd name="T20" fmla="*/ 2147483647 w 388"/>
              <a:gd name="T21" fmla="*/ 2147483647 h 29"/>
              <a:gd name="T22" fmla="*/ 2147483647 w 388"/>
              <a:gd name="T23" fmla="*/ 0 h 29"/>
              <a:gd name="T24" fmla="*/ 2147483647 w 388"/>
              <a:gd name="T25" fmla="*/ 0 h 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8"/>
              <a:gd name="T40" fmla="*/ 0 h 29"/>
              <a:gd name="T41" fmla="*/ 388 w 388"/>
              <a:gd name="T42" fmla="*/ 29 h 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8" h="29">
                <a:moveTo>
                  <a:pt x="34" y="0"/>
                </a:moveTo>
                <a:lnTo>
                  <a:pt x="28" y="0"/>
                </a:lnTo>
                <a:lnTo>
                  <a:pt x="20" y="0"/>
                </a:lnTo>
                <a:lnTo>
                  <a:pt x="9" y="0"/>
                </a:lnTo>
                <a:lnTo>
                  <a:pt x="3" y="9"/>
                </a:lnTo>
                <a:lnTo>
                  <a:pt x="0" y="17"/>
                </a:lnTo>
                <a:lnTo>
                  <a:pt x="6" y="23"/>
                </a:lnTo>
                <a:lnTo>
                  <a:pt x="11" y="26"/>
                </a:lnTo>
                <a:lnTo>
                  <a:pt x="14" y="29"/>
                </a:lnTo>
                <a:lnTo>
                  <a:pt x="346" y="29"/>
                </a:lnTo>
                <a:lnTo>
                  <a:pt x="388" y="6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6" name="Freeform 25"/>
          <p:cNvSpPr>
            <a:spLocks/>
          </p:cNvSpPr>
          <p:nvPr/>
        </p:nvSpPr>
        <p:spPr bwMode="auto">
          <a:xfrm>
            <a:off x="7927975" y="4879975"/>
            <a:ext cx="1506538" cy="2328863"/>
          </a:xfrm>
          <a:custGeom>
            <a:avLst/>
            <a:gdLst>
              <a:gd name="T0" fmla="*/ 2147483647 w 1099"/>
              <a:gd name="T1" fmla="*/ 2147483647 h 1667"/>
              <a:gd name="T2" fmla="*/ 2147483647 w 1099"/>
              <a:gd name="T3" fmla="*/ 2147483647 h 1667"/>
              <a:gd name="T4" fmla="*/ 2147483647 w 1099"/>
              <a:gd name="T5" fmla="*/ 2147483647 h 1667"/>
              <a:gd name="T6" fmla="*/ 2147483647 w 1099"/>
              <a:gd name="T7" fmla="*/ 2147483647 h 1667"/>
              <a:gd name="T8" fmla="*/ 2147483647 w 1099"/>
              <a:gd name="T9" fmla="*/ 2147483647 h 1667"/>
              <a:gd name="T10" fmla="*/ 2147483647 w 1099"/>
              <a:gd name="T11" fmla="*/ 2147483647 h 1667"/>
              <a:gd name="T12" fmla="*/ 2147483647 w 1099"/>
              <a:gd name="T13" fmla="*/ 2147483647 h 1667"/>
              <a:gd name="T14" fmla="*/ 2147483647 w 1099"/>
              <a:gd name="T15" fmla="*/ 2147483647 h 1667"/>
              <a:gd name="T16" fmla="*/ 2147483647 w 1099"/>
              <a:gd name="T17" fmla="*/ 2147483647 h 1667"/>
              <a:gd name="T18" fmla="*/ 2147483647 w 1099"/>
              <a:gd name="T19" fmla="*/ 2147483647 h 1667"/>
              <a:gd name="T20" fmla="*/ 2147483647 w 1099"/>
              <a:gd name="T21" fmla="*/ 2147483647 h 1667"/>
              <a:gd name="T22" fmla="*/ 2147483647 w 1099"/>
              <a:gd name="T23" fmla="*/ 2147483647 h 1667"/>
              <a:gd name="T24" fmla="*/ 2147483647 w 1099"/>
              <a:gd name="T25" fmla="*/ 2147483647 h 1667"/>
              <a:gd name="T26" fmla="*/ 2147483647 w 1099"/>
              <a:gd name="T27" fmla="*/ 2147483647 h 1667"/>
              <a:gd name="T28" fmla="*/ 2147483647 w 1099"/>
              <a:gd name="T29" fmla="*/ 2147483647 h 1667"/>
              <a:gd name="T30" fmla="*/ 2147483647 w 1099"/>
              <a:gd name="T31" fmla="*/ 2147483647 h 1667"/>
              <a:gd name="T32" fmla="*/ 2147483647 w 1099"/>
              <a:gd name="T33" fmla="*/ 2147483647 h 1667"/>
              <a:gd name="T34" fmla="*/ 2147483647 w 1099"/>
              <a:gd name="T35" fmla="*/ 2147483647 h 1667"/>
              <a:gd name="T36" fmla="*/ 2147483647 w 1099"/>
              <a:gd name="T37" fmla="*/ 2147483647 h 1667"/>
              <a:gd name="T38" fmla="*/ 2147483647 w 1099"/>
              <a:gd name="T39" fmla="*/ 2147483647 h 1667"/>
              <a:gd name="T40" fmla="*/ 2147483647 w 1099"/>
              <a:gd name="T41" fmla="*/ 2147483647 h 1667"/>
              <a:gd name="T42" fmla="*/ 2147483647 w 1099"/>
              <a:gd name="T43" fmla="*/ 2147483647 h 1667"/>
              <a:gd name="T44" fmla="*/ 2147483647 w 1099"/>
              <a:gd name="T45" fmla="*/ 2147483647 h 1667"/>
              <a:gd name="T46" fmla="*/ 2147483647 w 1099"/>
              <a:gd name="T47" fmla="*/ 2147483647 h 1667"/>
              <a:gd name="T48" fmla="*/ 2147483647 w 1099"/>
              <a:gd name="T49" fmla="*/ 2147483647 h 1667"/>
              <a:gd name="T50" fmla="*/ 2147483647 w 1099"/>
              <a:gd name="T51" fmla="*/ 2147483647 h 1667"/>
              <a:gd name="T52" fmla="*/ 2147483647 w 1099"/>
              <a:gd name="T53" fmla="*/ 2147483647 h 1667"/>
              <a:gd name="T54" fmla="*/ 2147483647 w 1099"/>
              <a:gd name="T55" fmla="*/ 2147483647 h 1667"/>
              <a:gd name="T56" fmla="*/ 2147483647 w 1099"/>
              <a:gd name="T57" fmla="*/ 2147483647 h 1667"/>
              <a:gd name="T58" fmla="*/ 2147483647 w 1099"/>
              <a:gd name="T59" fmla="*/ 2147483647 h 1667"/>
              <a:gd name="T60" fmla="*/ 2147483647 w 1099"/>
              <a:gd name="T61" fmla="*/ 2147483647 h 1667"/>
              <a:gd name="T62" fmla="*/ 2147483647 w 1099"/>
              <a:gd name="T63" fmla="*/ 2147483647 h 1667"/>
              <a:gd name="T64" fmla="*/ 2147483647 w 1099"/>
              <a:gd name="T65" fmla="*/ 2147483647 h 1667"/>
              <a:gd name="T66" fmla="*/ 2147483647 w 1099"/>
              <a:gd name="T67" fmla="*/ 2147483647 h 1667"/>
              <a:gd name="T68" fmla="*/ 2147483647 w 1099"/>
              <a:gd name="T69" fmla="*/ 2147483647 h 1667"/>
              <a:gd name="T70" fmla="*/ 2147483647 w 1099"/>
              <a:gd name="T71" fmla="*/ 2147483647 h 1667"/>
              <a:gd name="T72" fmla="*/ 2147483647 w 1099"/>
              <a:gd name="T73" fmla="*/ 2147483647 h 1667"/>
              <a:gd name="T74" fmla="*/ 2147483647 w 1099"/>
              <a:gd name="T75" fmla="*/ 2147483647 h 1667"/>
              <a:gd name="T76" fmla="*/ 2147483647 w 1099"/>
              <a:gd name="T77" fmla="*/ 2147483647 h 1667"/>
              <a:gd name="T78" fmla="*/ 2147483647 w 1099"/>
              <a:gd name="T79" fmla="*/ 2147483647 h 1667"/>
              <a:gd name="T80" fmla="*/ 2147483647 w 1099"/>
              <a:gd name="T81" fmla="*/ 2147483647 h 1667"/>
              <a:gd name="T82" fmla="*/ 2147483647 w 1099"/>
              <a:gd name="T83" fmla="*/ 2147483647 h 1667"/>
              <a:gd name="T84" fmla="*/ 2147483647 w 1099"/>
              <a:gd name="T85" fmla="*/ 2147483647 h 1667"/>
              <a:gd name="T86" fmla="*/ 2147483647 w 1099"/>
              <a:gd name="T87" fmla="*/ 2147483647 h 1667"/>
              <a:gd name="T88" fmla="*/ 2147483647 w 1099"/>
              <a:gd name="T89" fmla="*/ 2147483647 h 1667"/>
              <a:gd name="T90" fmla="*/ 2147483647 w 1099"/>
              <a:gd name="T91" fmla="*/ 2147483647 h 1667"/>
              <a:gd name="T92" fmla="*/ 2147483647 w 1099"/>
              <a:gd name="T93" fmla="*/ 2147483647 h 1667"/>
              <a:gd name="T94" fmla="*/ 2147483647 w 1099"/>
              <a:gd name="T95" fmla="*/ 2147483647 h 1667"/>
              <a:gd name="T96" fmla="*/ 2147483647 w 1099"/>
              <a:gd name="T97" fmla="*/ 2147483647 h 1667"/>
              <a:gd name="T98" fmla="*/ 2147483647 w 1099"/>
              <a:gd name="T99" fmla="*/ 2147483647 h 1667"/>
              <a:gd name="T100" fmla="*/ 2147483647 w 1099"/>
              <a:gd name="T101" fmla="*/ 2147483647 h 1667"/>
              <a:gd name="T102" fmla="*/ 2147483647 w 1099"/>
              <a:gd name="T103" fmla="*/ 2147483647 h 1667"/>
              <a:gd name="T104" fmla="*/ 2147483647 w 1099"/>
              <a:gd name="T105" fmla="*/ 2147483647 h 1667"/>
              <a:gd name="T106" fmla="*/ 2147483647 w 1099"/>
              <a:gd name="T107" fmla="*/ 2147483647 h 1667"/>
              <a:gd name="T108" fmla="*/ 2147483647 w 1099"/>
              <a:gd name="T109" fmla="*/ 2147483647 h 16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099"/>
              <a:gd name="T166" fmla="*/ 0 h 1667"/>
              <a:gd name="T167" fmla="*/ 1099 w 1099"/>
              <a:gd name="T168" fmla="*/ 1667 h 166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099" h="1667">
                <a:moveTo>
                  <a:pt x="1059" y="11"/>
                </a:moveTo>
                <a:lnTo>
                  <a:pt x="1056" y="11"/>
                </a:lnTo>
                <a:lnTo>
                  <a:pt x="1056" y="17"/>
                </a:lnTo>
                <a:lnTo>
                  <a:pt x="1056" y="20"/>
                </a:lnTo>
                <a:lnTo>
                  <a:pt x="1056" y="26"/>
                </a:lnTo>
                <a:lnTo>
                  <a:pt x="1053" y="31"/>
                </a:lnTo>
                <a:lnTo>
                  <a:pt x="1053" y="40"/>
                </a:lnTo>
                <a:lnTo>
                  <a:pt x="1053" y="45"/>
                </a:lnTo>
                <a:lnTo>
                  <a:pt x="1053" y="54"/>
                </a:lnTo>
                <a:lnTo>
                  <a:pt x="1050" y="62"/>
                </a:lnTo>
                <a:lnTo>
                  <a:pt x="1050" y="71"/>
                </a:lnTo>
                <a:lnTo>
                  <a:pt x="1050" y="82"/>
                </a:lnTo>
                <a:lnTo>
                  <a:pt x="1050" y="94"/>
                </a:lnTo>
                <a:lnTo>
                  <a:pt x="1048" y="105"/>
                </a:lnTo>
                <a:lnTo>
                  <a:pt x="1048" y="116"/>
                </a:lnTo>
                <a:lnTo>
                  <a:pt x="1045" y="128"/>
                </a:lnTo>
                <a:lnTo>
                  <a:pt x="1045" y="142"/>
                </a:lnTo>
                <a:lnTo>
                  <a:pt x="1045" y="153"/>
                </a:lnTo>
                <a:lnTo>
                  <a:pt x="1042" y="168"/>
                </a:lnTo>
                <a:lnTo>
                  <a:pt x="1039" y="182"/>
                </a:lnTo>
                <a:lnTo>
                  <a:pt x="1039" y="196"/>
                </a:lnTo>
                <a:lnTo>
                  <a:pt x="1036" y="213"/>
                </a:lnTo>
                <a:lnTo>
                  <a:pt x="1036" y="227"/>
                </a:lnTo>
                <a:lnTo>
                  <a:pt x="1033" y="244"/>
                </a:lnTo>
                <a:lnTo>
                  <a:pt x="1033" y="258"/>
                </a:lnTo>
                <a:lnTo>
                  <a:pt x="1033" y="275"/>
                </a:lnTo>
                <a:lnTo>
                  <a:pt x="1033" y="292"/>
                </a:lnTo>
                <a:lnTo>
                  <a:pt x="1031" y="310"/>
                </a:lnTo>
                <a:lnTo>
                  <a:pt x="1031" y="327"/>
                </a:lnTo>
                <a:lnTo>
                  <a:pt x="1028" y="344"/>
                </a:lnTo>
                <a:lnTo>
                  <a:pt x="1028" y="361"/>
                </a:lnTo>
                <a:lnTo>
                  <a:pt x="1025" y="378"/>
                </a:lnTo>
                <a:lnTo>
                  <a:pt x="1022" y="392"/>
                </a:lnTo>
                <a:lnTo>
                  <a:pt x="1022" y="409"/>
                </a:lnTo>
                <a:lnTo>
                  <a:pt x="1022" y="426"/>
                </a:lnTo>
                <a:lnTo>
                  <a:pt x="1019" y="443"/>
                </a:lnTo>
                <a:lnTo>
                  <a:pt x="1016" y="460"/>
                </a:lnTo>
                <a:lnTo>
                  <a:pt x="1014" y="477"/>
                </a:lnTo>
                <a:lnTo>
                  <a:pt x="1014" y="494"/>
                </a:lnTo>
                <a:lnTo>
                  <a:pt x="1014" y="508"/>
                </a:lnTo>
                <a:lnTo>
                  <a:pt x="1011" y="525"/>
                </a:lnTo>
                <a:lnTo>
                  <a:pt x="1011" y="542"/>
                </a:lnTo>
                <a:lnTo>
                  <a:pt x="1008" y="559"/>
                </a:lnTo>
                <a:lnTo>
                  <a:pt x="1008" y="574"/>
                </a:lnTo>
                <a:lnTo>
                  <a:pt x="1005" y="588"/>
                </a:lnTo>
                <a:lnTo>
                  <a:pt x="1005" y="602"/>
                </a:lnTo>
                <a:lnTo>
                  <a:pt x="1005" y="619"/>
                </a:lnTo>
                <a:lnTo>
                  <a:pt x="1002" y="630"/>
                </a:lnTo>
                <a:lnTo>
                  <a:pt x="1002" y="645"/>
                </a:lnTo>
                <a:lnTo>
                  <a:pt x="999" y="656"/>
                </a:lnTo>
                <a:lnTo>
                  <a:pt x="999" y="670"/>
                </a:lnTo>
                <a:lnTo>
                  <a:pt x="999" y="682"/>
                </a:lnTo>
                <a:lnTo>
                  <a:pt x="997" y="693"/>
                </a:lnTo>
                <a:lnTo>
                  <a:pt x="997" y="704"/>
                </a:lnTo>
                <a:lnTo>
                  <a:pt x="997" y="716"/>
                </a:lnTo>
                <a:lnTo>
                  <a:pt x="997" y="724"/>
                </a:lnTo>
                <a:lnTo>
                  <a:pt x="994" y="733"/>
                </a:lnTo>
                <a:lnTo>
                  <a:pt x="994" y="741"/>
                </a:lnTo>
                <a:lnTo>
                  <a:pt x="994" y="750"/>
                </a:lnTo>
                <a:lnTo>
                  <a:pt x="994" y="755"/>
                </a:lnTo>
                <a:lnTo>
                  <a:pt x="994" y="761"/>
                </a:lnTo>
                <a:lnTo>
                  <a:pt x="994" y="767"/>
                </a:lnTo>
                <a:lnTo>
                  <a:pt x="994" y="772"/>
                </a:lnTo>
                <a:lnTo>
                  <a:pt x="991" y="781"/>
                </a:lnTo>
                <a:lnTo>
                  <a:pt x="991" y="789"/>
                </a:lnTo>
                <a:lnTo>
                  <a:pt x="991" y="798"/>
                </a:lnTo>
                <a:lnTo>
                  <a:pt x="994" y="809"/>
                </a:lnTo>
                <a:lnTo>
                  <a:pt x="994" y="821"/>
                </a:lnTo>
                <a:lnTo>
                  <a:pt x="994" y="832"/>
                </a:lnTo>
                <a:lnTo>
                  <a:pt x="994" y="838"/>
                </a:lnTo>
                <a:lnTo>
                  <a:pt x="994" y="843"/>
                </a:lnTo>
                <a:lnTo>
                  <a:pt x="997" y="852"/>
                </a:lnTo>
                <a:lnTo>
                  <a:pt x="997" y="860"/>
                </a:lnTo>
                <a:lnTo>
                  <a:pt x="997" y="872"/>
                </a:lnTo>
                <a:lnTo>
                  <a:pt x="999" y="886"/>
                </a:lnTo>
                <a:lnTo>
                  <a:pt x="999" y="892"/>
                </a:lnTo>
                <a:lnTo>
                  <a:pt x="1002" y="900"/>
                </a:lnTo>
                <a:lnTo>
                  <a:pt x="1002" y="909"/>
                </a:lnTo>
                <a:lnTo>
                  <a:pt x="1002" y="914"/>
                </a:lnTo>
                <a:lnTo>
                  <a:pt x="1002" y="923"/>
                </a:lnTo>
                <a:lnTo>
                  <a:pt x="1005" y="931"/>
                </a:lnTo>
                <a:lnTo>
                  <a:pt x="1005" y="937"/>
                </a:lnTo>
                <a:lnTo>
                  <a:pt x="1008" y="946"/>
                </a:lnTo>
                <a:lnTo>
                  <a:pt x="1008" y="954"/>
                </a:lnTo>
                <a:lnTo>
                  <a:pt x="1008" y="960"/>
                </a:lnTo>
                <a:lnTo>
                  <a:pt x="1011" y="968"/>
                </a:lnTo>
                <a:lnTo>
                  <a:pt x="1011" y="977"/>
                </a:lnTo>
                <a:lnTo>
                  <a:pt x="1011" y="983"/>
                </a:lnTo>
                <a:lnTo>
                  <a:pt x="1011" y="991"/>
                </a:lnTo>
                <a:lnTo>
                  <a:pt x="1011" y="997"/>
                </a:lnTo>
                <a:lnTo>
                  <a:pt x="1014" y="1002"/>
                </a:lnTo>
                <a:lnTo>
                  <a:pt x="1014" y="1011"/>
                </a:lnTo>
                <a:lnTo>
                  <a:pt x="1014" y="1017"/>
                </a:lnTo>
                <a:lnTo>
                  <a:pt x="1014" y="1025"/>
                </a:lnTo>
                <a:lnTo>
                  <a:pt x="1014" y="1034"/>
                </a:lnTo>
                <a:lnTo>
                  <a:pt x="1014" y="1045"/>
                </a:lnTo>
                <a:lnTo>
                  <a:pt x="1016" y="1059"/>
                </a:lnTo>
                <a:lnTo>
                  <a:pt x="1016" y="1071"/>
                </a:lnTo>
                <a:lnTo>
                  <a:pt x="1016" y="1085"/>
                </a:lnTo>
                <a:lnTo>
                  <a:pt x="1016" y="1093"/>
                </a:lnTo>
                <a:lnTo>
                  <a:pt x="1016" y="1105"/>
                </a:lnTo>
                <a:lnTo>
                  <a:pt x="1016" y="1113"/>
                </a:lnTo>
                <a:lnTo>
                  <a:pt x="1016" y="1125"/>
                </a:lnTo>
                <a:lnTo>
                  <a:pt x="1014" y="1130"/>
                </a:lnTo>
                <a:lnTo>
                  <a:pt x="1014" y="1139"/>
                </a:lnTo>
                <a:lnTo>
                  <a:pt x="1011" y="1144"/>
                </a:lnTo>
                <a:lnTo>
                  <a:pt x="1011" y="1150"/>
                </a:lnTo>
                <a:lnTo>
                  <a:pt x="1005" y="1150"/>
                </a:lnTo>
                <a:lnTo>
                  <a:pt x="1002" y="1153"/>
                </a:lnTo>
                <a:lnTo>
                  <a:pt x="999" y="1159"/>
                </a:lnTo>
                <a:lnTo>
                  <a:pt x="991" y="1162"/>
                </a:lnTo>
                <a:lnTo>
                  <a:pt x="982" y="1164"/>
                </a:lnTo>
                <a:lnTo>
                  <a:pt x="977" y="1170"/>
                </a:lnTo>
                <a:lnTo>
                  <a:pt x="968" y="1176"/>
                </a:lnTo>
                <a:lnTo>
                  <a:pt x="957" y="1181"/>
                </a:lnTo>
                <a:lnTo>
                  <a:pt x="946" y="1187"/>
                </a:lnTo>
                <a:lnTo>
                  <a:pt x="931" y="1193"/>
                </a:lnTo>
                <a:lnTo>
                  <a:pt x="917" y="1201"/>
                </a:lnTo>
                <a:lnTo>
                  <a:pt x="906" y="1207"/>
                </a:lnTo>
                <a:lnTo>
                  <a:pt x="889" y="1215"/>
                </a:lnTo>
                <a:lnTo>
                  <a:pt x="875" y="1224"/>
                </a:lnTo>
                <a:lnTo>
                  <a:pt x="855" y="1232"/>
                </a:lnTo>
                <a:lnTo>
                  <a:pt x="841" y="1241"/>
                </a:lnTo>
                <a:lnTo>
                  <a:pt x="821" y="1250"/>
                </a:lnTo>
                <a:lnTo>
                  <a:pt x="801" y="1258"/>
                </a:lnTo>
                <a:lnTo>
                  <a:pt x="781" y="1269"/>
                </a:lnTo>
                <a:lnTo>
                  <a:pt x="761" y="1278"/>
                </a:lnTo>
                <a:lnTo>
                  <a:pt x="742" y="1289"/>
                </a:lnTo>
                <a:lnTo>
                  <a:pt x="719" y="1298"/>
                </a:lnTo>
                <a:lnTo>
                  <a:pt x="699" y="1309"/>
                </a:lnTo>
                <a:lnTo>
                  <a:pt x="677" y="1321"/>
                </a:lnTo>
                <a:lnTo>
                  <a:pt x="654" y="1329"/>
                </a:lnTo>
                <a:lnTo>
                  <a:pt x="631" y="1340"/>
                </a:lnTo>
                <a:lnTo>
                  <a:pt x="609" y="1349"/>
                </a:lnTo>
                <a:lnTo>
                  <a:pt x="586" y="1360"/>
                </a:lnTo>
                <a:lnTo>
                  <a:pt x="563" y="1372"/>
                </a:lnTo>
                <a:lnTo>
                  <a:pt x="541" y="1383"/>
                </a:lnTo>
                <a:lnTo>
                  <a:pt x="518" y="1394"/>
                </a:lnTo>
                <a:lnTo>
                  <a:pt x="495" y="1406"/>
                </a:lnTo>
                <a:lnTo>
                  <a:pt x="473" y="1414"/>
                </a:lnTo>
                <a:lnTo>
                  <a:pt x="447" y="1426"/>
                </a:lnTo>
                <a:lnTo>
                  <a:pt x="424" y="1434"/>
                </a:lnTo>
                <a:lnTo>
                  <a:pt x="402" y="1445"/>
                </a:lnTo>
                <a:lnTo>
                  <a:pt x="379" y="1457"/>
                </a:lnTo>
                <a:lnTo>
                  <a:pt x="356" y="1465"/>
                </a:lnTo>
                <a:lnTo>
                  <a:pt x="334" y="1477"/>
                </a:lnTo>
                <a:lnTo>
                  <a:pt x="311" y="1488"/>
                </a:lnTo>
                <a:lnTo>
                  <a:pt x="289" y="1497"/>
                </a:lnTo>
                <a:lnTo>
                  <a:pt x="269" y="1505"/>
                </a:lnTo>
                <a:lnTo>
                  <a:pt x="246" y="1516"/>
                </a:lnTo>
                <a:lnTo>
                  <a:pt x="229" y="1525"/>
                </a:lnTo>
                <a:lnTo>
                  <a:pt x="209" y="1534"/>
                </a:lnTo>
                <a:lnTo>
                  <a:pt x="189" y="1542"/>
                </a:lnTo>
                <a:lnTo>
                  <a:pt x="170" y="1551"/>
                </a:lnTo>
                <a:lnTo>
                  <a:pt x="155" y="1559"/>
                </a:lnTo>
                <a:lnTo>
                  <a:pt x="136" y="1568"/>
                </a:lnTo>
                <a:lnTo>
                  <a:pt x="121" y="1573"/>
                </a:lnTo>
                <a:lnTo>
                  <a:pt x="104" y="1582"/>
                </a:lnTo>
                <a:lnTo>
                  <a:pt x="90" y="1587"/>
                </a:lnTo>
                <a:lnTo>
                  <a:pt x="76" y="1593"/>
                </a:lnTo>
                <a:lnTo>
                  <a:pt x="65" y="1599"/>
                </a:lnTo>
                <a:lnTo>
                  <a:pt x="51" y="1602"/>
                </a:lnTo>
                <a:lnTo>
                  <a:pt x="42" y="1610"/>
                </a:lnTo>
                <a:lnTo>
                  <a:pt x="31" y="1613"/>
                </a:lnTo>
                <a:lnTo>
                  <a:pt x="22" y="1616"/>
                </a:lnTo>
                <a:lnTo>
                  <a:pt x="17" y="1619"/>
                </a:lnTo>
                <a:lnTo>
                  <a:pt x="11" y="1622"/>
                </a:lnTo>
                <a:lnTo>
                  <a:pt x="2" y="1627"/>
                </a:lnTo>
                <a:lnTo>
                  <a:pt x="0" y="1630"/>
                </a:lnTo>
                <a:lnTo>
                  <a:pt x="5" y="1667"/>
                </a:lnTo>
                <a:lnTo>
                  <a:pt x="5" y="1664"/>
                </a:lnTo>
                <a:lnTo>
                  <a:pt x="14" y="1661"/>
                </a:lnTo>
                <a:lnTo>
                  <a:pt x="19" y="1658"/>
                </a:lnTo>
                <a:lnTo>
                  <a:pt x="28" y="1656"/>
                </a:lnTo>
                <a:lnTo>
                  <a:pt x="36" y="1650"/>
                </a:lnTo>
                <a:lnTo>
                  <a:pt x="48" y="1647"/>
                </a:lnTo>
                <a:lnTo>
                  <a:pt x="59" y="1641"/>
                </a:lnTo>
                <a:lnTo>
                  <a:pt x="70" y="1636"/>
                </a:lnTo>
                <a:lnTo>
                  <a:pt x="82" y="1630"/>
                </a:lnTo>
                <a:lnTo>
                  <a:pt x="99" y="1622"/>
                </a:lnTo>
                <a:lnTo>
                  <a:pt x="113" y="1616"/>
                </a:lnTo>
                <a:lnTo>
                  <a:pt x="130" y="1607"/>
                </a:lnTo>
                <a:lnTo>
                  <a:pt x="147" y="1602"/>
                </a:lnTo>
                <a:lnTo>
                  <a:pt x="167" y="1593"/>
                </a:lnTo>
                <a:lnTo>
                  <a:pt x="184" y="1582"/>
                </a:lnTo>
                <a:lnTo>
                  <a:pt x="201" y="1573"/>
                </a:lnTo>
                <a:lnTo>
                  <a:pt x="221" y="1565"/>
                </a:lnTo>
                <a:lnTo>
                  <a:pt x="243" y="1556"/>
                </a:lnTo>
                <a:lnTo>
                  <a:pt x="263" y="1545"/>
                </a:lnTo>
                <a:lnTo>
                  <a:pt x="286" y="1536"/>
                </a:lnTo>
                <a:lnTo>
                  <a:pt x="308" y="1525"/>
                </a:lnTo>
                <a:lnTo>
                  <a:pt x="331" y="1516"/>
                </a:lnTo>
                <a:lnTo>
                  <a:pt x="354" y="1505"/>
                </a:lnTo>
                <a:lnTo>
                  <a:pt x="376" y="1494"/>
                </a:lnTo>
                <a:lnTo>
                  <a:pt x="399" y="1482"/>
                </a:lnTo>
                <a:lnTo>
                  <a:pt x="424" y="1474"/>
                </a:lnTo>
                <a:lnTo>
                  <a:pt x="450" y="1463"/>
                </a:lnTo>
                <a:lnTo>
                  <a:pt x="473" y="1451"/>
                </a:lnTo>
                <a:lnTo>
                  <a:pt x="498" y="1440"/>
                </a:lnTo>
                <a:lnTo>
                  <a:pt x="524" y="1428"/>
                </a:lnTo>
                <a:lnTo>
                  <a:pt x="546" y="1417"/>
                </a:lnTo>
                <a:lnTo>
                  <a:pt x="569" y="1406"/>
                </a:lnTo>
                <a:lnTo>
                  <a:pt x="594" y="1394"/>
                </a:lnTo>
                <a:lnTo>
                  <a:pt x="620" y="1383"/>
                </a:lnTo>
                <a:lnTo>
                  <a:pt x="643" y="1372"/>
                </a:lnTo>
                <a:lnTo>
                  <a:pt x="665" y="1360"/>
                </a:lnTo>
                <a:lnTo>
                  <a:pt x="688" y="1349"/>
                </a:lnTo>
                <a:lnTo>
                  <a:pt x="713" y="1338"/>
                </a:lnTo>
                <a:lnTo>
                  <a:pt x="733" y="1326"/>
                </a:lnTo>
                <a:lnTo>
                  <a:pt x="756" y="1315"/>
                </a:lnTo>
                <a:lnTo>
                  <a:pt x="778" y="1303"/>
                </a:lnTo>
                <a:lnTo>
                  <a:pt x="801" y="1295"/>
                </a:lnTo>
                <a:lnTo>
                  <a:pt x="821" y="1284"/>
                </a:lnTo>
                <a:lnTo>
                  <a:pt x="841" y="1275"/>
                </a:lnTo>
                <a:lnTo>
                  <a:pt x="861" y="1267"/>
                </a:lnTo>
                <a:lnTo>
                  <a:pt x="880" y="1258"/>
                </a:lnTo>
                <a:lnTo>
                  <a:pt x="897" y="1247"/>
                </a:lnTo>
                <a:lnTo>
                  <a:pt x="914" y="1238"/>
                </a:lnTo>
                <a:lnTo>
                  <a:pt x="931" y="1232"/>
                </a:lnTo>
                <a:lnTo>
                  <a:pt x="948" y="1224"/>
                </a:lnTo>
                <a:lnTo>
                  <a:pt x="960" y="1215"/>
                </a:lnTo>
                <a:lnTo>
                  <a:pt x="974" y="1210"/>
                </a:lnTo>
                <a:lnTo>
                  <a:pt x="985" y="1204"/>
                </a:lnTo>
                <a:lnTo>
                  <a:pt x="999" y="1198"/>
                </a:lnTo>
                <a:lnTo>
                  <a:pt x="1008" y="1193"/>
                </a:lnTo>
                <a:lnTo>
                  <a:pt x="1016" y="1187"/>
                </a:lnTo>
                <a:lnTo>
                  <a:pt x="1025" y="1181"/>
                </a:lnTo>
                <a:lnTo>
                  <a:pt x="1033" y="1179"/>
                </a:lnTo>
                <a:lnTo>
                  <a:pt x="1042" y="1173"/>
                </a:lnTo>
                <a:lnTo>
                  <a:pt x="1045" y="1170"/>
                </a:lnTo>
                <a:lnTo>
                  <a:pt x="1045" y="1164"/>
                </a:lnTo>
                <a:lnTo>
                  <a:pt x="1045" y="1162"/>
                </a:lnTo>
                <a:lnTo>
                  <a:pt x="1045" y="1150"/>
                </a:lnTo>
                <a:lnTo>
                  <a:pt x="1045" y="1144"/>
                </a:lnTo>
                <a:lnTo>
                  <a:pt x="1045" y="1133"/>
                </a:lnTo>
                <a:lnTo>
                  <a:pt x="1045" y="1122"/>
                </a:lnTo>
                <a:lnTo>
                  <a:pt x="1045" y="1108"/>
                </a:lnTo>
                <a:lnTo>
                  <a:pt x="1045" y="1096"/>
                </a:lnTo>
                <a:lnTo>
                  <a:pt x="1042" y="1088"/>
                </a:lnTo>
                <a:lnTo>
                  <a:pt x="1042" y="1082"/>
                </a:lnTo>
                <a:lnTo>
                  <a:pt x="1042" y="1073"/>
                </a:lnTo>
                <a:lnTo>
                  <a:pt x="1042" y="1065"/>
                </a:lnTo>
                <a:lnTo>
                  <a:pt x="1042" y="1056"/>
                </a:lnTo>
                <a:lnTo>
                  <a:pt x="1042" y="1051"/>
                </a:lnTo>
                <a:lnTo>
                  <a:pt x="1042" y="1042"/>
                </a:lnTo>
                <a:lnTo>
                  <a:pt x="1042" y="1034"/>
                </a:lnTo>
                <a:lnTo>
                  <a:pt x="1039" y="1022"/>
                </a:lnTo>
                <a:lnTo>
                  <a:pt x="1039" y="1017"/>
                </a:lnTo>
                <a:lnTo>
                  <a:pt x="1039" y="1005"/>
                </a:lnTo>
                <a:lnTo>
                  <a:pt x="1039" y="1000"/>
                </a:lnTo>
                <a:lnTo>
                  <a:pt x="1039" y="991"/>
                </a:lnTo>
                <a:lnTo>
                  <a:pt x="1039" y="980"/>
                </a:lnTo>
                <a:lnTo>
                  <a:pt x="1039" y="971"/>
                </a:lnTo>
                <a:lnTo>
                  <a:pt x="1039" y="966"/>
                </a:lnTo>
                <a:lnTo>
                  <a:pt x="1036" y="954"/>
                </a:lnTo>
                <a:lnTo>
                  <a:pt x="1036" y="946"/>
                </a:lnTo>
                <a:lnTo>
                  <a:pt x="1036" y="937"/>
                </a:lnTo>
                <a:lnTo>
                  <a:pt x="1036" y="929"/>
                </a:lnTo>
                <a:lnTo>
                  <a:pt x="1033" y="920"/>
                </a:lnTo>
                <a:lnTo>
                  <a:pt x="1033" y="912"/>
                </a:lnTo>
                <a:lnTo>
                  <a:pt x="1033" y="903"/>
                </a:lnTo>
                <a:lnTo>
                  <a:pt x="1033" y="895"/>
                </a:lnTo>
                <a:lnTo>
                  <a:pt x="1033" y="886"/>
                </a:lnTo>
                <a:lnTo>
                  <a:pt x="1033" y="880"/>
                </a:lnTo>
                <a:lnTo>
                  <a:pt x="1033" y="872"/>
                </a:lnTo>
                <a:lnTo>
                  <a:pt x="1033" y="863"/>
                </a:lnTo>
                <a:lnTo>
                  <a:pt x="1033" y="858"/>
                </a:lnTo>
                <a:lnTo>
                  <a:pt x="1033" y="849"/>
                </a:lnTo>
                <a:lnTo>
                  <a:pt x="1033" y="843"/>
                </a:lnTo>
                <a:lnTo>
                  <a:pt x="1033" y="838"/>
                </a:lnTo>
                <a:lnTo>
                  <a:pt x="1031" y="824"/>
                </a:lnTo>
                <a:lnTo>
                  <a:pt x="1031" y="815"/>
                </a:lnTo>
                <a:lnTo>
                  <a:pt x="1031" y="804"/>
                </a:lnTo>
                <a:lnTo>
                  <a:pt x="1031" y="798"/>
                </a:lnTo>
                <a:lnTo>
                  <a:pt x="1031" y="787"/>
                </a:lnTo>
                <a:lnTo>
                  <a:pt x="1031" y="784"/>
                </a:lnTo>
                <a:lnTo>
                  <a:pt x="1099" y="0"/>
                </a:lnTo>
                <a:lnTo>
                  <a:pt x="1059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7" name="Freeform 26"/>
          <p:cNvSpPr>
            <a:spLocks/>
          </p:cNvSpPr>
          <p:nvPr/>
        </p:nvSpPr>
        <p:spPr bwMode="auto">
          <a:xfrm>
            <a:off x="5641975" y="5364163"/>
            <a:ext cx="2286000" cy="1836737"/>
          </a:xfrm>
          <a:custGeom>
            <a:avLst/>
            <a:gdLst>
              <a:gd name="T0" fmla="*/ 0 w 1666"/>
              <a:gd name="T1" fmla="*/ 2147483647 h 1315"/>
              <a:gd name="T2" fmla="*/ 0 w 1666"/>
              <a:gd name="T3" fmla="*/ 2147483647 h 1315"/>
              <a:gd name="T4" fmla="*/ 2147483647 w 1666"/>
              <a:gd name="T5" fmla="*/ 2147483647 h 1315"/>
              <a:gd name="T6" fmla="*/ 2147483647 w 1666"/>
              <a:gd name="T7" fmla="*/ 2147483647 h 1315"/>
              <a:gd name="T8" fmla="*/ 2147483647 w 1666"/>
              <a:gd name="T9" fmla="*/ 2147483647 h 1315"/>
              <a:gd name="T10" fmla="*/ 2147483647 w 1666"/>
              <a:gd name="T11" fmla="*/ 2147483647 h 1315"/>
              <a:gd name="T12" fmla="*/ 2147483647 w 1666"/>
              <a:gd name="T13" fmla="*/ 2147483647 h 1315"/>
              <a:gd name="T14" fmla="*/ 2147483647 w 1666"/>
              <a:gd name="T15" fmla="*/ 2147483647 h 1315"/>
              <a:gd name="T16" fmla="*/ 2147483647 w 1666"/>
              <a:gd name="T17" fmla="*/ 2147483647 h 1315"/>
              <a:gd name="T18" fmla="*/ 2147483647 w 1666"/>
              <a:gd name="T19" fmla="*/ 2147483647 h 1315"/>
              <a:gd name="T20" fmla="*/ 2147483647 w 1666"/>
              <a:gd name="T21" fmla="*/ 2147483647 h 1315"/>
              <a:gd name="T22" fmla="*/ 2147483647 w 1666"/>
              <a:gd name="T23" fmla="*/ 2147483647 h 1315"/>
              <a:gd name="T24" fmla="*/ 2147483647 w 1666"/>
              <a:gd name="T25" fmla="*/ 2147483647 h 1315"/>
              <a:gd name="T26" fmla="*/ 2147483647 w 1666"/>
              <a:gd name="T27" fmla="*/ 2147483647 h 1315"/>
              <a:gd name="T28" fmla="*/ 2147483647 w 1666"/>
              <a:gd name="T29" fmla="*/ 2147483647 h 1315"/>
              <a:gd name="T30" fmla="*/ 2147483647 w 1666"/>
              <a:gd name="T31" fmla="*/ 2147483647 h 1315"/>
              <a:gd name="T32" fmla="*/ 2147483647 w 1666"/>
              <a:gd name="T33" fmla="*/ 2147483647 h 1315"/>
              <a:gd name="T34" fmla="*/ 2147483647 w 1666"/>
              <a:gd name="T35" fmla="*/ 2147483647 h 1315"/>
              <a:gd name="T36" fmla="*/ 2147483647 w 1666"/>
              <a:gd name="T37" fmla="*/ 2147483647 h 1315"/>
              <a:gd name="T38" fmla="*/ 2147483647 w 1666"/>
              <a:gd name="T39" fmla="*/ 2147483647 h 1315"/>
              <a:gd name="T40" fmla="*/ 2147483647 w 1666"/>
              <a:gd name="T41" fmla="*/ 2147483647 h 1315"/>
              <a:gd name="T42" fmla="*/ 2147483647 w 1666"/>
              <a:gd name="T43" fmla="*/ 2147483647 h 1315"/>
              <a:gd name="T44" fmla="*/ 2147483647 w 1666"/>
              <a:gd name="T45" fmla="*/ 2147483647 h 1315"/>
              <a:gd name="T46" fmla="*/ 2147483647 w 1666"/>
              <a:gd name="T47" fmla="*/ 2147483647 h 1315"/>
              <a:gd name="T48" fmla="*/ 2147483647 w 1666"/>
              <a:gd name="T49" fmla="*/ 2147483647 h 1315"/>
              <a:gd name="T50" fmla="*/ 2147483647 w 1666"/>
              <a:gd name="T51" fmla="*/ 2147483647 h 1315"/>
              <a:gd name="T52" fmla="*/ 2147483647 w 1666"/>
              <a:gd name="T53" fmla="*/ 2147483647 h 1315"/>
              <a:gd name="T54" fmla="*/ 2147483647 w 1666"/>
              <a:gd name="T55" fmla="*/ 2147483647 h 1315"/>
              <a:gd name="T56" fmla="*/ 2147483647 w 1666"/>
              <a:gd name="T57" fmla="*/ 2147483647 h 1315"/>
              <a:gd name="T58" fmla="*/ 2147483647 w 1666"/>
              <a:gd name="T59" fmla="*/ 2147483647 h 1315"/>
              <a:gd name="T60" fmla="*/ 2147483647 w 1666"/>
              <a:gd name="T61" fmla="*/ 2147483647 h 1315"/>
              <a:gd name="T62" fmla="*/ 2147483647 w 1666"/>
              <a:gd name="T63" fmla="*/ 2147483647 h 1315"/>
              <a:gd name="T64" fmla="*/ 2147483647 w 1666"/>
              <a:gd name="T65" fmla="*/ 2147483647 h 1315"/>
              <a:gd name="T66" fmla="*/ 2147483647 w 1666"/>
              <a:gd name="T67" fmla="*/ 2147483647 h 1315"/>
              <a:gd name="T68" fmla="*/ 2147483647 w 1666"/>
              <a:gd name="T69" fmla="*/ 2147483647 h 1315"/>
              <a:gd name="T70" fmla="*/ 2147483647 w 1666"/>
              <a:gd name="T71" fmla="*/ 2147483647 h 1315"/>
              <a:gd name="T72" fmla="*/ 2147483647 w 1666"/>
              <a:gd name="T73" fmla="*/ 2147483647 h 1315"/>
              <a:gd name="T74" fmla="*/ 2147483647 w 1666"/>
              <a:gd name="T75" fmla="*/ 2147483647 h 1315"/>
              <a:gd name="T76" fmla="*/ 2147483647 w 1666"/>
              <a:gd name="T77" fmla="*/ 2147483647 h 1315"/>
              <a:gd name="T78" fmla="*/ 2147483647 w 1666"/>
              <a:gd name="T79" fmla="*/ 2147483647 h 1315"/>
              <a:gd name="T80" fmla="*/ 2147483647 w 1666"/>
              <a:gd name="T81" fmla="*/ 2147483647 h 1315"/>
              <a:gd name="T82" fmla="*/ 2147483647 w 1666"/>
              <a:gd name="T83" fmla="*/ 2147483647 h 1315"/>
              <a:gd name="T84" fmla="*/ 2147483647 w 1666"/>
              <a:gd name="T85" fmla="*/ 2147483647 h 1315"/>
              <a:gd name="T86" fmla="*/ 2147483647 w 1666"/>
              <a:gd name="T87" fmla="*/ 2147483647 h 1315"/>
              <a:gd name="T88" fmla="*/ 2147483647 w 1666"/>
              <a:gd name="T89" fmla="*/ 2147483647 h 1315"/>
              <a:gd name="T90" fmla="*/ 2147483647 w 1666"/>
              <a:gd name="T91" fmla="*/ 2147483647 h 1315"/>
              <a:gd name="T92" fmla="*/ 2147483647 w 1666"/>
              <a:gd name="T93" fmla="*/ 2147483647 h 1315"/>
              <a:gd name="T94" fmla="*/ 2147483647 w 1666"/>
              <a:gd name="T95" fmla="*/ 2147483647 h 1315"/>
              <a:gd name="T96" fmla="*/ 2147483647 w 1666"/>
              <a:gd name="T97" fmla="*/ 2147483647 h 1315"/>
              <a:gd name="T98" fmla="*/ 2147483647 w 1666"/>
              <a:gd name="T99" fmla="*/ 2147483647 h 1315"/>
              <a:gd name="T100" fmla="*/ 2147483647 w 1666"/>
              <a:gd name="T101" fmla="*/ 2147483647 h 1315"/>
              <a:gd name="T102" fmla="*/ 2147483647 w 1666"/>
              <a:gd name="T103" fmla="*/ 2147483647 h 1315"/>
              <a:gd name="T104" fmla="*/ 2147483647 w 1666"/>
              <a:gd name="T105" fmla="*/ 2147483647 h 1315"/>
              <a:gd name="T106" fmla="*/ 2147483647 w 1666"/>
              <a:gd name="T107" fmla="*/ 2147483647 h 1315"/>
              <a:gd name="T108" fmla="*/ 2147483647 w 1666"/>
              <a:gd name="T109" fmla="*/ 2147483647 h 1315"/>
              <a:gd name="T110" fmla="*/ 2147483647 w 1666"/>
              <a:gd name="T111" fmla="*/ 2147483647 h 1315"/>
              <a:gd name="T112" fmla="*/ 2147483647 w 1666"/>
              <a:gd name="T113" fmla="*/ 2147483647 h 1315"/>
              <a:gd name="T114" fmla="*/ 2147483647 w 1666"/>
              <a:gd name="T115" fmla="*/ 2147483647 h 1315"/>
              <a:gd name="T116" fmla="*/ 2147483647 w 1666"/>
              <a:gd name="T117" fmla="*/ 2147483647 h 1315"/>
              <a:gd name="T118" fmla="*/ 2147483647 w 1666"/>
              <a:gd name="T119" fmla="*/ 2147483647 h 1315"/>
              <a:gd name="T120" fmla="*/ 2147483647 w 1666"/>
              <a:gd name="T121" fmla="*/ 2147483647 h 1315"/>
              <a:gd name="T122" fmla="*/ 2147483647 w 1666"/>
              <a:gd name="T123" fmla="*/ 2147483647 h 131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666"/>
              <a:gd name="T187" fmla="*/ 0 h 1315"/>
              <a:gd name="T188" fmla="*/ 1666 w 1666"/>
              <a:gd name="T189" fmla="*/ 1315 h 131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666" h="1315">
                <a:moveTo>
                  <a:pt x="0" y="0"/>
                </a:moveTo>
                <a:lnTo>
                  <a:pt x="0" y="3"/>
                </a:lnTo>
                <a:lnTo>
                  <a:pt x="0" y="9"/>
                </a:lnTo>
                <a:lnTo>
                  <a:pt x="0" y="15"/>
                </a:lnTo>
                <a:lnTo>
                  <a:pt x="0" y="23"/>
                </a:lnTo>
                <a:lnTo>
                  <a:pt x="0" y="32"/>
                </a:lnTo>
                <a:lnTo>
                  <a:pt x="0" y="43"/>
                </a:lnTo>
                <a:lnTo>
                  <a:pt x="0" y="52"/>
                </a:lnTo>
                <a:lnTo>
                  <a:pt x="3" y="66"/>
                </a:lnTo>
                <a:lnTo>
                  <a:pt x="3" y="74"/>
                </a:lnTo>
                <a:lnTo>
                  <a:pt x="6" y="91"/>
                </a:lnTo>
                <a:lnTo>
                  <a:pt x="6" y="106"/>
                </a:lnTo>
                <a:lnTo>
                  <a:pt x="6" y="120"/>
                </a:lnTo>
                <a:lnTo>
                  <a:pt x="9" y="137"/>
                </a:lnTo>
                <a:lnTo>
                  <a:pt x="9" y="154"/>
                </a:lnTo>
                <a:lnTo>
                  <a:pt x="9" y="171"/>
                </a:lnTo>
                <a:lnTo>
                  <a:pt x="12" y="191"/>
                </a:lnTo>
                <a:lnTo>
                  <a:pt x="12" y="208"/>
                </a:lnTo>
                <a:lnTo>
                  <a:pt x="14" y="228"/>
                </a:lnTo>
                <a:lnTo>
                  <a:pt x="17" y="248"/>
                </a:lnTo>
                <a:lnTo>
                  <a:pt x="20" y="270"/>
                </a:lnTo>
                <a:lnTo>
                  <a:pt x="20" y="290"/>
                </a:lnTo>
                <a:lnTo>
                  <a:pt x="23" y="313"/>
                </a:lnTo>
                <a:lnTo>
                  <a:pt x="23" y="336"/>
                </a:lnTo>
                <a:lnTo>
                  <a:pt x="26" y="358"/>
                </a:lnTo>
                <a:lnTo>
                  <a:pt x="29" y="381"/>
                </a:lnTo>
                <a:lnTo>
                  <a:pt x="31" y="404"/>
                </a:lnTo>
                <a:lnTo>
                  <a:pt x="31" y="426"/>
                </a:lnTo>
                <a:lnTo>
                  <a:pt x="34" y="452"/>
                </a:lnTo>
                <a:lnTo>
                  <a:pt x="34" y="475"/>
                </a:lnTo>
                <a:lnTo>
                  <a:pt x="37" y="497"/>
                </a:lnTo>
                <a:lnTo>
                  <a:pt x="37" y="520"/>
                </a:lnTo>
                <a:lnTo>
                  <a:pt x="40" y="546"/>
                </a:lnTo>
                <a:lnTo>
                  <a:pt x="43" y="568"/>
                </a:lnTo>
                <a:lnTo>
                  <a:pt x="43" y="591"/>
                </a:lnTo>
                <a:lnTo>
                  <a:pt x="43" y="614"/>
                </a:lnTo>
                <a:lnTo>
                  <a:pt x="46" y="637"/>
                </a:lnTo>
                <a:lnTo>
                  <a:pt x="48" y="659"/>
                </a:lnTo>
                <a:lnTo>
                  <a:pt x="51" y="682"/>
                </a:lnTo>
                <a:lnTo>
                  <a:pt x="51" y="705"/>
                </a:lnTo>
                <a:lnTo>
                  <a:pt x="51" y="725"/>
                </a:lnTo>
                <a:lnTo>
                  <a:pt x="54" y="747"/>
                </a:lnTo>
                <a:lnTo>
                  <a:pt x="57" y="767"/>
                </a:lnTo>
                <a:lnTo>
                  <a:pt x="57" y="787"/>
                </a:lnTo>
                <a:lnTo>
                  <a:pt x="60" y="807"/>
                </a:lnTo>
                <a:lnTo>
                  <a:pt x="60" y="827"/>
                </a:lnTo>
                <a:lnTo>
                  <a:pt x="63" y="847"/>
                </a:lnTo>
                <a:lnTo>
                  <a:pt x="63" y="861"/>
                </a:lnTo>
                <a:lnTo>
                  <a:pt x="63" y="881"/>
                </a:lnTo>
                <a:lnTo>
                  <a:pt x="63" y="895"/>
                </a:lnTo>
                <a:lnTo>
                  <a:pt x="65" y="912"/>
                </a:lnTo>
                <a:lnTo>
                  <a:pt x="65" y="923"/>
                </a:lnTo>
                <a:lnTo>
                  <a:pt x="65" y="938"/>
                </a:lnTo>
                <a:lnTo>
                  <a:pt x="68" y="952"/>
                </a:lnTo>
                <a:lnTo>
                  <a:pt x="68" y="963"/>
                </a:lnTo>
                <a:lnTo>
                  <a:pt x="68" y="975"/>
                </a:lnTo>
                <a:lnTo>
                  <a:pt x="68" y="983"/>
                </a:lnTo>
                <a:lnTo>
                  <a:pt x="68" y="989"/>
                </a:lnTo>
                <a:lnTo>
                  <a:pt x="71" y="997"/>
                </a:lnTo>
                <a:lnTo>
                  <a:pt x="71" y="1006"/>
                </a:lnTo>
                <a:lnTo>
                  <a:pt x="71" y="1009"/>
                </a:lnTo>
                <a:lnTo>
                  <a:pt x="71" y="1011"/>
                </a:lnTo>
                <a:lnTo>
                  <a:pt x="71" y="1017"/>
                </a:lnTo>
                <a:lnTo>
                  <a:pt x="68" y="1020"/>
                </a:lnTo>
                <a:lnTo>
                  <a:pt x="65" y="1031"/>
                </a:lnTo>
                <a:lnTo>
                  <a:pt x="63" y="1034"/>
                </a:lnTo>
                <a:lnTo>
                  <a:pt x="63" y="1040"/>
                </a:lnTo>
                <a:lnTo>
                  <a:pt x="60" y="1048"/>
                </a:lnTo>
                <a:lnTo>
                  <a:pt x="60" y="1057"/>
                </a:lnTo>
                <a:lnTo>
                  <a:pt x="57" y="1063"/>
                </a:lnTo>
                <a:lnTo>
                  <a:pt x="57" y="1071"/>
                </a:lnTo>
                <a:lnTo>
                  <a:pt x="54" y="1080"/>
                </a:lnTo>
                <a:lnTo>
                  <a:pt x="54" y="1088"/>
                </a:lnTo>
                <a:lnTo>
                  <a:pt x="51" y="1097"/>
                </a:lnTo>
                <a:lnTo>
                  <a:pt x="51" y="1105"/>
                </a:lnTo>
                <a:lnTo>
                  <a:pt x="51" y="1114"/>
                </a:lnTo>
                <a:lnTo>
                  <a:pt x="51" y="1125"/>
                </a:lnTo>
                <a:lnTo>
                  <a:pt x="48" y="1131"/>
                </a:lnTo>
                <a:lnTo>
                  <a:pt x="46" y="1139"/>
                </a:lnTo>
                <a:lnTo>
                  <a:pt x="46" y="1148"/>
                </a:lnTo>
                <a:lnTo>
                  <a:pt x="43" y="1156"/>
                </a:lnTo>
                <a:lnTo>
                  <a:pt x="43" y="1165"/>
                </a:lnTo>
                <a:lnTo>
                  <a:pt x="43" y="1170"/>
                </a:lnTo>
                <a:lnTo>
                  <a:pt x="43" y="1179"/>
                </a:lnTo>
                <a:lnTo>
                  <a:pt x="43" y="1188"/>
                </a:lnTo>
                <a:lnTo>
                  <a:pt x="43" y="1199"/>
                </a:lnTo>
                <a:lnTo>
                  <a:pt x="43" y="1210"/>
                </a:lnTo>
                <a:lnTo>
                  <a:pt x="43" y="1219"/>
                </a:lnTo>
                <a:lnTo>
                  <a:pt x="48" y="1224"/>
                </a:lnTo>
                <a:lnTo>
                  <a:pt x="51" y="1224"/>
                </a:lnTo>
                <a:lnTo>
                  <a:pt x="57" y="1224"/>
                </a:lnTo>
                <a:lnTo>
                  <a:pt x="65" y="1227"/>
                </a:lnTo>
                <a:lnTo>
                  <a:pt x="77" y="1227"/>
                </a:lnTo>
                <a:lnTo>
                  <a:pt x="88" y="1227"/>
                </a:lnTo>
                <a:lnTo>
                  <a:pt x="102" y="1230"/>
                </a:lnTo>
                <a:lnTo>
                  <a:pt x="119" y="1233"/>
                </a:lnTo>
                <a:lnTo>
                  <a:pt x="136" y="1233"/>
                </a:lnTo>
                <a:lnTo>
                  <a:pt x="156" y="1236"/>
                </a:lnTo>
                <a:lnTo>
                  <a:pt x="176" y="1236"/>
                </a:lnTo>
                <a:lnTo>
                  <a:pt x="199" y="1236"/>
                </a:lnTo>
                <a:lnTo>
                  <a:pt x="221" y="1239"/>
                </a:lnTo>
                <a:lnTo>
                  <a:pt x="247" y="1241"/>
                </a:lnTo>
                <a:lnTo>
                  <a:pt x="275" y="1241"/>
                </a:lnTo>
                <a:lnTo>
                  <a:pt x="303" y="1244"/>
                </a:lnTo>
                <a:lnTo>
                  <a:pt x="332" y="1244"/>
                </a:lnTo>
                <a:lnTo>
                  <a:pt x="360" y="1247"/>
                </a:lnTo>
                <a:lnTo>
                  <a:pt x="391" y="1247"/>
                </a:lnTo>
                <a:lnTo>
                  <a:pt x="422" y="1250"/>
                </a:lnTo>
                <a:lnTo>
                  <a:pt x="456" y="1253"/>
                </a:lnTo>
                <a:lnTo>
                  <a:pt x="490" y="1256"/>
                </a:lnTo>
                <a:lnTo>
                  <a:pt x="524" y="1256"/>
                </a:lnTo>
                <a:lnTo>
                  <a:pt x="561" y="1259"/>
                </a:lnTo>
                <a:lnTo>
                  <a:pt x="595" y="1259"/>
                </a:lnTo>
                <a:lnTo>
                  <a:pt x="632" y="1261"/>
                </a:lnTo>
                <a:lnTo>
                  <a:pt x="666" y="1264"/>
                </a:lnTo>
                <a:lnTo>
                  <a:pt x="706" y="1267"/>
                </a:lnTo>
                <a:lnTo>
                  <a:pt x="742" y="1267"/>
                </a:lnTo>
                <a:lnTo>
                  <a:pt x="779" y="1270"/>
                </a:lnTo>
                <a:lnTo>
                  <a:pt x="816" y="1273"/>
                </a:lnTo>
                <a:lnTo>
                  <a:pt x="856" y="1276"/>
                </a:lnTo>
                <a:lnTo>
                  <a:pt x="890" y="1276"/>
                </a:lnTo>
                <a:lnTo>
                  <a:pt x="929" y="1278"/>
                </a:lnTo>
                <a:lnTo>
                  <a:pt x="963" y="1278"/>
                </a:lnTo>
                <a:lnTo>
                  <a:pt x="1003" y="1281"/>
                </a:lnTo>
                <a:lnTo>
                  <a:pt x="1037" y="1284"/>
                </a:lnTo>
                <a:lnTo>
                  <a:pt x="1074" y="1287"/>
                </a:lnTo>
                <a:lnTo>
                  <a:pt x="1111" y="1287"/>
                </a:lnTo>
                <a:lnTo>
                  <a:pt x="1145" y="1290"/>
                </a:lnTo>
                <a:lnTo>
                  <a:pt x="1178" y="1290"/>
                </a:lnTo>
                <a:lnTo>
                  <a:pt x="1212" y="1293"/>
                </a:lnTo>
                <a:lnTo>
                  <a:pt x="1246" y="1293"/>
                </a:lnTo>
                <a:lnTo>
                  <a:pt x="1280" y="1295"/>
                </a:lnTo>
                <a:lnTo>
                  <a:pt x="1312" y="1298"/>
                </a:lnTo>
                <a:lnTo>
                  <a:pt x="1343" y="1298"/>
                </a:lnTo>
                <a:lnTo>
                  <a:pt x="1371" y="1301"/>
                </a:lnTo>
                <a:lnTo>
                  <a:pt x="1402" y="1304"/>
                </a:lnTo>
                <a:lnTo>
                  <a:pt x="1428" y="1304"/>
                </a:lnTo>
                <a:lnTo>
                  <a:pt x="1453" y="1304"/>
                </a:lnTo>
                <a:lnTo>
                  <a:pt x="1479" y="1307"/>
                </a:lnTo>
                <a:lnTo>
                  <a:pt x="1504" y="1307"/>
                </a:lnTo>
                <a:lnTo>
                  <a:pt x="1524" y="1310"/>
                </a:lnTo>
                <a:lnTo>
                  <a:pt x="1544" y="1310"/>
                </a:lnTo>
                <a:lnTo>
                  <a:pt x="1564" y="1310"/>
                </a:lnTo>
                <a:lnTo>
                  <a:pt x="1581" y="1312"/>
                </a:lnTo>
                <a:lnTo>
                  <a:pt x="1595" y="1312"/>
                </a:lnTo>
                <a:lnTo>
                  <a:pt x="1609" y="1312"/>
                </a:lnTo>
                <a:lnTo>
                  <a:pt x="1620" y="1312"/>
                </a:lnTo>
                <a:lnTo>
                  <a:pt x="1632" y="1315"/>
                </a:lnTo>
                <a:lnTo>
                  <a:pt x="1640" y="1315"/>
                </a:lnTo>
                <a:lnTo>
                  <a:pt x="1646" y="1315"/>
                </a:lnTo>
                <a:lnTo>
                  <a:pt x="1649" y="1315"/>
                </a:lnTo>
                <a:lnTo>
                  <a:pt x="1651" y="1315"/>
                </a:lnTo>
                <a:lnTo>
                  <a:pt x="1666" y="1281"/>
                </a:lnTo>
                <a:lnTo>
                  <a:pt x="1663" y="1278"/>
                </a:lnTo>
                <a:lnTo>
                  <a:pt x="1660" y="1278"/>
                </a:lnTo>
                <a:lnTo>
                  <a:pt x="1654" y="1278"/>
                </a:lnTo>
                <a:lnTo>
                  <a:pt x="1649" y="1278"/>
                </a:lnTo>
                <a:lnTo>
                  <a:pt x="1637" y="1278"/>
                </a:lnTo>
                <a:lnTo>
                  <a:pt x="1626" y="1278"/>
                </a:lnTo>
                <a:lnTo>
                  <a:pt x="1612" y="1276"/>
                </a:lnTo>
                <a:lnTo>
                  <a:pt x="1598" y="1276"/>
                </a:lnTo>
                <a:lnTo>
                  <a:pt x="1578" y="1276"/>
                </a:lnTo>
                <a:lnTo>
                  <a:pt x="1561" y="1276"/>
                </a:lnTo>
                <a:lnTo>
                  <a:pt x="1541" y="1273"/>
                </a:lnTo>
                <a:lnTo>
                  <a:pt x="1518" y="1273"/>
                </a:lnTo>
                <a:lnTo>
                  <a:pt x="1493" y="1270"/>
                </a:lnTo>
                <a:lnTo>
                  <a:pt x="1470" y="1270"/>
                </a:lnTo>
                <a:lnTo>
                  <a:pt x="1445" y="1267"/>
                </a:lnTo>
                <a:lnTo>
                  <a:pt x="1419" y="1267"/>
                </a:lnTo>
                <a:lnTo>
                  <a:pt x="1388" y="1267"/>
                </a:lnTo>
                <a:lnTo>
                  <a:pt x="1360" y="1264"/>
                </a:lnTo>
                <a:lnTo>
                  <a:pt x="1329" y="1264"/>
                </a:lnTo>
                <a:lnTo>
                  <a:pt x="1297" y="1261"/>
                </a:lnTo>
                <a:lnTo>
                  <a:pt x="1263" y="1259"/>
                </a:lnTo>
                <a:lnTo>
                  <a:pt x="1229" y="1259"/>
                </a:lnTo>
                <a:lnTo>
                  <a:pt x="1195" y="1256"/>
                </a:lnTo>
                <a:lnTo>
                  <a:pt x="1164" y="1256"/>
                </a:lnTo>
                <a:lnTo>
                  <a:pt x="1128" y="1253"/>
                </a:lnTo>
                <a:lnTo>
                  <a:pt x="1091" y="1253"/>
                </a:lnTo>
                <a:lnTo>
                  <a:pt x="1057" y="1250"/>
                </a:lnTo>
                <a:lnTo>
                  <a:pt x="1020" y="1247"/>
                </a:lnTo>
                <a:lnTo>
                  <a:pt x="983" y="1244"/>
                </a:lnTo>
                <a:lnTo>
                  <a:pt x="946" y="1244"/>
                </a:lnTo>
                <a:lnTo>
                  <a:pt x="909" y="1244"/>
                </a:lnTo>
                <a:lnTo>
                  <a:pt x="873" y="1241"/>
                </a:lnTo>
                <a:lnTo>
                  <a:pt x="836" y="1239"/>
                </a:lnTo>
                <a:lnTo>
                  <a:pt x="796" y="1236"/>
                </a:lnTo>
                <a:lnTo>
                  <a:pt x="759" y="1236"/>
                </a:lnTo>
                <a:lnTo>
                  <a:pt x="723" y="1233"/>
                </a:lnTo>
                <a:lnTo>
                  <a:pt x="686" y="1230"/>
                </a:lnTo>
                <a:lnTo>
                  <a:pt x="649" y="1230"/>
                </a:lnTo>
                <a:lnTo>
                  <a:pt x="612" y="1227"/>
                </a:lnTo>
                <a:lnTo>
                  <a:pt x="581" y="1224"/>
                </a:lnTo>
                <a:lnTo>
                  <a:pt x="544" y="1224"/>
                </a:lnTo>
                <a:lnTo>
                  <a:pt x="510" y="1222"/>
                </a:lnTo>
                <a:lnTo>
                  <a:pt x="476" y="1219"/>
                </a:lnTo>
                <a:lnTo>
                  <a:pt x="445" y="1219"/>
                </a:lnTo>
                <a:lnTo>
                  <a:pt x="411" y="1216"/>
                </a:lnTo>
                <a:lnTo>
                  <a:pt x="380" y="1213"/>
                </a:lnTo>
                <a:lnTo>
                  <a:pt x="351" y="1213"/>
                </a:lnTo>
                <a:lnTo>
                  <a:pt x="326" y="1210"/>
                </a:lnTo>
                <a:lnTo>
                  <a:pt x="295" y="1207"/>
                </a:lnTo>
                <a:lnTo>
                  <a:pt x="269" y="1207"/>
                </a:lnTo>
                <a:lnTo>
                  <a:pt x="244" y="1205"/>
                </a:lnTo>
                <a:lnTo>
                  <a:pt x="221" y="1202"/>
                </a:lnTo>
                <a:lnTo>
                  <a:pt x="199" y="1202"/>
                </a:lnTo>
                <a:lnTo>
                  <a:pt x="179" y="1199"/>
                </a:lnTo>
                <a:lnTo>
                  <a:pt x="159" y="1196"/>
                </a:lnTo>
                <a:lnTo>
                  <a:pt x="142" y="1196"/>
                </a:lnTo>
                <a:lnTo>
                  <a:pt x="125" y="1193"/>
                </a:lnTo>
                <a:lnTo>
                  <a:pt x="114" y="1193"/>
                </a:lnTo>
                <a:lnTo>
                  <a:pt x="99" y="1190"/>
                </a:lnTo>
                <a:lnTo>
                  <a:pt x="91" y="1190"/>
                </a:lnTo>
                <a:lnTo>
                  <a:pt x="82" y="1188"/>
                </a:lnTo>
                <a:lnTo>
                  <a:pt x="77" y="1188"/>
                </a:lnTo>
                <a:lnTo>
                  <a:pt x="74" y="1185"/>
                </a:lnTo>
                <a:lnTo>
                  <a:pt x="74" y="1179"/>
                </a:lnTo>
                <a:lnTo>
                  <a:pt x="74" y="1170"/>
                </a:lnTo>
                <a:lnTo>
                  <a:pt x="74" y="1159"/>
                </a:lnTo>
                <a:lnTo>
                  <a:pt x="74" y="1148"/>
                </a:lnTo>
                <a:lnTo>
                  <a:pt x="74" y="1136"/>
                </a:lnTo>
                <a:lnTo>
                  <a:pt x="77" y="1125"/>
                </a:lnTo>
                <a:lnTo>
                  <a:pt x="80" y="1111"/>
                </a:lnTo>
                <a:lnTo>
                  <a:pt x="82" y="1099"/>
                </a:lnTo>
                <a:lnTo>
                  <a:pt x="82" y="1088"/>
                </a:lnTo>
                <a:lnTo>
                  <a:pt x="85" y="1077"/>
                </a:lnTo>
                <a:lnTo>
                  <a:pt x="85" y="1065"/>
                </a:lnTo>
                <a:lnTo>
                  <a:pt x="88" y="1057"/>
                </a:lnTo>
                <a:lnTo>
                  <a:pt x="88" y="1048"/>
                </a:lnTo>
                <a:lnTo>
                  <a:pt x="91" y="1043"/>
                </a:lnTo>
                <a:lnTo>
                  <a:pt x="91" y="1040"/>
                </a:lnTo>
                <a:lnTo>
                  <a:pt x="94" y="1040"/>
                </a:lnTo>
                <a:lnTo>
                  <a:pt x="99" y="1040"/>
                </a:lnTo>
                <a:lnTo>
                  <a:pt x="105" y="1040"/>
                </a:lnTo>
                <a:lnTo>
                  <a:pt x="114" y="1040"/>
                </a:lnTo>
                <a:lnTo>
                  <a:pt x="122" y="1037"/>
                </a:lnTo>
                <a:lnTo>
                  <a:pt x="128" y="1037"/>
                </a:lnTo>
                <a:lnTo>
                  <a:pt x="131" y="1031"/>
                </a:lnTo>
                <a:lnTo>
                  <a:pt x="128" y="1028"/>
                </a:lnTo>
                <a:lnTo>
                  <a:pt x="125" y="1020"/>
                </a:lnTo>
                <a:lnTo>
                  <a:pt x="116" y="1009"/>
                </a:lnTo>
                <a:lnTo>
                  <a:pt x="111" y="997"/>
                </a:lnTo>
                <a:lnTo>
                  <a:pt x="105" y="986"/>
                </a:lnTo>
                <a:lnTo>
                  <a:pt x="99" y="972"/>
                </a:lnTo>
                <a:lnTo>
                  <a:pt x="97" y="963"/>
                </a:lnTo>
                <a:lnTo>
                  <a:pt x="94" y="955"/>
                </a:lnTo>
                <a:lnTo>
                  <a:pt x="37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8" name="Freeform 27"/>
          <p:cNvSpPr>
            <a:spLocks/>
          </p:cNvSpPr>
          <p:nvPr/>
        </p:nvSpPr>
        <p:spPr bwMode="auto">
          <a:xfrm>
            <a:off x="5824538" y="6811963"/>
            <a:ext cx="47625" cy="100012"/>
          </a:xfrm>
          <a:custGeom>
            <a:avLst/>
            <a:gdLst>
              <a:gd name="T0" fmla="*/ 2147483647 w 34"/>
              <a:gd name="T1" fmla="*/ 0 h 71"/>
              <a:gd name="T2" fmla="*/ 0 w 34"/>
              <a:gd name="T3" fmla="*/ 2147483647 h 71"/>
              <a:gd name="T4" fmla="*/ 0 w 34"/>
              <a:gd name="T5" fmla="*/ 2147483647 h 71"/>
              <a:gd name="T6" fmla="*/ 2147483647 w 34"/>
              <a:gd name="T7" fmla="*/ 2147483647 h 71"/>
              <a:gd name="T8" fmla="*/ 2147483647 w 34"/>
              <a:gd name="T9" fmla="*/ 2147483647 h 71"/>
              <a:gd name="T10" fmla="*/ 2147483647 w 34"/>
              <a:gd name="T11" fmla="*/ 2147483647 h 71"/>
              <a:gd name="T12" fmla="*/ 2147483647 w 34"/>
              <a:gd name="T13" fmla="*/ 2147483647 h 71"/>
              <a:gd name="T14" fmla="*/ 2147483647 w 34"/>
              <a:gd name="T15" fmla="*/ 2147483647 h 71"/>
              <a:gd name="T16" fmla="*/ 2147483647 w 34"/>
              <a:gd name="T17" fmla="*/ 2147483647 h 71"/>
              <a:gd name="T18" fmla="*/ 2147483647 w 34"/>
              <a:gd name="T19" fmla="*/ 2147483647 h 71"/>
              <a:gd name="T20" fmla="*/ 2147483647 w 34"/>
              <a:gd name="T21" fmla="*/ 2147483647 h 71"/>
              <a:gd name="T22" fmla="*/ 2147483647 w 34"/>
              <a:gd name="T23" fmla="*/ 2147483647 h 71"/>
              <a:gd name="T24" fmla="*/ 2147483647 w 34"/>
              <a:gd name="T25" fmla="*/ 2147483647 h 71"/>
              <a:gd name="T26" fmla="*/ 2147483647 w 34"/>
              <a:gd name="T27" fmla="*/ 2147483647 h 71"/>
              <a:gd name="T28" fmla="*/ 2147483647 w 34"/>
              <a:gd name="T29" fmla="*/ 2147483647 h 71"/>
              <a:gd name="T30" fmla="*/ 2147483647 w 34"/>
              <a:gd name="T31" fmla="*/ 2147483647 h 71"/>
              <a:gd name="T32" fmla="*/ 2147483647 w 34"/>
              <a:gd name="T33" fmla="*/ 0 h 71"/>
              <a:gd name="T34" fmla="*/ 2147483647 w 34"/>
              <a:gd name="T35" fmla="*/ 0 h 7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4"/>
              <a:gd name="T55" fmla="*/ 0 h 71"/>
              <a:gd name="T56" fmla="*/ 34 w 34"/>
              <a:gd name="T57" fmla="*/ 71 h 7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4" h="71">
                <a:moveTo>
                  <a:pt x="9" y="0"/>
                </a:moveTo>
                <a:lnTo>
                  <a:pt x="0" y="26"/>
                </a:lnTo>
                <a:lnTo>
                  <a:pt x="0" y="28"/>
                </a:lnTo>
                <a:lnTo>
                  <a:pt x="3" y="34"/>
                </a:lnTo>
                <a:lnTo>
                  <a:pt x="12" y="45"/>
                </a:lnTo>
                <a:lnTo>
                  <a:pt x="17" y="57"/>
                </a:lnTo>
                <a:lnTo>
                  <a:pt x="23" y="65"/>
                </a:lnTo>
                <a:lnTo>
                  <a:pt x="29" y="71"/>
                </a:lnTo>
                <a:lnTo>
                  <a:pt x="34" y="71"/>
                </a:lnTo>
                <a:lnTo>
                  <a:pt x="34" y="68"/>
                </a:lnTo>
                <a:lnTo>
                  <a:pt x="32" y="54"/>
                </a:lnTo>
                <a:lnTo>
                  <a:pt x="29" y="43"/>
                </a:lnTo>
                <a:lnTo>
                  <a:pt x="23" y="31"/>
                </a:lnTo>
                <a:lnTo>
                  <a:pt x="20" y="23"/>
                </a:lnTo>
                <a:lnTo>
                  <a:pt x="15" y="11"/>
                </a:lnTo>
                <a:lnTo>
                  <a:pt x="12" y="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9" name="Freeform 28"/>
          <p:cNvSpPr>
            <a:spLocks/>
          </p:cNvSpPr>
          <p:nvPr/>
        </p:nvSpPr>
        <p:spPr bwMode="auto">
          <a:xfrm>
            <a:off x="9328150" y="4329113"/>
            <a:ext cx="603250" cy="314325"/>
          </a:xfrm>
          <a:custGeom>
            <a:avLst/>
            <a:gdLst>
              <a:gd name="T0" fmla="*/ 0 w 439"/>
              <a:gd name="T1" fmla="*/ 2147483647 h 225"/>
              <a:gd name="T2" fmla="*/ 2147483647 w 439"/>
              <a:gd name="T3" fmla="*/ 2147483647 h 225"/>
              <a:gd name="T4" fmla="*/ 2147483647 w 439"/>
              <a:gd name="T5" fmla="*/ 2147483647 h 225"/>
              <a:gd name="T6" fmla="*/ 2147483647 w 439"/>
              <a:gd name="T7" fmla="*/ 2147483647 h 225"/>
              <a:gd name="T8" fmla="*/ 2147483647 w 439"/>
              <a:gd name="T9" fmla="*/ 2147483647 h 225"/>
              <a:gd name="T10" fmla="*/ 2147483647 w 439"/>
              <a:gd name="T11" fmla="*/ 2147483647 h 225"/>
              <a:gd name="T12" fmla="*/ 2147483647 w 439"/>
              <a:gd name="T13" fmla="*/ 2147483647 h 225"/>
              <a:gd name="T14" fmla="*/ 2147483647 w 439"/>
              <a:gd name="T15" fmla="*/ 2147483647 h 225"/>
              <a:gd name="T16" fmla="*/ 2147483647 w 439"/>
              <a:gd name="T17" fmla="*/ 2147483647 h 225"/>
              <a:gd name="T18" fmla="*/ 2147483647 w 439"/>
              <a:gd name="T19" fmla="*/ 2147483647 h 225"/>
              <a:gd name="T20" fmla="*/ 2147483647 w 439"/>
              <a:gd name="T21" fmla="*/ 2147483647 h 225"/>
              <a:gd name="T22" fmla="*/ 2147483647 w 439"/>
              <a:gd name="T23" fmla="*/ 2147483647 h 225"/>
              <a:gd name="T24" fmla="*/ 2147483647 w 439"/>
              <a:gd name="T25" fmla="*/ 2147483647 h 225"/>
              <a:gd name="T26" fmla="*/ 2147483647 w 439"/>
              <a:gd name="T27" fmla="*/ 2147483647 h 225"/>
              <a:gd name="T28" fmla="*/ 2147483647 w 439"/>
              <a:gd name="T29" fmla="*/ 2147483647 h 225"/>
              <a:gd name="T30" fmla="*/ 2147483647 w 439"/>
              <a:gd name="T31" fmla="*/ 2147483647 h 225"/>
              <a:gd name="T32" fmla="*/ 2147483647 w 439"/>
              <a:gd name="T33" fmla="*/ 2147483647 h 225"/>
              <a:gd name="T34" fmla="*/ 2147483647 w 439"/>
              <a:gd name="T35" fmla="*/ 2147483647 h 225"/>
              <a:gd name="T36" fmla="*/ 2147483647 w 439"/>
              <a:gd name="T37" fmla="*/ 2147483647 h 225"/>
              <a:gd name="T38" fmla="*/ 2147483647 w 439"/>
              <a:gd name="T39" fmla="*/ 2147483647 h 225"/>
              <a:gd name="T40" fmla="*/ 2147483647 w 439"/>
              <a:gd name="T41" fmla="*/ 2147483647 h 225"/>
              <a:gd name="T42" fmla="*/ 2147483647 w 439"/>
              <a:gd name="T43" fmla="*/ 2147483647 h 225"/>
              <a:gd name="T44" fmla="*/ 2147483647 w 439"/>
              <a:gd name="T45" fmla="*/ 2147483647 h 225"/>
              <a:gd name="T46" fmla="*/ 2147483647 w 439"/>
              <a:gd name="T47" fmla="*/ 2147483647 h 225"/>
              <a:gd name="T48" fmla="*/ 2147483647 w 439"/>
              <a:gd name="T49" fmla="*/ 2147483647 h 225"/>
              <a:gd name="T50" fmla="*/ 2147483647 w 439"/>
              <a:gd name="T51" fmla="*/ 2147483647 h 225"/>
              <a:gd name="T52" fmla="*/ 2147483647 w 439"/>
              <a:gd name="T53" fmla="*/ 2147483647 h 225"/>
              <a:gd name="T54" fmla="*/ 2147483647 w 439"/>
              <a:gd name="T55" fmla="*/ 2147483647 h 225"/>
              <a:gd name="T56" fmla="*/ 2147483647 w 439"/>
              <a:gd name="T57" fmla="*/ 2147483647 h 225"/>
              <a:gd name="T58" fmla="*/ 2147483647 w 439"/>
              <a:gd name="T59" fmla="*/ 2147483647 h 225"/>
              <a:gd name="T60" fmla="*/ 2147483647 w 439"/>
              <a:gd name="T61" fmla="*/ 2147483647 h 225"/>
              <a:gd name="T62" fmla="*/ 2147483647 w 439"/>
              <a:gd name="T63" fmla="*/ 2147483647 h 225"/>
              <a:gd name="T64" fmla="*/ 2147483647 w 439"/>
              <a:gd name="T65" fmla="*/ 2147483647 h 225"/>
              <a:gd name="T66" fmla="*/ 2147483647 w 439"/>
              <a:gd name="T67" fmla="*/ 2147483647 h 225"/>
              <a:gd name="T68" fmla="*/ 2147483647 w 439"/>
              <a:gd name="T69" fmla="*/ 2147483647 h 225"/>
              <a:gd name="T70" fmla="*/ 2147483647 w 439"/>
              <a:gd name="T71" fmla="*/ 2147483647 h 225"/>
              <a:gd name="T72" fmla="*/ 2147483647 w 439"/>
              <a:gd name="T73" fmla="*/ 2147483647 h 225"/>
              <a:gd name="T74" fmla="*/ 2147483647 w 439"/>
              <a:gd name="T75" fmla="*/ 2147483647 h 225"/>
              <a:gd name="T76" fmla="*/ 2147483647 w 439"/>
              <a:gd name="T77" fmla="*/ 2147483647 h 225"/>
              <a:gd name="T78" fmla="*/ 2147483647 w 439"/>
              <a:gd name="T79" fmla="*/ 2147483647 h 225"/>
              <a:gd name="T80" fmla="*/ 2147483647 w 439"/>
              <a:gd name="T81" fmla="*/ 2147483647 h 225"/>
              <a:gd name="T82" fmla="*/ 2147483647 w 439"/>
              <a:gd name="T83" fmla="*/ 2147483647 h 225"/>
              <a:gd name="T84" fmla="*/ 2147483647 w 439"/>
              <a:gd name="T85" fmla="*/ 2147483647 h 225"/>
              <a:gd name="T86" fmla="*/ 2147483647 w 439"/>
              <a:gd name="T87" fmla="*/ 2147483647 h 225"/>
              <a:gd name="T88" fmla="*/ 2147483647 w 439"/>
              <a:gd name="T89" fmla="*/ 2147483647 h 225"/>
              <a:gd name="T90" fmla="*/ 2147483647 w 439"/>
              <a:gd name="T91" fmla="*/ 2147483647 h 225"/>
              <a:gd name="T92" fmla="*/ 2147483647 w 439"/>
              <a:gd name="T93" fmla="*/ 2147483647 h 225"/>
              <a:gd name="T94" fmla="*/ 2147483647 w 439"/>
              <a:gd name="T95" fmla="*/ 2147483647 h 225"/>
              <a:gd name="T96" fmla="*/ 2147483647 w 439"/>
              <a:gd name="T97" fmla="*/ 2147483647 h 225"/>
              <a:gd name="T98" fmla="*/ 2147483647 w 439"/>
              <a:gd name="T99" fmla="*/ 2147483647 h 225"/>
              <a:gd name="T100" fmla="*/ 2147483647 w 439"/>
              <a:gd name="T101" fmla="*/ 2147483647 h 225"/>
              <a:gd name="T102" fmla="*/ 2147483647 w 439"/>
              <a:gd name="T103" fmla="*/ 2147483647 h 225"/>
              <a:gd name="T104" fmla="*/ 2147483647 w 439"/>
              <a:gd name="T105" fmla="*/ 2147483647 h 225"/>
              <a:gd name="T106" fmla="*/ 2147483647 w 439"/>
              <a:gd name="T107" fmla="*/ 2147483647 h 225"/>
              <a:gd name="T108" fmla="*/ 2147483647 w 439"/>
              <a:gd name="T109" fmla="*/ 2147483647 h 225"/>
              <a:gd name="T110" fmla="*/ 2147483647 w 439"/>
              <a:gd name="T111" fmla="*/ 2147483647 h 225"/>
              <a:gd name="T112" fmla="*/ 2147483647 w 439"/>
              <a:gd name="T113" fmla="*/ 0 h 225"/>
              <a:gd name="T114" fmla="*/ 0 w 439"/>
              <a:gd name="T115" fmla="*/ 2147483647 h 225"/>
              <a:gd name="T116" fmla="*/ 0 w 439"/>
              <a:gd name="T117" fmla="*/ 2147483647 h 2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39"/>
              <a:gd name="T178" fmla="*/ 0 h 225"/>
              <a:gd name="T179" fmla="*/ 439 w 439"/>
              <a:gd name="T180" fmla="*/ 225 h 22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39" h="225">
                <a:moveTo>
                  <a:pt x="0" y="14"/>
                </a:moveTo>
                <a:lnTo>
                  <a:pt x="405" y="225"/>
                </a:lnTo>
                <a:lnTo>
                  <a:pt x="411" y="222"/>
                </a:lnTo>
                <a:lnTo>
                  <a:pt x="419" y="219"/>
                </a:lnTo>
                <a:lnTo>
                  <a:pt x="428" y="213"/>
                </a:lnTo>
                <a:lnTo>
                  <a:pt x="433" y="210"/>
                </a:lnTo>
                <a:lnTo>
                  <a:pt x="439" y="205"/>
                </a:lnTo>
                <a:lnTo>
                  <a:pt x="439" y="199"/>
                </a:lnTo>
                <a:lnTo>
                  <a:pt x="436" y="193"/>
                </a:lnTo>
                <a:lnTo>
                  <a:pt x="431" y="191"/>
                </a:lnTo>
                <a:lnTo>
                  <a:pt x="425" y="188"/>
                </a:lnTo>
                <a:lnTo>
                  <a:pt x="419" y="182"/>
                </a:lnTo>
                <a:lnTo>
                  <a:pt x="411" y="179"/>
                </a:lnTo>
                <a:lnTo>
                  <a:pt x="399" y="173"/>
                </a:lnTo>
                <a:lnTo>
                  <a:pt x="388" y="168"/>
                </a:lnTo>
                <a:lnTo>
                  <a:pt x="377" y="162"/>
                </a:lnTo>
                <a:lnTo>
                  <a:pt x="363" y="156"/>
                </a:lnTo>
                <a:lnTo>
                  <a:pt x="354" y="151"/>
                </a:lnTo>
                <a:lnTo>
                  <a:pt x="348" y="148"/>
                </a:lnTo>
                <a:lnTo>
                  <a:pt x="340" y="142"/>
                </a:lnTo>
                <a:lnTo>
                  <a:pt x="331" y="139"/>
                </a:lnTo>
                <a:lnTo>
                  <a:pt x="323" y="137"/>
                </a:lnTo>
                <a:lnTo>
                  <a:pt x="317" y="131"/>
                </a:lnTo>
                <a:lnTo>
                  <a:pt x="309" y="128"/>
                </a:lnTo>
                <a:lnTo>
                  <a:pt x="300" y="125"/>
                </a:lnTo>
                <a:lnTo>
                  <a:pt x="289" y="120"/>
                </a:lnTo>
                <a:lnTo>
                  <a:pt x="283" y="117"/>
                </a:lnTo>
                <a:lnTo>
                  <a:pt x="272" y="111"/>
                </a:lnTo>
                <a:lnTo>
                  <a:pt x="266" y="108"/>
                </a:lnTo>
                <a:lnTo>
                  <a:pt x="258" y="102"/>
                </a:lnTo>
                <a:lnTo>
                  <a:pt x="246" y="97"/>
                </a:lnTo>
                <a:lnTo>
                  <a:pt x="238" y="94"/>
                </a:lnTo>
                <a:lnTo>
                  <a:pt x="232" y="91"/>
                </a:lnTo>
                <a:lnTo>
                  <a:pt x="221" y="85"/>
                </a:lnTo>
                <a:lnTo>
                  <a:pt x="212" y="83"/>
                </a:lnTo>
                <a:lnTo>
                  <a:pt x="204" y="77"/>
                </a:lnTo>
                <a:lnTo>
                  <a:pt x="195" y="74"/>
                </a:lnTo>
                <a:lnTo>
                  <a:pt x="187" y="68"/>
                </a:lnTo>
                <a:lnTo>
                  <a:pt x="178" y="66"/>
                </a:lnTo>
                <a:lnTo>
                  <a:pt x="170" y="60"/>
                </a:lnTo>
                <a:lnTo>
                  <a:pt x="161" y="57"/>
                </a:lnTo>
                <a:lnTo>
                  <a:pt x="153" y="54"/>
                </a:lnTo>
                <a:lnTo>
                  <a:pt x="145" y="49"/>
                </a:lnTo>
                <a:lnTo>
                  <a:pt x="139" y="46"/>
                </a:lnTo>
                <a:lnTo>
                  <a:pt x="130" y="43"/>
                </a:lnTo>
                <a:lnTo>
                  <a:pt x="122" y="37"/>
                </a:lnTo>
                <a:lnTo>
                  <a:pt x="116" y="34"/>
                </a:lnTo>
                <a:lnTo>
                  <a:pt x="108" y="31"/>
                </a:lnTo>
                <a:lnTo>
                  <a:pt x="102" y="29"/>
                </a:lnTo>
                <a:lnTo>
                  <a:pt x="88" y="23"/>
                </a:lnTo>
                <a:lnTo>
                  <a:pt x="79" y="17"/>
                </a:lnTo>
                <a:lnTo>
                  <a:pt x="68" y="12"/>
                </a:lnTo>
                <a:lnTo>
                  <a:pt x="62" y="9"/>
                </a:lnTo>
                <a:lnTo>
                  <a:pt x="54" y="3"/>
                </a:lnTo>
                <a:lnTo>
                  <a:pt x="51" y="3"/>
                </a:lnTo>
                <a:lnTo>
                  <a:pt x="45" y="0"/>
                </a:lnTo>
                <a:lnTo>
                  <a:pt x="0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0" name="Freeform 29"/>
          <p:cNvSpPr>
            <a:spLocks/>
          </p:cNvSpPr>
          <p:nvPr/>
        </p:nvSpPr>
        <p:spPr bwMode="auto">
          <a:xfrm>
            <a:off x="6935788" y="4570413"/>
            <a:ext cx="63500" cy="147637"/>
          </a:xfrm>
          <a:custGeom>
            <a:avLst/>
            <a:gdLst>
              <a:gd name="T0" fmla="*/ 2147483647 w 46"/>
              <a:gd name="T1" fmla="*/ 2147483647 h 106"/>
              <a:gd name="T2" fmla="*/ 2147483647 w 46"/>
              <a:gd name="T3" fmla="*/ 2147483647 h 106"/>
              <a:gd name="T4" fmla="*/ 2147483647 w 46"/>
              <a:gd name="T5" fmla="*/ 0 h 106"/>
              <a:gd name="T6" fmla="*/ 2147483647 w 46"/>
              <a:gd name="T7" fmla="*/ 2147483647 h 106"/>
              <a:gd name="T8" fmla="*/ 2147483647 w 46"/>
              <a:gd name="T9" fmla="*/ 2147483647 h 106"/>
              <a:gd name="T10" fmla="*/ 2147483647 w 46"/>
              <a:gd name="T11" fmla="*/ 2147483647 h 106"/>
              <a:gd name="T12" fmla="*/ 2147483647 w 46"/>
              <a:gd name="T13" fmla="*/ 2147483647 h 106"/>
              <a:gd name="T14" fmla="*/ 2147483647 w 46"/>
              <a:gd name="T15" fmla="*/ 2147483647 h 106"/>
              <a:gd name="T16" fmla="*/ 2147483647 w 46"/>
              <a:gd name="T17" fmla="*/ 2147483647 h 106"/>
              <a:gd name="T18" fmla="*/ 2147483647 w 46"/>
              <a:gd name="T19" fmla="*/ 2147483647 h 106"/>
              <a:gd name="T20" fmla="*/ 2147483647 w 46"/>
              <a:gd name="T21" fmla="*/ 2147483647 h 106"/>
              <a:gd name="T22" fmla="*/ 0 w 46"/>
              <a:gd name="T23" fmla="*/ 2147483647 h 106"/>
              <a:gd name="T24" fmla="*/ 2147483647 w 46"/>
              <a:gd name="T25" fmla="*/ 2147483647 h 106"/>
              <a:gd name="T26" fmla="*/ 2147483647 w 46"/>
              <a:gd name="T27" fmla="*/ 2147483647 h 106"/>
              <a:gd name="T28" fmla="*/ 2147483647 w 46"/>
              <a:gd name="T29" fmla="*/ 2147483647 h 106"/>
              <a:gd name="T30" fmla="*/ 2147483647 w 46"/>
              <a:gd name="T31" fmla="*/ 2147483647 h 106"/>
              <a:gd name="T32" fmla="*/ 2147483647 w 46"/>
              <a:gd name="T33" fmla="*/ 2147483647 h 106"/>
              <a:gd name="T34" fmla="*/ 2147483647 w 46"/>
              <a:gd name="T35" fmla="*/ 2147483647 h 106"/>
              <a:gd name="T36" fmla="*/ 2147483647 w 46"/>
              <a:gd name="T37" fmla="*/ 2147483647 h 106"/>
              <a:gd name="T38" fmla="*/ 2147483647 w 46"/>
              <a:gd name="T39" fmla="*/ 2147483647 h 106"/>
              <a:gd name="T40" fmla="*/ 2147483647 w 46"/>
              <a:gd name="T41" fmla="*/ 2147483647 h 106"/>
              <a:gd name="T42" fmla="*/ 2147483647 w 46"/>
              <a:gd name="T43" fmla="*/ 2147483647 h 106"/>
              <a:gd name="T44" fmla="*/ 2147483647 w 46"/>
              <a:gd name="T45" fmla="*/ 2147483647 h 106"/>
              <a:gd name="T46" fmla="*/ 2147483647 w 46"/>
              <a:gd name="T47" fmla="*/ 2147483647 h 106"/>
              <a:gd name="T48" fmla="*/ 2147483647 w 46"/>
              <a:gd name="T49" fmla="*/ 2147483647 h 106"/>
              <a:gd name="T50" fmla="*/ 2147483647 w 46"/>
              <a:gd name="T51" fmla="*/ 2147483647 h 106"/>
              <a:gd name="T52" fmla="*/ 2147483647 w 46"/>
              <a:gd name="T53" fmla="*/ 2147483647 h 106"/>
              <a:gd name="T54" fmla="*/ 2147483647 w 46"/>
              <a:gd name="T55" fmla="*/ 2147483647 h 106"/>
              <a:gd name="T56" fmla="*/ 2147483647 w 46"/>
              <a:gd name="T57" fmla="*/ 2147483647 h 106"/>
              <a:gd name="T58" fmla="*/ 2147483647 w 46"/>
              <a:gd name="T59" fmla="*/ 2147483647 h 106"/>
              <a:gd name="T60" fmla="*/ 2147483647 w 46"/>
              <a:gd name="T61" fmla="*/ 2147483647 h 106"/>
              <a:gd name="T62" fmla="*/ 2147483647 w 46"/>
              <a:gd name="T63" fmla="*/ 2147483647 h 1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6"/>
              <a:gd name="T97" fmla="*/ 0 h 106"/>
              <a:gd name="T98" fmla="*/ 46 w 46"/>
              <a:gd name="T99" fmla="*/ 106 h 10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6" h="106">
                <a:moveTo>
                  <a:pt x="34" y="9"/>
                </a:moveTo>
                <a:lnTo>
                  <a:pt x="29" y="3"/>
                </a:lnTo>
                <a:lnTo>
                  <a:pt x="20" y="0"/>
                </a:lnTo>
                <a:lnTo>
                  <a:pt x="15" y="3"/>
                </a:lnTo>
                <a:lnTo>
                  <a:pt x="9" y="15"/>
                </a:lnTo>
                <a:lnTo>
                  <a:pt x="6" y="23"/>
                </a:lnTo>
                <a:lnTo>
                  <a:pt x="3" y="35"/>
                </a:lnTo>
                <a:lnTo>
                  <a:pt x="3" y="40"/>
                </a:lnTo>
                <a:lnTo>
                  <a:pt x="3" y="49"/>
                </a:lnTo>
                <a:lnTo>
                  <a:pt x="3" y="57"/>
                </a:lnTo>
                <a:lnTo>
                  <a:pt x="3" y="63"/>
                </a:lnTo>
                <a:lnTo>
                  <a:pt x="0" y="77"/>
                </a:lnTo>
                <a:lnTo>
                  <a:pt x="3" y="89"/>
                </a:lnTo>
                <a:lnTo>
                  <a:pt x="6" y="97"/>
                </a:lnTo>
                <a:lnTo>
                  <a:pt x="12" y="103"/>
                </a:lnTo>
                <a:lnTo>
                  <a:pt x="23" y="106"/>
                </a:lnTo>
                <a:lnTo>
                  <a:pt x="32" y="106"/>
                </a:lnTo>
                <a:lnTo>
                  <a:pt x="40" y="103"/>
                </a:lnTo>
                <a:lnTo>
                  <a:pt x="46" y="100"/>
                </a:lnTo>
                <a:lnTo>
                  <a:pt x="46" y="91"/>
                </a:lnTo>
                <a:lnTo>
                  <a:pt x="46" y="80"/>
                </a:lnTo>
                <a:lnTo>
                  <a:pt x="43" y="71"/>
                </a:lnTo>
                <a:lnTo>
                  <a:pt x="43" y="63"/>
                </a:lnTo>
                <a:lnTo>
                  <a:pt x="43" y="57"/>
                </a:lnTo>
                <a:lnTo>
                  <a:pt x="43" y="49"/>
                </a:lnTo>
                <a:lnTo>
                  <a:pt x="43" y="40"/>
                </a:lnTo>
                <a:lnTo>
                  <a:pt x="43" y="35"/>
                </a:lnTo>
                <a:lnTo>
                  <a:pt x="40" y="26"/>
                </a:lnTo>
                <a:lnTo>
                  <a:pt x="40" y="20"/>
                </a:lnTo>
                <a:lnTo>
                  <a:pt x="37" y="9"/>
                </a:lnTo>
                <a:lnTo>
                  <a:pt x="34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1" name="Freeform 30"/>
          <p:cNvSpPr>
            <a:spLocks/>
          </p:cNvSpPr>
          <p:nvPr/>
        </p:nvSpPr>
        <p:spPr bwMode="auto">
          <a:xfrm>
            <a:off x="6808788" y="4765675"/>
            <a:ext cx="80962" cy="114300"/>
          </a:xfrm>
          <a:custGeom>
            <a:avLst/>
            <a:gdLst>
              <a:gd name="T0" fmla="*/ 0 w 59"/>
              <a:gd name="T1" fmla="*/ 2147483647 h 82"/>
              <a:gd name="T2" fmla="*/ 2147483647 w 59"/>
              <a:gd name="T3" fmla="*/ 2147483647 h 82"/>
              <a:gd name="T4" fmla="*/ 2147483647 w 59"/>
              <a:gd name="T5" fmla="*/ 2147483647 h 82"/>
              <a:gd name="T6" fmla="*/ 2147483647 w 59"/>
              <a:gd name="T7" fmla="*/ 2147483647 h 82"/>
              <a:gd name="T8" fmla="*/ 2147483647 w 59"/>
              <a:gd name="T9" fmla="*/ 2147483647 h 82"/>
              <a:gd name="T10" fmla="*/ 2147483647 w 59"/>
              <a:gd name="T11" fmla="*/ 2147483647 h 82"/>
              <a:gd name="T12" fmla="*/ 2147483647 w 59"/>
              <a:gd name="T13" fmla="*/ 2147483647 h 82"/>
              <a:gd name="T14" fmla="*/ 2147483647 w 59"/>
              <a:gd name="T15" fmla="*/ 2147483647 h 82"/>
              <a:gd name="T16" fmla="*/ 2147483647 w 59"/>
              <a:gd name="T17" fmla="*/ 2147483647 h 82"/>
              <a:gd name="T18" fmla="*/ 2147483647 w 59"/>
              <a:gd name="T19" fmla="*/ 2147483647 h 82"/>
              <a:gd name="T20" fmla="*/ 2147483647 w 59"/>
              <a:gd name="T21" fmla="*/ 2147483647 h 82"/>
              <a:gd name="T22" fmla="*/ 2147483647 w 59"/>
              <a:gd name="T23" fmla="*/ 2147483647 h 82"/>
              <a:gd name="T24" fmla="*/ 2147483647 w 59"/>
              <a:gd name="T25" fmla="*/ 2147483647 h 82"/>
              <a:gd name="T26" fmla="*/ 2147483647 w 59"/>
              <a:gd name="T27" fmla="*/ 2147483647 h 82"/>
              <a:gd name="T28" fmla="*/ 2147483647 w 59"/>
              <a:gd name="T29" fmla="*/ 0 h 82"/>
              <a:gd name="T30" fmla="*/ 2147483647 w 59"/>
              <a:gd name="T31" fmla="*/ 0 h 82"/>
              <a:gd name="T32" fmla="*/ 2147483647 w 59"/>
              <a:gd name="T33" fmla="*/ 0 h 82"/>
              <a:gd name="T34" fmla="*/ 2147483647 w 59"/>
              <a:gd name="T35" fmla="*/ 0 h 82"/>
              <a:gd name="T36" fmla="*/ 2147483647 w 59"/>
              <a:gd name="T37" fmla="*/ 0 h 82"/>
              <a:gd name="T38" fmla="*/ 2147483647 w 59"/>
              <a:gd name="T39" fmla="*/ 2147483647 h 82"/>
              <a:gd name="T40" fmla="*/ 2147483647 w 59"/>
              <a:gd name="T41" fmla="*/ 2147483647 h 82"/>
              <a:gd name="T42" fmla="*/ 2147483647 w 59"/>
              <a:gd name="T43" fmla="*/ 2147483647 h 82"/>
              <a:gd name="T44" fmla="*/ 2147483647 w 59"/>
              <a:gd name="T45" fmla="*/ 2147483647 h 82"/>
              <a:gd name="T46" fmla="*/ 0 w 59"/>
              <a:gd name="T47" fmla="*/ 2147483647 h 82"/>
              <a:gd name="T48" fmla="*/ 0 w 59"/>
              <a:gd name="T49" fmla="*/ 2147483647 h 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"/>
              <a:gd name="T76" fmla="*/ 0 h 82"/>
              <a:gd name="T77" fmla="*/ 59 w 59"/>
              <a:gd name="T78" fmla="*/ 82 h 8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" h="82">
                <a:moveTo>
                  <a:pt x="0" y="19"/>
                </a:moveTo>
                <a:lnTo>
                  <a:pt x="3" y="31"/>
                </a:lnTo>
                <a:lnTo>
                  <a:pt x="8" y="37"/>
                </a:lnTo>
                <a:lnTo>
                  <a:pt x="14" y="39"/>
                </a:lnTo>
                <a:lnTo>
                  <a:pt x="17" y="42"/>
                </a:lnTo>
                <a:lnTo>
                  <a:pt x="23" y="82"/>
                </a:lnTo>
                <a:lnTo>
                  <a:pt x="54" y="82"/>
                </a:lnTo>
                <a:lnTo>
                  <a:pt x="40" y="37"/>
                </a:lnTo>
                <a:lnTo>
                  <a:pt x="45" y="34"/>
                </a:lnTo>
                <a:lnTo>
                  <a:pt x="51" y="31"/>
                </a:lnTo>
                <a:lnTo>
                  <a:pt x="59" y="25"/>
                </a:lnTo>
                <a:lnTo>
                  <a:pt x="59" y="17"/>
                </a:lnTo>
                <a:lnTo>
                  <a:pt x="59" y="8"/>
                </a:lnTo>
                <a:lnTo>
                  <a:pt x="57" y="2"/>
                </a:lnTo>
                <a:lnTo>
                  <a:pt x="54" y="0"/>
                </a:lnTo>
                <a:lnTo>
                  <a:pt x="51" y="0"/>
                </a:lnTo>
                <a:lnTo>
                  <a:pt x="45" y="0"/>
                </a:lnTo>
                <a:lnTo>
                  <a:pt x="40" y="0"/>
                </a:lnTo>
                <a:lnTo>
                  <a:pt x="34" y="0"/>
                </a:lnTo>
                <a:lnTo>
                  <a:pt x="28" y="5"/>
                </a:lnTo>
                <a:lnTo>
                  <a:pt x="20" y="8"/>
                </a:lnTo>
                <a:lnTo>
                  <a:pt x="14" y="11"/>
                </a:lnTo>
                <a:lnTo>
                  <a:pt x="3" y="17"/>
                </a:lnTo>
                <a:lnTo>
                  <a:pt x="0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2" name="Freeform 31"/>
          <p:cNvSpPr>
            <a:spLocks/>
          </p:cNvSpPr>
          <p:nvPr/>
        </p:nvSpPr>
        <p:spPr bwMode="auto">
          <a:xfrm>
            <a:off x="6699250" y="4098925"/>
            <a:ext cx="504825" cy="796925"/>
          </a:xfrm>
          <a:custGeom>
            <a:avLst/>
            <a:gdLst>
              <a:gd name="T0" fmla="*/ 2147483647 w 368"/>
              <a:gd name="T1" fmla="*/ 2147483647 h 570"/>
              <a:gd name="T2" fmla="*/ 2147483647 w 368"/>
              <a:gd name="T3" fmla="*/ 2147483647 h 570"/>
              <a:gd name="T4" fmla="*/ 2147483647 w 368"/>
              <a:gd name="T5" fmla="*/ 2147483647 h 570"/>
              <a:gd name="T6" fmla="*/ 2147483647 w 368"/>
              <a:gd name="T7" fmla="*/ 2147483647 h 570"/>
              <a:gd name="T8" fmla="*/ 2147483647 w 368"/>
              <a:gd name="T9" fmla="*/ 2147483647 h 570"/>
              <a:gd name="T10" fmla="*/ 2147483647 w 368"/>
              <a:gd name="T11" fmla="*/ 2147483647 h 570"/>
              <a:gd name="T12" fmla="*/ 2147483647 w 368"/>
              <a:gd name="T13" fmla="*/ 2147483647 h 570"/>
              <a:gd name="T14" fmla="*/ 2147483647 w 368"/>
              <a:gd name="T15" fmla="*/ 2147483647 h 570"/>
              <a:gd name="T16" fmla="*/ 2147483647 w 368"/>
              <a:gd name="T17" fmla="*/ 2147483647 h 570"/>
              <a:gd name="T18" fmla="*/ 2147483647 w 368"/>
              <a:gd name="T19" fmla="*/ 2147483647 h 570"/>
              <a:gd name="T20" fmla="*/ 2147483647 w 368"/>
              <a:gd name="T21" fmla="*/ 2147483647 h 570"/>
              <a:gd name="T22" fmla="*/ 2147483647 w 368"/>
              <a:gd name="T23" fmla="*/ 2147483647 h 570"/>
              <a:gd name="T24" fmla="*/ 2147483647 w 368"/>
              <a:gd name="T25" fmla="*/ 2147483647 h 570"/>
              <a:gd name="T26" fmla="*/ 2147483647 w 368"/>
              <a:gd name="T27" fmla="*/ 2147483647 h 570"/>
              <a:gd name="T28" fmla="*/ 2147483647 w 368"/>
              <a:gd name="T29" fmla="*/ 2147483647 h 570"/>
              <a:gd name="T30" fmla="*/ 2147483647 w 368"/>
              <a:gd name="T31" fmla="*/ 2147483647 h 570"/>
              <a:gd name="T32" fmla="*/ 2147483647 w 368"/>
              <a:gd name="T33" fmla="*/ 2147483647 h 570"/>
              <a:gd name="T34" fmla="*/ 2147483647 w 368"/>
              <a:gd name="T35" fmla="*/ 2147483647 h 570"/>
              <a:gd name="T36" fmla="*/ 2147483647 w 368"/>
              <a:gd name="T37" fmla="*/ 2147483647 h 570"/>
              <a:gd name="T38" fmla="*/ 2147483647 w 368"/>
              <a:gd name="T39" fmla="*/ 2147483647 h 570"/>
              <a:gd name="T40" fmla="*/ 2147483647 w 368"/>
              <a:gd name="T41" fmla="*/ 2147483647 h 570"/>
              <a:gd name="T42" fmla="*/ 2147483647 w 368"/>
              <a:gd name="T43" fmla="*/ 2147483647 h 570"/>
              <a:gd name="T44" fmla="*/ 2147483647 w 368"/>
              <a:gd name="T45" fmla="*/ 2147483647 h 570"/>
              <a:gd name="T46" fmla="*/ 2147483647 w 368"/>
              <a:gd name="T47" fmla="*/ 2147483647 h 570"/>
              <a:gd name="T48" fmla="*/ 2147483647 w 368"/>
              <a:gd name="T49" fmla="*/ 2147483647 h 570"/>
              <a:gd name="T50" fmla="*/ 2147483647 w 368"/>
              <a:gd name="T51" fmla="*/ 2147483647 h 570"/>
              <a:gd name="T52" fmla="*/ 2147483647 w 368"/>
              <a:gd name="T53" fmla="*/ 2147483647 h 570"/>
              <a:gd name="T54" fmla="*/ 2147483647 w 368"/>
              <a:gd name="T55" fmla="*/ 2147483647 h 570"/>
              <a:gd name="T56" fmla="*/ 2147483647 w 368"/>
              <a:gd name="T57" fmla="*/ 2147483647 h 570"/>
              <a:gd name="T58" fmla="*/ 2147483647 w 368"/>
              <a:gd name="T59" fmla="*/ 2147483647 h 570"/>
              <a:gd name="T60" fmla="*/ 2147483647 w 368"/>
              <a:gd name="T61" fmla="*/ 2147483647 h 570"/>
              <a:gd name="T62" fmla="*/ 2147483647 w 368"/>
              <a:gd name="T63" fmla="*/ 2147483647 h 570"/>
              <a:gd name="T64" fmla="*/ 2147483647 w 368"/>
              <a:gd name="T65" fmla="*/ 2147483647 h 570"/>
              <a:gd name="T66" fmla="*/ 2147483647 w 368"/>
              <a:gd name="T67" fmla="*/ 2147483647 h 570"/>
              <a:gd name="T68" fmla="*/ 2147483647 w 368"/>
              <a:gd name="T69" fmla="*/ 2147483647 h 570"/>
              <a:gd name="T70" fmla="*/ 2147483647 w 368"/>
              <a:gd name="T71" fmla="*/ 2147483647 h 570"/>
              <a:gd name="T72" fmla="*/ 2147483647 w 368"/>
              <a:gd name="T73" fmla="*/ 2147483647 h 570"/>
              <a:gd name="T74" fmla="*/ 2147483647 w 368"/>
              <a:gd name="T75" fmla="*/ 2147483647 h 570"/>
              <a:gd name="T76" fmla="*/ 2147483647 w 368"/>
              <a:gd name="T77" fmla="*/ 2147483647 h 570"/>
              <a:gd name="T78" fmla="*/ 2147483647 w 368"/>
              <a:gd name="T79" fmla="*/ 2147483647 h 570"/>
              <a:gd name="T80" fmla="*/ 2147483647 w 368"/>
              <a:gd name="T81" fmla="*/ 2147483647 h 570"/>
              <a:gd name="T82" fmla="*/ 2147483647 w 368"/>
              <a:gd name="T83" fmla="*/ 2147483647 h 570"/>
              <a:gd name="T84" fmla="*/ 2147483647 w 368"/>
              <a:gd name="T85" fmla="*/ 2147483647 h 570"/>
              <a:gd name="T86" fmla="*/ 2147483647 w 368"/>
              <a:gd name="T87" fmla="*/ 2147483647 h 570"/>
              <a:gd name="T88" fmla="*/ 2147483647 w 368"/>
              <a:gd name="T89" fmla="*/ 2147483647 h 570"/>
              <a:gd name="T90" fmla="*/ 2147483647 w 368"/>
              <a:gd name="T91" fmla="*/ 2147483647 h 570"/>
              <a:gd name="T92" fmla="*/ 2147483647 w 368"/>
              <a:gd name="T93" fmla="*/ 2147483647 h 570"/>
              <a:gd name="T94" fmla="*/ 2147483647 w 368"/>
              <a:gd name="T95" fmla="*/ 2147483647 h 570"/>
              <a:gd name="T96" fmla="*/ 2147483647 w 368"/>
              <a:gd name="T97" fmla="*/ 2147483647 h 570"/>
              <a:gd name="T98" fmla="*/ 2147483647 w 368"/>
              <a:gd name="T99" fmla="*/ 2147483647 h 570"/>
              <a:gd name="T100" fmla="*/ 2147483647 w 368"/>
              <a:gd name="T101" fmla="*/ 2147483647 h 570"/>
              <a:gd name="T102" fmla="*/ 0 w 368"/>
              <a:gd name="T103" fmla="*/ 2147483647 h 570"/>
              <a:gd name="T104" fmla="*/ 0 w 368"/>
              <a:gd name="T105" fmla="*/ 2147483647 h 570"/>
              <a:gd name="T106" fmla="*/ 2147483647 w 368"/>
              <a:gd name="T107" fmla="*/ 2147483647 h 570"/>
              <a:gd name="T108" fmla="*/ 2147483647 w 368"/>
              <a:gd name="T109" fmla="*/ 2147483647 h 570"/>
              <a:gd name="T110" fmla="*/ 2147483647 w 368"/>
              <a:gd name="T111" fmla="*/ 2147483647 h 57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68"/>
              <a:gd name="T169" fmla="*/ 0 h 570"/>
              <a:gd name="T170" fmla="*/ 368 w 368"/>
              <a:gd name="T171" fmla="*/ 570 h 57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68" h="570">
                <a:moveTo>
                  <a:pt x="53" y="562"/>
                </a:moveTo>
                <a:lnTo>
                  <a:pt x="53" y="562"/>
                </a:lnTo>
                <a:lnTo>
                  <a:pt x="53" y="556"/>
                </a:lnTo>
                <a:lnTo>
                  <a:pt x="51" y="548"/>
                </a:lnTo>
                <a:lnTo>
                  <a:pt x="48" y="536"/>
                </a:lnTo>
                <a:lnTo>
                  <a:pt x="45" y="528"/>
                </a:lnTo>
                <a:lnTo>
                  <a:pt x="42" y="519"/>
                </a:lnTo>
                <a:lnTo>
                  <a:pt x="42" y="514"/>
                </a:lnTo>
                <a:lnTo>
                  <a:pt x="42" y="505"/>
                </a:lnTo>
                <a:lnTo>
                  <a:pt x="39" y="496"/>
                </a:lnTo>
                <a:lnTo>
                  <a:pt x="39" y="488"/>
                </a:lnTo>
                <a:lnTo>
                  <a:pt x="39" y="477"/>
                </a:lnTo>
                <a:lnTo>
                  <a:pt x="39" y="468"/>
                </a:lnTo>
                <a:lnTo>
                  <a:pt x="39" y="457"/>
                </a:lnTo>
                <a:lnTo>
                  <a:pt x="39" y="445"/>
                </a:lnTo>
                <a:lnTo>
                  <a:pt x="39" y="434"/>
                </a:lnTo>
                <a:lnTo>
                  <a:pt x="42" y="426"/>
                </a:lnTo>
                <a:lnTo>
                  <a:pt x="42" y="414"/>
                </a:lnTo>
                <a:lnTo>
                  <a:pt x="45" y="403"/>
                </a:lnTo>
                <a:lnTo>
                  <a:pt x="45" y="391"/>
                </a:lnTo>
                <a:lnTo>
                  <a:pt x="51" y="380"/>
                </a:lnTo>
                <a:lnTo>
                  <a:pt x="53" y="369"/>
                </a:lnTo>
                <a:lnTo>
                  <a:pt x="56" y="357"/>
                </a:lnTo>
                <a:lnTo>
                  <a:pt x="62" y="343"/>
                </a:lnTo>
                <a:lnTo>
                  <a:pt x="68" y="332"/>
                </a:lnTo>
                <a:lnTo>
                  <a:pt x="73" y="320"/>
                </a:lnTo>
                <a:lnTo>
                  <a:pt x="79" y="309"/>
                </a:lnTo>
                <a:lnTo>
                  <a:pt x="87" y="301"/>
                </a:lnTo>
                <a:lnTo>
                  <a:pt x="96" y="289"/>
                </a:lnTo>
                <a:lnTo>
                  <a:pt x="104" y="278"/>
                </a:lnTo>
                <a:lnTo>
                  <a:pt x="113" y="269"/>
                </a:lnTo>
                <a:lnTo>
                  <a:pt x="119" y="258"/>
                </a:lnTo>
                <a:lnTo>
                  <a:pt x="127" y="249"/>
                </a:lnTo>
                <a:lnTo>
                  <a:pt x="133" y="241"/>
                </a:lnTo>
                <a:lnTo>
                  <a:pt x="138" y="235"/>
                </a:lnTo>
                <a:lnTo>
                  <a:pt x="144" y="227"/>
                </a:lnTo>
                <a:lnTo>
                  <a:pt x="150" y="221"/>
                </a:lnTo>
                <a:lnTo>
                  <a:pt x="158" y="207"/>
                </a:lnTo>
                <a:lnTo>
                  <a:pt x="167" y="198"/>
                </a:lnTo>
                <a:lnTo>
                  <a:pt x="172" y="187"/>
                </a:lnTo>
                <a:lnTo>
                  <a:pt x="178" y="181"/>
                </a:lnTo>
                <a:lnTo>
                  <a:pt x="184" y="170"/>
                </a:lnTo>
                <a:lnTo>
                  <a:pt x="187" y="164"/>
                </a:lnTo>
                <a:lnTo>
                  <a:pt x="184" y="161"/>
                </a:lnTo>
                <a:lnTo>
                  <a:pt x="178" y="161"/>
                </a:lnTo>
                <a:lnTo>
                  <a:pt x="170" y="161"/>
                </a:lnTo>
                <a:lnTo>
                  <a:pt x="161" y="164"/>
                </a:lnTo>
                <a:lnTo>
                  <a:pt x="150" y="170"/>
                </a:lnTo>
                <a:lnTo>
                  <a:pt x="138" y="176"/>
                </a:lnTo>
                <a:lnTo>
                  <a:pt x="127" y="178"/>
                </a:lnTo>
                <a:lnTo>
                  <a:pt x="116" y="184"/>
                </a:lnTo>
                <a:lnTo>
                  <a:pt x="107" y="187"/>
                </a:lnTo>
                <a:lnTo>
                  <a:pt x="102" y="187"/>
                </a:lnTo>
                <a:lnTo>
                  <a:pt x="93" y="184"/>
                </a:lnTo>
                <a:lnTo>
                  <a:pt x="87" y="184"/>
                </a:lnTo>
                <a:lnTo>
                  <a:pt x="79" y="184"/>
                </a:lnTo>
                <a:lnTo>
                  <a:pt x="76" y="181"/>
                </a:lnTo>
                <a:lnTo>
                  <a:pt x="68" y="178"/>
                </a:lnTo>
                <a:lnTo>
                  <a:pt x="65" y="176"/>
                </a:lnTo>
                <a:lnTo>
                  <a:pt x="65" y="173"/>
                </a:lnTo>
                <a:lnTo>
                  <a:pt x="70" y="164"/>
                </a:lnTo>
                <a:lnTo>
                  <a:pt x="76" y="161"/>
                </a:lnTo>
                <a:lnTo>
                  <a:pt x="82" y="156"/>
                </a:lnTo>
                <a:lnTo>
                  <a:pt x="87" y="150"/>
                </a:lnTo>
                <a:lnTo>
                  <a:pt x="96" y="144"/>
                </a:lnTo>
                <a:lnTo>
                  <a:pt x="104" y="139"/>
                </a:lnTo>
                <a:lnTo>
                  <a:pt x="113" y="133"/>
                </a:lnTo>
                <a:lnTo>
                  <a:pt x="124" y="127"/>
                </a:lnTo>
                <a:lnTo>
                  <a:pt x="136" y="124"/>
                </a:lnTo>
                <a:lnTo>
                  <a:pt x="147" y="119"/>
                </a:lnTo>
                <a:lnTo>
                  <a:pt x="158" y="113"/>
                </a:lnTo>
                <a:lnTo>
                  <a:pt x="170" y="110"/>
                </a:lnTo>
                <a:lnTo>
                  <a:pt x="181" y="105"/>
                </a:lnTo>
                <a:lnTo>
                  <a:pt x="192" y="102"/>
                </a:lnTo>
                <a:lnTo>
                  <a:pt x="204" y="99"/>
                </a:lnTo>
                <a:lnTo>
                  <a:pt x="212" y="96"/>
                </a:lnTo>
                <a:lnTo>
                  <a:pt x="221" y="93"/>
                </a:lnTo>
                <a:lnTo>
                  <a:pt x="229" y="90"/>
                </a:lnTo>
                <a:lnTo>
                  <a:pt x="235" y="90"/>
                </a:lnTo>
                <a:lnTo>
                  <a:pt x="243" y="90"/>
                </a:lnTo>
                <a:lnTo>
                  <a:pt x="252" y="90"/>
                </a:lnTo>
                <a:lnTo>
                  <a:pt x="257" y="90"/>
                </a:lnTo>
                <a:lnTo>
                  <a:pt x="266" y="93"/>
                </a:lnTo>
                <a:lnTo>
                  <a:pt x="274" y="96"/>
                </a:lnTo>
                <a:lnTo>
                  <a:pt x="280" y="99"/>
                </a:lnTo>
                <a:lnTo>
                  <a:pt x="291" y="99"/>
                </a:lnTo>
                <a:lnTo>
                  <a:pt x="297" y="102"/>
                </a:lnTo>
                <a:lnTo>
                  <a:pt x="303" y="99"/>
                </a:lnTo>
                <a:lnTo>
                  <a:pt x="297" y="90"/>
                </a:lnTo>
                <a:lnTo>
                  <a:pt x="289" y="85"/>
                </a:lnTo>
                <a:lnTo>
                  <a:pt x="277" y="76"/>
                </a:lnTo>
                <a:lnTo>
                  <a:pt x="266" y="68"/>
                </a:lnTo>
                <a:lnTo>
                  <a:pt x="255" y="59"/>
                </a:lnTo>
                <a:lnTo>
                  <a:pt x="246" y="51"/>
                </a:lnTo>
                <a:lnTo>
                  <a:pt x="240" y="42"/>
                </a:lnTo>
                <a:lnTo>
                  <a:pt x="240" y="34"/>
                </a:lnTo>
                <a:lnTo>
                  <a:pt x="240" y="31"/>
                </a:lnTo>
                <a:lnTo>
                  <a:pt x="246" y="28"/>
                </a:lnTo>
                <a:lnTo>
                  <a:pt x="249" y="28"/>
                </a:lnTo>
                <a:lnTo>
                  <a:pt x="257" y="31"/>
                </a:lnTo>
                <a:lnTo>
                  <a:pt x="266" y="34"/>
                </a:lnTo>
                <a:lnTo>
                  <a:pt x="274" y="39"/>
                </a:lnTo>
                <a:lnTo>
                  <a:pt x="283" y="45"/>
                </a:lnTo>
                <a:lnTo>
                  <a:pt x="294" y="53"/>
                </a:lnTo>
                <a:lnTo>
                  <a:pt x="303" y="56"/>
                </a:lnTo>
                <a:lnTo>
                  <a:pt x="311" y="65"/>
                </a:lnTo>
                <a:lnTo>
                  <a:pt x="320" y="71"/>
                </a:lnTo>
                <a:lnTo>
                  <a:pt x="328" y="76"/>
                </a:lnTo>
                <a:lnTo>
                  <a:pt x="340" y="85"/>
                </a:lnTo>
                <a:lnTo>
                  <a:pt x="345" y="90"/>
                </a:lnTo>
                <a:lnTo>
                  <a:pt x="368" y="88"/>
                </a:lnTo>
                <a:lnTo>
                  <a:pt x="362" y="82"/>
                </a:lnTo>
                <a:lnTo>
                  <a:pt x="351" y="73"/>
                </a:lnTo>
                <a:lnTo>
                  <a:pt x="342" y="65"/>
                </a:lnTo>
                <a:lnTo>
                  <a:pt x="337" y="59"/>
                </a:lnTo>
                <a:lnTo>
                  <a:pt x="328" y="51"/>
                </a:lnTo>
                <a:lnTo>
                  <a:pt x="320" y="45"/>
                </a:lnTo>
                <a:lnTo>
                  <a:pt x="308" y="34"/>
                </a:lnTo>
                <a:lnTo>
                  <a:pt x="297" y="25"/>
                </a:lnTo>
                <a:lnTo>
                  <a:pt x="286" y="19"/>
                </a:lnTo>
                <a:lnTo>
                  <a:pt x="277" y="14"/>
                </a:lnTo>
                <a:lnTo>
                  <a:pt x="266" y="5"/>
                </a:lnTo>
                <a:lnTo>
                  <a:pt x="257" y="2"/>
                </a:lnTo>
                <a:lnTo>
                  <a:pt x="246" y="0"/>
                </a:lnTo>
                <a:lnTo>
                  <a:pt x="240" y="0"/>
                </a:lnTo>
                <a:lnTo>
                  <a:pt x="226" y="0"/>
                </a:lnTo>
                <a:lnTo>
                  <a:pt x="218" y="5"/>
                </a:lnTo>
                <a:lnTo>
                  <a:pt x="212" y="11"/>
                </a:lnTo>
                <a:lnTo>
                  <a:pt x="209" y="22"/>
                </a:lnTo>
                <a:lnTo>
                  <a:pt x="206" y="31"/>
                </a:lnTo>
                <a:lnTo>
                  <a:pt x="212" y="39"/>
                </a:lnTo>
                <a:lnTo>
                  <a:pt x="215" y="45"/>
                </a:lnTo>
                <a:lnTo>
                  <a:pt x="218" y="48"/>
                </a:lnTo>
                <a:lnTo>
                  <a:pt x="223" y="53"/>
                </a:lnTo>
                <a:lnTo>
                  <a:pt x="232" y="56"/>
                </a:lnTo>
                <a:lnTo>
                  <a:pt x="229" y="56"/>
                </a:lnTo>
                <a:lnTo>
                  <a:pt x="223" y="59"/>
                </a:lnTo>
                <a:lnTo>
                  <a:pt x="212" y="62"/>
                </a:lnTo>
                <a:lnTo>
                  <a:pt x="201" y="68"/>
                </a:lnTo>
                <a:lnTo>
                  <a:pt x="192" y="71"/>
                </a:lnTo>
                <a:lnTo>
                  <a:pt x="184" y="73"/>
                </a:lnTo>
                <a:lnTo>
                  <a:pt x="175" y="76"/>
                </a:lnTo>
                <a:lnTo>
                  <a:pt x="167" y="82"/>
                </a:lnTo>
                <a:lnTo>
                  <a:pt x="158" y="85"/>
                </a:lnTo>
                <a:lnTo>
                  <a:pt x="150" y="88"/>
                </a:lnTo>
                <a:lnTo>
                  <a:pt x="141" y="93"/>
                </a:lnTo>
                <a:lnTo>
                  <a:pt x="133" y="99"/>
                </a:lnTo>
                <a:lnTo>
                  <a:pt x="121" y="102"/>
                </a:lnTo>
                <a:lnTo>
                  <a:pt x="113" y="105"/>
                </a:lnTo>
                <a:lnTo>
                  <a:pt x="102" y="110"/>
                </a:lnTo>
                <a:lnTo>
                  <a:pt x="96" y="113"/>
                </a:lnTo>
                <a:lnTo>
                  <a:pt x="85" y="116"/>
                </a:lnTo>
                <a:lnTo>
                  <a:pt x="76" y="122"/>
                </a:lnTo>
                <a:lnTo>
                  <a:pt x="68" y="124"/>
                </a:lnTo>
                <a:lnTo>
                  <a:pt x="62" y="130"/>
                </a:lnTo>
                <a:lnTo>
                  <a:pt x="53" y="133"/>
                </a:lnTo>
                <a:lnTo>
                  <a:pt x="45" y="136"/>
                </a:lnTo>
                <a:lnTo>
                  <a:pt x="39" y="142"/>
                </a:lnTo>
                <a:lnTo>
                  <a:pt x="34" y="144"/>
                </a:lnTo>
                <a:lnTo>
                  <a:pt x="25" y="150"/>
                </a:lnTo>
                <a:lnTo>
                  <a:pt x="22" y="156"/>
                </a:lnTo>
                <a:lnTo>
                  <a:pt x="17" y="161"/>
                </a:lnTo>
                <a:lnTo>
                  <a:pt x="17" y="167"/>
                </a:lnTo>
                <a:lnTo>
                  <a:pt x="17" y="173"/>
                </a:lnTo>
                <a:lnTo>
                  <a:pt x="22" y="178"/>
                </a:lnTo>
                <a:lnTo>
                  <a:pt x="25" y="181"/>
                </a:lnTo>
                <a:lnTo>
                  <a:pt x="34" y="187"/>
                </a:lnTo>
                <a:lnTo>
                  <a:pt x="39" y="190"/>
                </a:lnTo>
                <a:lnTo>
                  <a:pt x="45" y="195"/>
                </a:lnTo>
                <a:lnTo>
                  <a:pt x="51" y="198"/>
                </a:lnTo>
                <a:lnTo>
                  <a:pt x="59" y="201"/>
                </a:lnTo>
                <a:lnTo>
                  <a:pt x="68" y="201"/>
                </a:lnTo>
                <a:lnTo>
                  <a:pt x="79" y="204"/>
                </a:lnTo>
                <a:lnTo>
                  <a:pt x="87" y="204"/>
                </a:lnTo>
                <a:lnTo>
                  <a:pt x="99" y="204"/>
                </a:lnTo>
                <a:lnTo>
                  <a:pt x="104" y="204"/>
                </a:lnTo>
                <a:lnTo>
                  <a:pt x="107" y="204"/>
                </a:lnTo>
                <a:lnTo>
                  <a:pt x="104" y="207"/>
                </a:lnTo>
                <a:lnTo>
                  <a:pt x="99" y="213"/>
                </a:lnTo>
                <a:lnTo>
                  <a:pt x="96" y="215"/>
                </a:lnTo>
                <a:lnTo>
                  <a:pt x="93" y="221"/>
                </a:lnTo>
                <a:lnTo>
                  <a:pt x="87" y="227"/>
                </a:lnTo>
                <a:lnTo>
                  <a:pt x="85" y="235"/>
                </a:lnTo>
                <a:lnTo>
                  <a:pt x="76" y="241"/>
                </a:lnTo>
                <a:lnTo>
                  <a:pt x="73" y="249"/>
                </a:lnTo>
                <a:lnTo>
                  <a:pt x="65" y="258"/>
                </a:lnTo>
                <a:lnTo>
                  <a:pt x="62" y="269"/>
                </a:lnTo>
                <a:lnTo>
                  <a:pt x="53" y="281"/>
                </a:lnTo>
                <a:lnTo>
                  <a:pt x="51" y="292"/>
                </a:lnTo>
                <a:lnTo>
                  <a:pt x="42" y="303"/>
                </a:lnTo>
                <a:lnTo>
                  <a:pt x="39" y="315"/>
                </a:lnTo>
                <a:lnTo>
                  <a:pt x="34" y="326"/>
                </a:lnTo>
                <a:lnTo>
                  <a:pt x="28" y="340"/>
                </a:lnTo>
                <a:lnTo>
                  <a:pt x="22" y="346"/>
                </a:lnTo>
                <a:lnTo>
                  <a:pt x="22" y="355"/>
                </a:lnTo>
                <a:lnTo>
                  <a:pt x="19" y="363"/>
                </a:lnTo>
                <a:lnTo>
                  <a:pt x="17" y="369"/>
                </a:lnTo>
                <a:lnTo>
                  <a:pt x="14" y="377"/>
                </a:lnTo>
                <a:lnTo>
                  <a:pt x="11" y="386"/>
                </a:lnTo>
                <a:lnTo>
                  <a:pt x="11" y="391"/>
                </a:lnTo>
                <a:lnTo>
                  <a:pt x="8" y="400"/>
                </a:lnTo>
                <a:lnTo>
                  <a:pt x="8" y="408"/>
                </a:lnTo>
                <a:lnTo>
                  <a:pt x="5" y="414"/>
                </a:lnTo>
                <a:lnTo>
                  <a:pt x="5" y="423"/>
                </a:lnTo>
                <a:lnTo>
                  <a:pt x="5" y="434"/>
                </a:lnTo>
                <a:lnTo>
                  <a:pt x="2" y="440"/>
                </a:lnTo>
                <a:lnTo>
                  <a:pt x="0" y="448"/>
                </a:lnTo>
                <a:lnTo>
                  <a:pt x="0" y="454"/>
                </a:lnTo>
                <a:lnTo>
                  <a:pt x="0" y="465"/>
                </a:lnTo>
                <a:lnTo>
                  <a:pt x="0" y="471"/>
                </a:lnTo>
                <a:lnTo>
                  <a:pt x="0" y="479"/>
                </a:lnTo>
                <a:lnTo>
                  <a:pt x="0" y="488"/>
                </a:lnTo>
                <a:lnTo>
                  <a:pt x="2" y="499"/>
                </a:lnTo>
                <a:lnTo>
                  <a:pt x="2" y="508"/>
                </a:lnTo>
                <a:lnTo>
                  <a:pt x="2" y="516"/>
                </a:lnTo>
                <a:lnTo>
                  <a:pt x="2" y="525"/>
                </a:lnTo>
                <a:lnTo>
                  <a:pt x="5" y="533"/>
                </a:lnTo>
                <a:lnTo>
                  <a:pt x="8" y="542"/>
                </a:lnTo>
                <a:lnTo>
                  <a:pt x="11" y="550"/>
                </a:lnTo>
                <a:lnTo>
                  <a:pt x="11" y="559"/>
                </a:lnTo>
                <a:lnTo>
                  <a:pt x="17" y="570"/>
                </a:lnTo>
                <a:lnTo>
                  <a:pt x="53" y="56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3" name="Freeform 32"/>
          <p:cNvSpPr>
            <a:spLocks/>
          </p:cNvSpPr>
          <p:nvPr/>
        </p:nvSpPr>
        <p:spPr bwMode="auto">
          <a:xfrm>
            <a:off x="7150100" y="4075113"/>
            <a:ext cx="128588" cy="134937"/>
          </a:xfrm>
          <a:custGeom>
            <a:avLst/>
            <a:gdLst>
              <a:gd name="T0" fmla="*/ 2147483647 w 94"/>
              <a:gd name="T1" fmla="*/ 0 h 97"/>
              <a:gd name="T2" fmla="*/ 2147483647 w 94"/>
              <a:gd name="T3" fmla="*/ 2147483647 h 97"/>
              <a:gd name="T4" fmla="*/ 0 w 94"/>
              <a:gd name="T5" fmla="*/ 2147483647 h 97"/>
              <a:gd name="T6" fmla="*/ 0 w 94"/>
              <a:gd name="T7" fmla="*/ 2147483647 h 97"/>
              <a:gd name="T8" fmla="*/ 0 w 94"/>
              <a:gd name="T9" fmla="*/ 2147483647 h 97"/>
              <a:gd name="T10" fmla="*/ 0 w 94"/>
              <a:gd name="T11" fmla="*/ 2147483647 h 97"/>
              <a:gd name="T12" fmla="*/ 2147483647 w 94"/>
              <a:gd name="T13" fmla="*/ 2147483647 h 97"/>
              <a:gd name="T14" fmla="*/ 2147483647 w 94"/>
              <a:gd name="T15" fmla="*/ 2147483647 h 97"/>
              <a:gd name="T16" fmla="*/ 2147483647 w 94"/>
              <a:gd name="T17" fmla="*/ 2147483647 h 97"/>
              <a:gd name="T18" fmla="*/ 2147483647 w 94"/>
              <a:gd name="T19" fmla="*/ 2147483647 h 97"/>
              <a:gd name="T20" fmla="*/ 2147483647 w 94"/>
              <a:gd name="T21" fmla="*/ 2147483647 h 97"/>
              <a:gd name="T22" fmla="*/ 2147483647 w 94"/>
              <a:gd name="T23" fmla="*/ 2147483647 h 97"/>
              <a:gd name="T24" fmla="*/ 2147483647 w 94"/>
              <a:gd name="T25" fmla="*/ 2147483647 h 97"/>
              <a:gd name="T26" fmla="*/ 2147483647 w 94"/>
              <a:gd name="T27" fmla="*/ 2147483647 h 97"/>
              <a:gd name="T28" fmla="*/ 2147483647 w 94"/>
              <a:gd name="T29" fmla="*/ 2147483647 h 97"/>
              <a:gd name="T30" fmla="*/ 2147483647 w 94"/>
              <a:gd name="T31" fmla="*/ 2147483647 h 97"/>
              <a:gd name="T32" fmla="*/ 2147483647 w 94"/>
              <a:gd name="T33" fmla="*/ 2147483647 h 97"/>
              <a:gd name="T34" fmla="*/ 2147483647 w 94"/>
              <a:gd name="T35" fmla="*/ 2147483647 h 97"/>
              <a:gd name="T36" fmla="*/ 2147483647 w 94"/>
              <a:gd name="T37" fmla="*/ 2147483647 h 97"/>
              <a:gd name="T38" fmla="*/ 2147483647 w 94"/>
              <a:gd name="T39" fmla="*/ 2147483647 h 97"/>
              <a:gd name="T40" fmla="*/ 2147483647 w 94"/>
              <a:gd name="T41" fmla="*/ 2147483647 h 97"/>
              <a:gd name="T42" fmla="*/ 2147483647 w 94"/>
              <a:gd name="T43" fmla="*/ 2147483647 h 97"/>
              <a:gd name="T44" fmla="*/ 2147483647 w 94"/>
              <a:gd name="T45" fmla="*/ 2147483647 h 97"/>
              <a:gd name="T46" fmla="*/ 2147483647 w 94"/>
              <a:gd name="T47" fmla="*/ 2147483647 h 97"/>
              <a:gd name="T48" fmla="*/ 2147483647 w 94"/>
              <a:gd name="T49" fmla="*/ 2147483647 h 97"/>
              <a:gd name="T50" fmla="*/ 2147483647 w 94"/>
              <a:gd name="T51" fmla="*/ 2147483647 h 97"/>
              <a:gd name="T52" fmla="*/ 2147483647 w 94"/>
              <a:gd name="T53" fmla="*/ 2147483647 h 97"/>
              <a:gd name="T54" fmla="*/ 2147483647 w 94"/>
              <a:gd name="T55" fmla="*/ 2147483647 h 97"/>
              <a:gd name="T56" fmla="*/ 2147483647 w 94"/>
              <a:gd name="T57" fmla="*/ 2147483647 h 97"/>
              <a:gd name="T58" fmla="*/ 2147483647 w 94"/>
              <a:gd name="T59" fmla="*/ 2147483647 h 97"/>
              <a:gd name="T60" fmla="*/ 2147483647 w 94"/>
              <a:gd name="T61" fmla="*/ 0 h 97"/>
              <a:gd name="T62" fmla="*/ 2147483647 w 94"/>
              <a:gd name="T63" fmla="*/ 0 h 9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4"/>
              <a:gd name="T97" fmla="*/ 0 h 97"/>
              <a:gd name="T98" fmla="*/ 94 w 94"/>
              <a:gd name="T99" fmla="*/ 97 h 9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4" h="97">
                <a:moveTo>
                  <a:pt x="17" y="0"/>
                </a:moveTo>
                <a:lnTo>
                  <a:pt x="6" y="3"/>
                </a:lnTo>
                <a:lnTo>
                  <a:pt x="0" y="12"/>
                </a:lnTo>
                <a:lnTo>
                  <a:pt x="0" y="15"/>
                </a:lnTo>
                <a:lnTo>
                  <a:pt x="0" y="20"/>
                </a:lnTo>
                <a:lnTo>
                  <a:pt x="0" y="26"/>
                </a:lnTo>
                <a:lnTo>
                  <a:pt x="3" y="35"/>
                </a:lnTo>
                <a:lnTo>
                  <a:pt x="6" y="40"/>
                </a:lnTo>
                <a:lnTo>
                  <a:pt x="14" y="52"/>
                </a:lnTo>
                <a:lnTo>
                  <a:pt x="26" y="60"/>
                </a:lnTo>
                <a:lnTo>
                  <a:pt x="37" y="71"/>
                </a:lnTo>
                <a:lnTo>
                  <a:pt x="48" y="77"/>
                </a:lnTo>
                <a:lnTo>
                  <a:pt x="60" y="86"/>
                </a:lnTo>
                <a:lnTo>
                  <a:pt x="68" y="91"/>
                </a:lnTo>
                <a:lnTo>
                  <a:pt x="74" y="94"/>
                </a:lnTo>
                <a:lnTo>
                  <a:pt x="82" y="97"/>
                </a:lnTo>
                <a:lnTo>
                  <a:pt x="91" y="97"/>
                </a:lnTo>
                <a:lnTo>
                  <a:pt x="94" y="94"/>
                </a:lnTo>
                <a:lnTo>
                  <a:pt x="91" y="86"/>
                </a:lnTo>
                <a:lnTo>
                  <a:pt x="82" y="77"/>
                </a:lnTo>
                <a:lnTo>
                  <a:pt x="74" y="66"/>
                </a:lnTo>
                <a:lnTo>
                  <a:pt x="65" y="60"/>
                </a:lnTo>
                <a:lnTo>
                  <a:pt x="60" y="52"/>
                </a:lnTo>
                <a:lnTo>
                  <a:pt x="54" y="43"/>
                </a:lnTo>
                <a:lnTo>
                  <a:pt x="48" y="37"/>
                </a:lnTo>
                <a:lnTo>
                  <a:pt x="40" y="32"/>
                </a:lnTo>
                <a:lnTo>
                  <a:pt x="34" y="23"/>
                </a:lnTo>
                <a:lnTo>
                  <a:pt x="29" y="18"/>
                </a:lnTo>
                <a:lnTo>
                  <a:pt x="26" y="12"/>
                </a:lnTo>
                <a:lnTo>
                  <a:pt x="20" y="3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4" name="Freeform 33"/>
          <p:cNvSpPr>
            <a:spLocks/>
          </p:cNvSpPr>
          <p:nvPr/>
        </p:nvSpPr>
        <p:spPr bwMode="auto">
          <a:xfrm>
            <a:off x="7258050" y="3992563"/>
            <a:ext cx="404813" cy="284162"/>
          </a:xfrm>
          <a:custGeom>
            <a:avLst/>
            <a:gdLst>
              <a:gd name="T0" fmla="*/ 0 w 295"/>
              <a:gd name="T1" fmla="*/ 2147483647 h 204"/>
              <a:gd name="T2" fmla="*/ 2147483647 w 295"/>
              <a:gd name="T3" fmla="*/ 2147483647 h 204"/>
              <a:gd name="T4" fmla="*/ 2147483647 w 295"/>
              <a:gd name="T5" fmla="*/ 2147483647 h 204"/>
              <a:gd name="T6" fmla="*/ 2147483647 w 295"/>
              <a:gd name="T7" fmla="*/ 2147483647 h 204"/>
              <a:gd name="T8" fmla="*/ 2147483647 w 295"/>
              <a:gd name="T9" fmla="*/ 2147483647 h 204"/>
              <a:gd name="T10" fmla="*/ 2147483647 w 295"/>
              <a:gd name="T11" fmla="*/ 2147483647 h 204"/>
              <a:gd name="T12" fmla="*/ 2147483647 w 295"/>
              <a:gd name="T13" fmla="*/ 2147483647 h 204"/>
              <a:gd name="T14" fmla="*/ 2147483647 w 295"/>
              <a:gd name="T15" fmla="*/ 2147483647 h 204"/>
              <a:gd name="T16" fmla="*/ 2147483647 w 295"/>
              <a:gd name="T17" fmla="*/ 2147483647 h 204"/>
              <a:gd name="T18" fmla="*/ 2147483647 w 295"/>
              <a:gd name="T19" fmla="*/ 2147483647 h 204"/>
              <a:gd name="T20" fmla="*/ 2147483647 w 295"/>
              <a:gd name="T21" fmla="*/ 2147483647 h 204"/>
              <a:gd name="T22" fmla="*/ 2147483647 w 295"/>
              <a:gd name="T23" fmla="*/ 2147483647 h 204"/>
              <a:gd name="T24" fmla="*/ 2147483647 w 295"/>
              <a:gd name="T25" fmla="*/ 2147483647 h 204"/>
              <a:gd name="T26" fmla="*/ 2147483647 w 295"/>
              <a:gd name="T27" fmla="*/ 2147483647 h 204"/>
              <a:gd name="T28" fmla="*/ 2147483647 w 295"/>
              <a:gd name="T29" fmla="*/ 2147483647 h 204"/>
              <a:gd name="T30" fmla="*/ 2147483647 w 295"/>
              <a:gd name="T31" fmla="*/ 2147483647 h 204"/>
              <a:gd name="T32" fmla="*/ 2147483647 w 295"/>
              <a:gd name="T33" fmla="*/ 2147483647 h 204"/>
              <a:gd name="T34" fmla="*/ 2147483647 w 295"/>
              <a:gd name="T35" fmla="*/ 2147483647 h 204"/>
              <a:gd name="T36" fmla="*/ 2147483647 w 295"/>
              <a:gd name="T37" fmla="*/ 2147483647 h 204"/>
              <a:gd name="T38" fmla="*/ 2147483647 w 295"/>
              <a:gd name="T39" fmla="*/ 2147483647 h 204"/>
              <a:gd name="T40" fmla="*/ 2147483647 w 295"/>
              <a:gd name="T41" fmla="*/ 2147483647 h 204"/>
              <a:gd name="T42" fmla="*/ 2147483647 w 295"/>
              <a:gd name="T43" fmla="*/ 2147483647 h 204"/>
              <a:gd name="T44" fmla="*/ 2147483647 w 295"/>
              <a:gd name="T45" fmla="*/ 2147483647 h 204"/>
              <a:gd name="T46" fmla="*/ 2147483647 w 295"/>
              <a:gd name="T47" fmla="*/ 2147483647 h 204"/>
              <a:gd name="T48" fmla="*/ 2147483647 w 295"/>
              <a:gd name="T49" fmla="*/ 2147483647 h 204"/>
              <a:gd name="T50" fmla="*/ 2147483647 w 295"/>
              <a:gd name="T51" fmla="*/ 2147483647 h 204"/>
              <a:gd name="T52" fmla="*/ 2147483647 w 295"/>
              <a:gd name="T53" fmla="*/ 2147483647 h 204"/>
              <a:gd name="T54" fmla="*/ 2147483647 w 295"/>
              <a:gd name="T55" fmla="*/ 2147483647 h 204"/>
              <a:gd name="T56" fmla="*/ 2147483647 w 295"/>
              <a:gd name="T57" fmla="*/ 2147483647 h 204"/>
              <a:gd name="T58" fmla="*/ 2147483647 w 295"/>
              <a:gd name="T59" fmla="*/ 2147483647 h 204"/>
              <a:gd name="T60" fmla="*/ 2147483647 w 295"/>
              <a:gd name="T61" fmla="*/ 2147483647 h 204"/>
              <a:gd name="T62" fmla="*/ 2147483647 w 295"/>
              <a:gd name="T63" fmla="*/ 2147483647 h 204"/>
              <a:gd name="T64" fmla="*/ 2147483647 w 295"/>
              <a:gd name="T65" fmla="*/ 2147483647 h 204"/>
              <a:gd name="T66" fmla="*/ 2147483647 w 295"/>
              <a:gd name="T67" fmla="*/ 2147483647 h 204"/>
              <a:gd name="T68" fmla="*/ 2147483647 w 295"/>
              <a:gd name="T69" fmla="*/ 2147483647 h 204"/>
              <a:gd name="T70" fmla="*/ 2147483647 w 295"/>
              <a:gd name="T71" fmla="*/ 0 h 204"/>
              <a:gd name="T72" fmla="*/ 2147483647 w 295"/>
              <a:gd name="T73" fmla="*/ 2147483647 h 204"/>
              <a:gd name="T74" fmla="*/ 2147483647 w 295"/>
              <a:gd name="T75" fmla="*/ 2147483647 h 204"/>
              <a:gd name="T76" fmla="*/ 2147483647 w 295"/>
              <a:gd name="T77" fmla="*/ 2147483647 h 204"/>
              <a:gd name="T78" fmla="*/ 2147483647 w 295"/>
              <a:gd name="T79" fmla="*/ 2147483647 h 204"/>
              <a:gd name="T80" fmla="*/ 2147483647 w 295"/>
              <a:gd name="T81" fmla="*/ 2147483647 h 204"/>
              <a:gd name="T82" fmla="*/ 2147483647 w 295"/>
              <a:gd name="T83" fmla="*/ 2147483647 h 204"/>
              <a:gd name="T84" fmla="*/ 2147483647 w 295"/>
              <a:gd name="T85" fmla="*/ 2147483647 h 204"/>
              <a:gd name="T86" fmla="*/ 2147483647 w 295"/>
              <a:gd name="T87" fmla="*/ 2147483647 h 204"/>
              <a:gd name="T88" fmla="*/ 2147483647 w 295"/>
              <a:gd name="T89" fmla="*/ 2147483647 h 204"/>
              <a:gd name="T90" fmla="*/ 2147483647 w 295"/>
              <a:gd name="T91" fmla="*/ 2147483647 h 204"/>
              <a:gd name="T92" fmla="*/ 2147483647 w 295"/>
              <a:gd name="T93" fmla="*/ 2147483647 h 204"/>
              <a:gd name="T94" fmla="*/ 2147483647 w 295"/>
              <a:gd name="T95" fmla="*/ 2147483647 h 20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95"/>
              <a:gd name="T145" fmla="*/ 0 h 204"/>
              <a:gd name="T146" fmla="*/ 295 w 295"/>
              <a:gd name="T147" fmla="*/ 204 h 20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95" h="204">
                <a:moveTo>
                  <a:pt x="9" y="37"/>
                </a:moveTo>
                <a:lnTo>
                  <a:pt x="3" y="37"/>
                </a:lnTo>
                <a:lnTo>
                  <a:pt x="0" y="45"/>
                </a:lnTo>
                <a:lnTo>
                  <a:pt x="0" y="48"/>
                </a:lnTo>
                <a:lnTo>
                  <a:pt x="6" y="57"/>
                </a:lnTo>
                <a:lnTo>
                  <a:pt x="9" y="65"/>
                </a:lnTo>
                <a:lnTo>
                  <a:pt x="15" y="77"/>
                </a:lnTo>
                <a:lnTo>
                  <a:pt x="17" y="79"/>
                </a:lnTo>
                <a:lnTo>
                  <a:pt x="23" y="88"/>
                </a:lnTo>
                <a:lnTo>
                  <a:pt x="29" y="94"/>
                </a:lnTo>
                <a:lnTo>
                  <a:pt x="34" y="102"/>
                </a:lnTo>
                <a:lnTo>
                  <a:pt x="40" y="111"/>
                </a:lnTo>
                <a:lnTo>
                  <a:pt x="46" y="116"/>
                </a:lnTo>
                <a:lnTo>
                  <a:pt x="51" y="125"/>
                </a:lnTo>
                <a:lnTo>
                  <a:pt x="60" y="133"/>
                </a:lnTo>
                <a:lnTo>
                  <a:pt x="71" y="145"/>
                </a:lnTo>
                <a:lnTo>
                  <a:pt x="83" y="150"/>
                </a:lnTo>
                <a:lnTo>
                  <a:pt x="91" y="153"/>
                </a:lnTo>
                <a:lnTo>
                  <a:pt x="97" y="150"/>
                </a:lnTo>
                <a:lnTo>
                  <a:pt x="97" y="145"/>
                </a:lnTo>
                <a:lnTo>
                  <a:pt x="97" y="142"/>
                </a:lnTo>
                <a:lnTo>
                  <a:pt x="97" y="133"/>
                </a:lnTo>
                <a:lnTo>
                  <a:pt x="97" y="128"/>
                </a:lnTo>
                <a:lnTo>
                  <a:pt x="97" y="119"/>
                </a:lnTo>
                <a:lnTo>
                  <a:pt x="97" y="111"/>
                </a:lnTo>
                <a:lnTo>
                  <a:pt x="94" y="102"/>
                </a:lnTo>
                <a:lnTo>
                  <a:pt x="94" y="96"/>
                </a:lnTo>
                <a:lnTo>
                  <a:pt x="94" y="88"/>
                </a:lnTo>
                <a:lnTo>
                  <a:pt x="91" y="79"/>
                </a:lnTo>
                <a:lnTo>
                  <a:pt x="91" y="74"/>
                </a:lnTo>
                <a:lnTo>
                  <a:pt x="91" y="68"/>
                </a:lnTo>
                <a:lnTo>
                  <a:pt x="91" y="59"/>
                </a:lnTo>
                <a:lnTo>
                  <a:pt x="91" y="57"/>
                </a:lnTo>
                <a:lnTo>
                  <a:pt x="91" y="59"/>
                </a:lnTo>
                <a:lnTo>
                  <a:pt x="102" y="71"/>
                </a:lnTo>
                <a:lnTo>
                  <a:pt x="111" y="79"/>
                </a:lnTo>
                <a:lnTo>
                  <a:pt x="117" y="88"/>
                </a:lnTo>
                <a:lnTo>
                  <a:pt x="125" y="96"/>
                </a:lnTo>
                <a:lnTo>
                  <a:pt x="136" y="105"/>
                </a:lnTo>
                <a:lnTo>
                  <a:pt x="145" y="113"/>
                </a:lnTo>
                <a:lnTo>
                  <a:pt x="153" y="122"/>
                </a:lnTo>
                <a:lnTo>
                  <a:pt x="162" y="128"/>
                </a:lnTo>
                <a:lnTo>
                  <a:pt x="170" y="133"/>
                </a:lnTo>
                <a:lnTo>
                  <a:pt x="176" y="136"/>
                </a:lnTo>
                <a:lnTo>
                  <a:pt x="185" y="139"/>
                </a:lnTo>
                <a:lnTo>
                  <a:pt x="187" y="139"/>
                </a:lnTo>
                <a:lnTo>
                  <a:pt x="193" y="139"/>
                </a:lnTo>
                <a:lnTo>
                  <a:pt x="196" y="133"/>
                </a:lnTo>
                <a:lnTo>
                  <a:pt x="199" y="128"/>
                </a:lnTo>
                <a:lnTo>
                  <a:pt x="199" y="119"/>
                </a:lnTo>
                <a:lnTo>
                  <a:pt x="202" y="113"/>
                </a:lnTo>
                <a:lnTo>
                  <a:pt x="204" y="105"/>
                </a:lnTo>
                <a:lnTo>
                  <a:pt x="207" y="96"/>
                </a:lnTo>
                <a:lnTo>
                  <a:pt x="210" y="88"/>
                </a:lnTo>
                <a:lnTo>
                  <a:pt x="213" y="79"/>
                </a:lnTo>
                <a:lnTo>
                  <a:pt x="213" y="71"/>
                </a:lnTo>
                <a:lnTo>
                  <a:pt x="216" y="65"/>
                </a:lnTo>
                <a:lnTo>
                  <a:pt x="219" y="57"/>
                </a:lnTo>
                <a:lnTo>
                  <a:pt x="221" y="54"/>
                </a:lnTo>
                <a:lnTo>
                  <a:pt x="224" y="45"/>
                </a:lnTo>
                <a:lnTo>
                  <a:pt x="230" y="45"/>
                </a:lnTo>
                <a:lnTo>
                  <a:pt x="236" y="48"/>
                </a:lnTo>
                <a:lnTo>
                  <a:pt x="241" y="54"/>
                </a:lnTo>
                <a:lnTo>
                  <a:pt x="247" y="62"/>
                </a:lnTo>
                <a:lnTo>
                  <a:pt x="253" y="71"/>
                </a:lnTo>
                <a:lnTo>
                  <a:pt x="258" y="79"/>
                </a:lnTo>
                <a:lnTo>
                  <a:pt x="261" y="91"/>
                </a:lnTo>
                <a:lnTo>
                  <a:pt x="264" y="102"/>
                </a:lnTo>
                <a:lnTo>
                  <a:pt x="264" y="113"/>
                </a:lnTo>
                <a:lnTo>
                  <a:pt x="264" y="128"/>
                </a:lnTo>
                <a:lnTo>
                  <a:pt x="264" y="133"/>
                </a:lnTo>
                <a:lnTo>
                  <a:pt x="264" y="142"/>
                </a:lnTo>
                <a:lnTo>
                  <a:pt x="264" y="148"/>
                </a:lnTo>
                <a:lnTo>
                  <a:pt x="264" y="153"/>
                </a:lnTo>
                <a:lnTo>
                  <a:pt x="264" y="165"/>
                </a:lnTo>
                <a:lnTo>
                  <a:pt x="264" y="179"/>
                </a:lnTo>
                <a:lnTo>
                  <a:pt x="267" y="187"/>
                </a:lnTo>
                <a:lnTo>
                  <a:pt x="272" y="193"/>
                </a:lnTo>
                <a:lnTo>
                  <a:pt x="278" y="199"/>
                </a:lnTo>
                <a:lnTo>
                  <a:pt x="287" y="204"/>
                </a:lnTo>
                <a:lnTo>
                  <a:pt x="289" y="201"/>
                </a:lnTo>
                <a:lnTo>
                  <a:pt x="292" y="199"/>
                </a:lnTo>
                <a:lnTo>
                  <a:pt x="292" y="193"/>
                </a:lnTo>
                <a:lnTo>
                  <a:pt x="295" y="182"/>
                </a:lnTo>
                <a:lnTo>
                  <a:pt x="295" y="173"/>
                </a:lnTo>
                <a:lnTo>
                  <a:pt x="295" y="165"/>
                </a:lnTo>
                <a:lnTo>
                  <a:pt x="295" y="153"/>
                </a:lnTo>
                <a:lnTo>
                  <a:pt x="295" y="148"/>
                </a:lnTo>
                <a:lnTo>
                  <a:pt x="295" y="136"/>
                </a:lnTo>
                <a:lnTo>
                  <a:pt x="295" y="128"/>
                </a:lnTo>
                <a:lnTo>
                  <a:pt x="295" y="119"/>
                </a:lnTo>
                <a:lnTo>
                  <a:pt x="295" y="111"/>
                </a:lnTo>
                <a:lnTo>
                  <a:pt x="295" y="99"/>
                </a:lnTo>
                <a:lnTo>
                  <a:pt x="292" y="91"/>
                </a:lnTo>
                <a:lnTo>
                  <a:pt x="289" y="79"/>
                </a:lnTo>
                <a:lnTo>
                  <a:pt x="289" y="71"/>
                </a:lnTo>
                <a:lnTo>
                  <a:pt x="284" y="62"/>
                </a:lnTo>
                <a:lnTo>
                  <a:pt x="284" y="54"/>
                </a:lnTo>
                <a:lnTo>
                  <a:pt x="278" y="48"/>
                </a:lnTo>
                <a:lnTo>
                  <a:pt x="275" y="40"/>
                </a:lnTo>
                <a:lnTo>
                  <a:pt x="264" y="28"/>
                </a:lnTo>
                <a:lnTo>
                  <a:pt x="253" y="20"/>
                </a:lnTo>
                <a:lnTo>
                  <a:pt x="244" y="11"/>
                </a:lnTo>
                <a:lnTo>
                  <a:pt x="236" y="6"/>
                </a:lnTo>
                <a:lnTo>
                  <a:pt x="227" y="3"/>
                </a:lnTo>
                <a:lnTo>
                  <a:pt x="219" y="0"/>
                </a:lnTo>
                <a:lnTo>
                  <a:pt x="213" y="0"/>
                </a:lnTo>
                <a:lnTo>
                  <a:pt x="210" y="3"/>
                </a:lnTo>
                <a:lnTo>
                  <a:pt x="204" y="6"/>
                </a:lnTo>
                <a:lnTo>
                  <a:pt x="199" y="17"/>
                </a:lnTo>
                <a:lnTo>
                  <a:pt x="196" y="23"/>
                </a:lnTo>
                <a:lnTo>
                  <a:pt x="193" y="28"/>
                </a:lnTo>
                <a:lnTo>
                  <a:pt x="190" y="37"/>
                </a:lnTo>
                <a:lnTo>
                  <a:pt x="190" y="45"/>
                </a:lnTo>
                <a:lnTo>
                  <a:pt x="187" y="51"/>
                </a:lnTo>
                <a:lnTo>
                  <a:pt x="185" y="59"/>
                </a:lnTo>
                <a:lnTo>
                  <a:pt x="182" y="65"/>
                </a:lnTo>
                <a:lnTo>
                  <a:pt x="179" y="71"/>
                </a:lnTo>
                <a:lnTo>
                  <a:pt x="176" y="79"/>
                </a:lnTo>
                <a:lnTo>
                  <a:pt x="176" y="82"/>
                </a:lnTo>
                <a:lnTo>
                  <a:pt x="173" y="79"/>
                </a:lnTo>
                <a:lnTo>
                  <a:pt x="162" y="71"/>
                </a:lnTo>
                <a:lnTo>
                  <a:pt x="156" y="65"/>
                </a:lnTo>
                <a:lnTo>
                  <a:pt x="148" y="59"/>
                </a:lnTo>
                <a:lnTo>
                  <a:pt x="139" y="54"/>
                </a:lnTo>
                <a:lnTo>
                  <a:pt x="131" y="48"/>
                </a:lnTo>
                <a:lnTo>
                  <a:pt x="119" y="40"/>
                </a:lnTo>
                <a:lnTo>
                  <a:pt x="111" y="31"/>
                </a:lnTo>
                <a:lnTo>
                  <a:pt x="102" y="25"/>
                </a:lnTo>
                <a:lnTo>
                  <a:pt x="94" y="20"/>
                </a:lnTo>
                <a:lnTo>
                  <a:pt x="85" y="11"/>
                </a:lnTo>
                <a:lnTo>
                  <a:pt x="77" y="8"/>
                </a:lnTo>
                <a:lnTo>
                  <a:pt x="71" y="3"/>
                </a:lnTo>
                <a:lnTo>
                  <a:pt x="68" y="3"/>
                </a:lnTo>
                <a:lnTo>
                  <a:pt x="60" y="0"/>
                </a:lnTo>
                <a:lnTo>
                  <a:pt x="51" y="6"/>
                </a:lnTo>
                <a:lnTo>
                  <a:pt x="49" y="17"/>
                </a:lnTo>
                <a:lnTo>
                  <a:pt x="46" y="31"/>
                </a:lnTo>
                <a:lnTo>
                  <a:pt x="43" y="42"/>
                </a:lnTo>
                <a:lnTo>
                  <a:pt x="43" y="54"/>
                </a:lnTo>
                <a:lnTo>
                  <a:pt x="43" y="62"/>
                </a:lnTo>
                <a:lnTo>
                  <a:pt x="43" y="68"/>
                </a:lnTo>
                <a:lnTo>
                  <a:pt x="9" y="3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5" name="Freeform 34"/>
          <p:cNvSpPr>
            <a:spLocks/>
          </p:cNvSpPr>
          <p:nvPr/>
        </p:nvSpPr>
        <p:spPr bwMode="auto">
          <a:xfrm>
            <a:off x="7694613" y="4122738"/>
            <a:ext cx="312737" cy="463550"/>
          </a:xfrm>
          <a:custGeom>
            <a:avLst/>
            <a:gdLst>
              <a:gd name="T0" fmla="*/ 2147483647 w 229"/>
              <a:gd name="T1" fmla="*/ 2147483647 h 332"/>
              <a:gd name="T2" fmla="*/ 2147483647 w 229"/>
              <a:gd name="T3" fmla="*/ 2147483647 h 332"/>
              <a:gd name="T4" fmla="*/ 2147483647 w 229"/>
              <a:gd name="T5" fmla="*/ 2147483647 h 332"/>
              <a:gd name="T6" fmla="*/ 2147483647 w 229"/>
              <a:gd name="T7" fmla="*/ 2147483647 h 332"/>
              <a:gd name="T8" fmla="*/ 2147483647 w 229"/>
              <a:gd name="T9" fmla="*/ 2147483647 h 332"/>
              <a:gd name="T10" fmla="*/ 2147483647 w 229"/>
              <a:gd name="T11" fmla="*/ 2147483647 h 332"/>
              <a:gd name="T12" fmla="*/ 2147483647 w 229"/>
              <a:gd name="T13" fmla="*/ 2147483647 h 332"/>
              <a:gd name="T14" fmla="*/ 2147483647 w 229"/>
              <a:gd name="T15" fmla="*/ 2147483647 h 332"/>
              <a:gd name="T16" fmla="*/ 2147483647 w 229"/>
              <a:gd name="T17" fmla="*/ 2147483647 h 332"/>
              <a:gd name="T18" fmla="*/ 2147483647 w 229"/>
              <a:gd name="T19" fmla="*/ 2147483647 h 332"/>
              <a:gd name="T20" fmla="*/ 2147483647 w 229"/>
              <a:gd name="T21" fmla="*/ 2147483647 h 332"/>
              <a:gd name="T22" fmla="*/ 2147483647 w 229"/>
              <a:gd name="T23" fmla="*/ 2147483647 h 332"/>
              <a:gd name="T24" fmla="*/ 2147483647 w 229"/>
              <a:gd name="T25" fmla="*/ 2147483647 h 332"/>
              <a:gd name="T26" fmla="*/ 2147483647 w 229"/>
              <a:gd name="T27" fmla="*/ 2147483647 h 332"/>
              <a:gd name="T28" fmla="*/ 2147483647 w 229"/>
              <a:gd name="T29" fmla="*/ 2147483647 h 332"/>
              <a:gd name="T30" fmla="*/ 2147483647 w 229"/>
              <a:gd name="T31" fmla="*/ 2147483647 h 332"/>
              <a:gd name="T32" fmla="*/ 2147483647 w 229"/>
              <a:gd name="T33" fmla="*/ 2147483647 h 332"/>
              <a:gd name="T34" fmla="*/ 2147483647 w 229"/>
              <a:gd name="T35" fmla="*/ 2147483647 h 332"/>
              <a:gd name="T36" fmla="*/ 2147483647 w 229"/>
              <a:gd name="T37" fmla="*/ 2147483647 h 332"/>
              <a:gd name="T38" fmla="*/ 2147483647 w 229"/>
              <a:gd name="T39" fmla="*/ 2147483647 h 332"/>
              <a:gd name="T40" fmla="*/ 2147483647 w 229"/>
              <a:gd name="T41" fmla="*/ 2147483647 h 332"/>
              <a:gd name="T42" fmla="*/ 2147483647 w 229"/>
              <a:gd name="T43" fmla="*/ 2147483647 h 332"/>
              <a:gd name="T44" fmla="*/ 2147483647 w 229"/>
              <a:gd name="T45" fmla="*/ 2147483647 h 332"/>
              <a:gd name="T46" fmla="*/ 2147483647 w 229"/>
              <a:gd name="T47" fmla="*/ 2147483647 h 332"/>
              <a:gd name="T48" fmla="*/ 2147483647 w 229"/>
              <a:gd name="T49" fmla="*/ 2147483647 h 332"/>
              <a:gd name="T50" fmla="*/ 2147483647 w 229"/>
              <a:gd name="T51" fmla="*/ 2147483647 h 332"/>
              <a:gd name="T52" fmla="*/ 2147483647 w 229"/>
              <a:gd name="T53" fmla="*/ 2147483647 h 332"/>
              <a:gd name="T54" fmla="*/ 2147483647 w 229"/>
              <a:gd name="T55" fmla="*/ 2147483647 h 332"/>
              <a:gd name="T56" fmla="*/ 2147483647 w 229"/>
              <a:gd name="T57" fmla="*/ 2147483647 h 332"/>
              <a:gd name="T58" fmla="*/ 2147483647 w 229"/>
              <a:gd name="T59" fmla="*/ 2147483647 h 332"/>
              <a:gd name="T60" fmla="*/ 2147483647 w 229"/>
              <a:gd name="T61" fmla="*/ 2147483647 h 332"/>
              <a:gd name="T62" fmla="*/ 2147483647 w 229"/>
              <a:gd name="T63" fmla="*/ 2147483647 h 332"/>
              <a:gd name="T64" fmla="*/ 2147483647 w 229"/>
              <a:gd name="T65" fmla="*/ 2147483647 h 332"/>
              <a:gd name="T66" fmla="*/ 2147483647 w 229"/>
              <a:gd name="T67" fmla="*/ 2147483647 h 332"/>
              <a:gd name="T68" fmla="*/ 2147483647 w 229"/>
              <a:gd name="T69" fmla="*/ 2147483647 h 332"/>
              <a:gd name="T70" fmla="*/ 2147483647 w 229"/>
              <a:gd name="T71" fmla="*/ 2147483647 h 332"/>
              <a:gd name="T72" fmla="*/ 2147483647 w 229"/>
              <a:gd name="T73" fmla="*/ 2147483647 h 332"/>
              <a:gd name="T74" fmla="*/ 2147483647 w 229"/>
              <a:gd name="T75" fmla="*/ 2147483647 h 332"/>
              <a:gd name="T76" fmla="*/ 2147483647 w 229"/>
              <a:gd name="T77" fmla="*/ 2147483647 h 332"/>
              <a:gd name="T78" fmla="*/ 2147483647 w 229"/>
              <a:gd name="T79" fmla="*/ 2147483647 h 332"/>
              <a:gd name="T80" fmla="*/ 2147483647 w 229"/>
              <a:gd name="T81" fmla="*/ 2147483647 h 332"/>
              <a:gd name="T82" fmla="*/ 2147483647 w 229"/>
              <a:gd name="T83" fmla="*/ 2147483647 h 332"/>
              <a:gd name="T84" fmla="*/ 2147483647 w 229"/>
              <a:gd name="T85" fmla="*/ 0 h 332"/>
              <a:gd name="T86" fmla="*/ 2147483647 w 229"/>
              <a:gd name="T87" fmla="*/ 2147483647 h 33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29"/>
              <a:gd name="T133" fmla="*/ 0 h 332"/>
              <a:gd name="T134" fmla="*/ 229 w 229"/>
              <a:gd name="T135" fmla="*/ 332 h 33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29" h="332">
                <a:moveTo>
                  <a:pt x="39" y="2"/>
                </a:moveTo>
                <a:lnTo>
                  <a:pt x="34" y="5"/>
                </a:lnTo>
                <a:lnTo>
                  <a:pt x="28" y="14"/>
                </a:lnTo>
                <a:lnTo>
                  <a:pt x="20" y="22"/>
                </a:lnTo>
                <a:lnTo>
                  <a:pt x="11" y="34"/>
                </a:lnTo>
                <a:lnTo>
                  <a:pt x="5" y="45"/>
                </a:lnTo>
                <a:lnTo>
                  <a:pt x="3" y="54"/>
                </a:lnTo>
                <a:lnTo>
                  <a:pt x="0" y="59"/>
                </a:lnTo>
                <a:lnTo>
                  <a:pt x="5" y="68"/>
                </a:lnTo>
                <a:lnTo>
                  <a:pt x="11" y="65"/>
                </a:lnTo>
                <a:lnTo>
                  <a:pt x="20" y="65"/>
                </a:lnTo>
                <a:lnTo>
                  <a:pt x="28" y="62"/>
                </a:lnTo>
                <a:lnTo>
                  <a:pt x="39" y="59"/>
                </a:lnTo>
                <a:lnTo>
                  <a:pt x="48" y="59"/>
                </a:lnTo>
                <a:lnTo>
                  <a:pt x="54" y="56"/>
                </a:lnTo>
                <a:lnTo>
                  <a:pt x="59" y="56"/>
                </a:lnTo>
                <a:lnTo>
                  <a:pt x="59" y="59"/>
                </a:lnTo>
                <a:lnTo>
                  <a:pt x="56" y="68"/>
                </a:lnTo>
                <a:lnTo>
                  <a:pt x="54" y="76"/>
                </a:lnTo>
                <a:lnTo>
                  <a:pt x="48" y="88"/>
                </a:lnTo>
                <a:lnTo>
                  <a:pt x="45" y="102"/>
                </a:lnTo>
                <a:lnTo>
                  <a:pt x="39" y="113"/>
                </a:lnTo>
                <a:lnTo>
                  <a:pt x="39" y="125"/>
                </a:lnTo>
                <a:lnTo>
                  <a:pt x="39" y="133"/>
                </a:lnTo>
                <a:lnTo>
                  <a:pt x="48" y="136"/>
                </a:lnTo>
                <a:lnTo>
                  <a:pt x="56" y="133"/>
                </a:lnTo>
                <a:lnTo>
                  <a:pt x="65" y="130"/>
                </a:lnTo>
                <a:lnTo>
                  <a:pt x="76" y="125"/>
                </a:lnTo>
                <a:lnTo>
                  <a:pt x="87" y="116"/>
                </a:lnTo>
                <a:lnTo>
                  <a:pt x="96" y="110"/>
                </a:lnTo>
                <a:lnTo>
                  <a:pt x="107" y="105"/>
                </a:lnTo>
                <a:lnTo>
                  <a:pt x="113" y="99"/>
                </a:lnTo>
                <a:lnTo>
                  <a:pt x="121" y="99"/>
                </a:lnTo>
                <a:lnTo>
                  <a:pt x="130" y="107"/>
                </a:lnTo>
                <a:lnTo>
                  <a:pt x="133" y="119"/>
                </a:lnTo>
                <a:lnTo>
                  <a:pt x="133" y="127"/>
                </a:lnTo>
                <a:lnTo>
                  <a:pt x="133" y="136"/>
                </a:lnTo>
                <a:lnTo>
                  <a:pt x="127" y="139"/>
                </a:lnTo>
                <a:lnTo>
                  <a:pt x="119" y="147"/>
                </a:lnTo>
                <a:lnTo>
                  <a:pt x="113" y="156"/>
                </a:lnTo>
                <a:lnTo>
                  <a:pt x="104" y="167"/>
                </a:lnTo>
                <a:lnTo>
                  <a:pt x="96" y="176"/>
                </a:lnTo>
                <a:lnTo>
                  <a:pt x="93" y="184"/>
                </a:lnTo>
                <a:lnTo>
                  <a:pt x="93" y="190"/>
                </a:lnTo>
                <a:lnTo>
                  <a:pt x="99" y="193"/>
                </a:lnTo>
                <a:lnTo>
                  <a:pt x="110" y="190"/>
                </a:lnTo>
                <a:lnTo>
                  <a:pt x="121" y="190"/>
                </a:lnTo>
                <a:lnTo>
                  <a:pt x="133" y="184"/>
                </a:lnTo>
                <a:lnTo>
                  <a:pt x="147" y="181"/>
                </a:lnTo>
                <a:lnTo>
                  <a:pt x="155" y="178"/>
                </a:lnTo>
                <a:lnTo>
                  <a:pt x="167" y="178"/>
                </a:lnTo>
                <a:lnTo>
                  <a:pt x="172" y="178"/>
                </a:lnTo>
                <a:lnTo>
                  <a:pt x="175" y="184"/>
                </a:lnTo>
                <a:lnTo>
                  <a:pt x="178" y="196"/>
                </a:lnTo>
                <a:lnTo>
                  <a:pt x="178" y="210"/>
                </a:lnTo>
                <a:lnTo>
                  <a:pt x="175" y="224"/>
                </a:lnTo>
                <a:lnTo>
                  <a:pt x="175" y="235"/>
                </a:lnTo>
                <a:lnTo>
                  <a:pt x="172" y="241"/>
                </a:lnTo>
                <a:lnTo>
                  <a:pt x="170" y="244"/>
                </a:lnTo>
                <a:lnTo>
                  <a:pt x="164" y="252"/>
                </a:lnTo>
                <a:lnTo>
                  <a:pt x="164" y="258"/>
                </a:lnTo>
                <a:lnTo>
                  <a:pt x="158" y="267"/>
                </a:lnTo>
                <a:lnTo>
                  <a:pt x="155" y="275"/>
                </a:lnTo>
                <a:lnTo>
                  <a:pt x="150" y="284"/>
                </a:lnTo>
                <a:lnTo>
                  <a:pt x="144" y="292"/>
                </a:lnTo>
                <a:lnTo>
                  <a:pt x="141" y="298"/>
                </a:lnTo>
                <a:lnTo>
                  <a:pt x="136" y="306"/>
                </a:lnTo>
                <a:lnTo>
                  <a:pt x="133" y="312"/>
                </a:lnTo>
                <a:lnTo>
                  <a:pt x="130" y="318"/>
                </a:lnTo>
                <a:lnTo>
                  <a:pt x="127" y="329"/>
                </a:lnTo>
                <a:lnTo>
                  <a:pt x="127" y="332"/>
                </a:lnTo>
                <a:lnTo>
                  <a:pt x="130" y="329"/>
                </a:lnTo>
                <a:lnTo>
                  <a:pt x="133" y="326"/>
                </a:lnTo>
                <a:lnTo>
                  <a:pt x="141" y="320"/>
                </a:lnTo>
                <a:lnTo>
                  <a:pt x="147" y="315"/>
                </a:lnTo>
                <a:lnTo>
                  <a:pt x="155" y="306"/>
                </a:lnTo>
                <a:lnTo>
                  <a:pt x="164" y="298"/>
                </a:lnTo>
                <a:lnTo>
                  <a:pt x="175" y="286"/>
                </a:lnTo>
                <a:lnTo>
                  <a:pt x="187" y="275"/>
                </a:lnTo>
                <a:lnTo>
                  <a:pt x="195" y="264"/>
                </a:lnTo>
                <a:lnTo>
                  <a:pt x="204" y="252"/>
                </a:lnTo>
                <a:lnTo>
                  <a:pt x="212" y="241"/>
                </a:lnTo>
                <a:lnTo>
                  <a:pt x="221" y="230"/>
                </a:lnTo>
                <a:lnTo>
                  <a:pt x="223" y="218"/>
                </a:lnTo>
                <a:lnTo>
                  <a:pt x="229" y="210"/>
                </a:lnTo>
                <a:lnTo>
                  <a:pt x="229" y="201"/>
                </a:lnTo>
                <a:lnTo>
                  <a:pt x="229" y="193"/>
                </a:lnTo>
                <a:lnTo>
                  <a:pt x="221" y="181"/>
                </a:lnTo>
                <a:lnTo>
                  <a:pt x="209" y="170"/>
                </a:lnTo>
                <a:lnTo>
                  <a:pt x="198" y="164"/>
                </a:lnTo>
                <a:lnTo>
                  <a:pt x="187" y="159"/>
                </a:lnTo>
                <a:lnTo>
                  <a:pt x="175" y="156"/>
                </a:lnTo>
                <a:lnTo>
                  <a:pt x="167" y="153"/>
                </a:lnTo>
                <a:lnTo>
                  <a:pt x="161" y="153"/>
                </a:lnTo>
                <a:lnTo>
                  <a:pt x="161" y="150"/>
                </a:lnTo>
                <a:lnTo>
                  <a:pt x="164" y="147"/>
                </a:lnTo>
                <a:lnTo>
                  <a:pt x="170" y="139"/>
                </a:lnTo>
                <a:lnTo>
                  <a:pt x="175" y="133"/>
                </a:lnTo>
                <a:lnTo>
                  <a:pt x="178" y="125"/>
                </a:lnTo>
                <a:lnTo>
                  <a:pt x="184" y="116"/>
                </a:lnTo>
                <a:lnTo>
                  <a:pt x="184" y="107"/>
                </a:lnTo>
                <a:lnTo>
                  <a:pt x="184" y="105"/>
                </a:lnTo>
                <a:lnTo>
                  <a:pt x="175" y="90"/>
                </a:lnTo>
                <a:lnTo>
                  <a:pt x="167" y="79"/>
                </a:lnTo>
                <a:lnTo>
                  <a:pt x="158" y="71"/>
                </a:lnTo>
                <a:lnTo>
                  <a:pt x="153" y="68"/>
                </a:lnTo>
                <a:lnTo>
                  <a:pt x="144" y="62"/>
                </a:lnTo>
                <a:lnTo>
                  <a:pt x="138" y="59"/>
                </a:lnTo>
                <a:lnTo>
                  <a:pt x="127" y="59"/>
                </a:lnTo>
                <a:lnTo>
                  <a:pt x="121" y="59"/>
                </a:lnTo>
                <a:lnTo>
                  <a:pt x="113" y="65"/>
                </a:lnTo>
                <a:lnTo>
                  <a:pt x="104" y="68"/>
                </a:lnTo>
                <a:lnTo>
                  <a:pt x="93" y="76"/>
                </a:lnTo>
                <a:lnTo>
                  <a:pt x="90" y="82"/>
                </a:lnTo>
                <a:lnTo>
                  <a:pt x="90" y="79"/>
                </a:lnTo>
                <a:lnTo>
                  <a:pt x="90" y="71"/>
                </a:lnTo>
                <a:lnTo>
                  <a:pt x="93" y="62"/>
                </a:lnTo>
                <a:lnTo>
                  <a:pt x="96" y="51"/>
                </a:lnTo>
                <a:lnTo>
                  <a:pt x="96" y="39"/>
                </a:lnTo>
                <a:lnTo>
                  <a:pt x="99" y="28"/>
                </a:lnTo>
                <a:lnTo>
                  <a:pt x="96" y="17"/>
                </a:lnTo>
                <a:lnTo>
                  <a:pt x="96" y="11"/>
                </a:lnTo>
                <a:lnTo>
                  <a:pt x="90" y="8"/>
                </a:lnTo>
                <a:lnTo>
                  <a:pt x="82" y="5"/>
                </a:lnTo>
                <a:lnTo>
                  <a:pt x="73" y="2"/>
                </a:lnTo>
                <a:lnTo>
                  <a:pt x="65" y="2"/>
                </a:lnTo>
                <a:lnTo>
                  <a:pt x="54" y="0"/>
                </a:lnTo>
                <a:lnTo>
                  <a:pt x="48" y="0"/>
                </a:lnTo>
                <a:lnTo>
                  <a:pt x="42" y="0"/>
                </a:lnTo>
                <a:lnTo>
                  <a:pt x="39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6" name="Freeform 35"/>
          <p:cNvSpPr>
            <a:spLocks/>
          </p:cNvSpPr>
          <p:nvPr/>
        </p:nvSpPr>
        <p:spPr bwMode="auto">
          <a:xfrm>
            <a:off x="7837488" y="4575175"/>
            <a:ext cx="231775" cy="360363"/>
          </a:xfrm>
          <a:custGeom>
            <a:avLst/>
            <a:gdLst>
              <a:gd name="T0" fmla="*/ 2147483647 w 170"/>
              <a:gd name="T1" fmla="*/ 2147483647 h 259"/>
              <a:gd name="T2" fmla="*/ 2147483647 w 170"/>
              <a:gd name="T3" fmla="*/ 2147483647 h 259"/>
              <a:gd name="T4" fmla="*/ 2147483647 w 170"/>
              <a:gd name="T5" fmla="*/ 2147483647 h 259"/>
              <a:gd name="T6" fmla="*/ 2147483647 w 170"/>
              <a:gd name="T7" fmla="*/ 2147483647 h 259"/>
              <a:gd name="T8" fmla="*/ 2147483647 w 170"/>
              <a:gd name="T9" fmla="*/ 2147483647 h 259"/>
              <a:gd name="T10" fmla="*/ 2147483647 w 170"/>
              <a:gd name="T11" fmla="*/ 2147483647 h 259"/>
              <a:gd name="T12" fmla="*/ 0 w 170"/>
              <a:gd name="T13" fmla="*/ 2147483647 h 259"/>
              <a:gd name="T14" fmla="*/ 2147483647 w 170"/>
              <a:gd name="T15" fmla="*/ 2147483647 h 259"/>
              <a:gd name="T16" fmla="*/ 2147483647 w 170"/>
              <a:gd name="T17" fmla="*/ 2147483647 h 259"/>
              <a:gd name="T18" fmla="*/ 2147483647 w 170"/>
              <a:gd name="T19" fmla="*/ 2147483647 h 259"/>
              <a:gd name="T20" fmla="*/ 2147483647 w 170"/>
              <a:gd name="T21" fmla="*/ 2147483647 h 259"/>
              <a:gd name="T22" fmla="*/ 2147483647 w 170"/>
              <a:gd name="T23" fmla="*/ 2147483647 h 259"/>
              <a:gd name="T24" fmla="*/ 2147483647 w 170"/>
              <a:gd name="T25" fmla="*/ 2147483647 h 259"/>
              <a:gd name="T26" fmla="*/ 2147483647 w 170"/>
              <a:gd name="T27" fmla="*/ 2147483647 h 259"/>
              <a:gd name="T28" fmla="*/ 2147483647 w 170"/>
              <a:gd name="T29" fmla="*/ 2147483647 h 259"/>
              <a:gd name="T30" fmla="*/ 2147483647 w 170"/>
              <a:gd name="T31" fmla="*/ 2147483647 h 259"/>
              <a:gd name="T32" fmla="*/ 2147483647 w 170"/>
              <a:gd name="T33" fmla="*/ 2147483647 h 259"/>
              <a:gd name="T34" fmla="*/ 2147483647 w 170"/>
              <a:gd name="T35" fmla="*/ 2147483647 h 259"/>
              <a:gd name="T36" fmla="*/ 2147483647 w 170"/>
              <a:gd name="T37" fmla="*/ 2147483647 h 259"/>
              <a:gd name="T38" fmla="*/ 2147483647 w 170"/>
              <a:gd name="T39" fmla="*/ 2147483647 h 259"/>
              <a:gd name="T40" fmla="*/ 2147483647 w 170"/>
              <a:gd name="T41" fmla="*/ 2147483647 h 259"/>
              <a:gd name="T42" fmla="*/ 2147483647 w 170"/>
              <a:gd name="T43" fmla="*/ 2147483647 h 259"/>
              <a:gd name="T44" fmla="*/ 2147483647 w 170"/>
              <a:gd name="T45" fmla="*/ 2147483647 h 259"/>
              <a:gd name="T46" fmla="*/ 2147483647 w 170"/>
              <a:gd name="T47" fmla="*/ 2147483647 h 259"/>
              <a:gd name="T48" fmla="*/ 2147483647 w 170"/>
              <a:gd name="T49" fmla="*/ 2147483647 h 259"/>
              <a:gd name="T50" fmla="*/ 2147483647 w 170"/>
              <a:gd name="T51" fmla="*/ 2147483647 h 259"/>
              <a:gd name="T52" fmla="*/ 2147483647 w 170"/>
              <a:gd name="T53" fmla="*/ 2147483647 h 259"/>
              <a:gd name="T54" fmla="*/ 2147483647 w 170"/>
              <a:gd name="T55" fmla="*/ 2147483647 h 259"/>
              <a:gd name="T56" fmla="*/ 2147483647 w 170"/>
              <a:gd name="T57" fmla="*/ 2147483647 h 259"/>
              <a:gd name="T58" fmla="*/ 2147483647 w 170"/>
              <a:gd name="T59" fmla="*/ 2147483647 h 259"/>
              <a:gd name="T60" fmla="*/ 2147483647 w 170"/>
              <a:gd name="T61" fmla="*/ 2147483647 h 259"/>
              <a:gd name="T62" fmla="*/ 2147483647 w 170"/>
              <a:gd name="T63" fmla="*/ 2147483647 h 259"/>
              <a:gd name="T64" fmla="*/ 2147483647 w 170"/>
              <a:gd name="T65" fmla="*/ 2147483647 h 259"/>
              <a:gd name="T66" fmla="*/ 2147483647 w 170"/>
              <a:gd name="T67" fmla="*/ 2147483647 h 259"/>
              <a:gd name="T68" fmla="*/ 2147483647 w 170"/>
              <a:gd name="T69" fmla="*/ 2147483647 h 259"/>
              <a:gd name="T70" fmla="*/ 2147483647 w 170"/>
              <a:gd name="T71" fmla="*/ 2147483647 h 259"/>
              <a:gd name="T72" fmla="*/ 2147483647 w 170"/>
              <a:gd name="T73" fmla="*/ 2147483647 h 259"/>
              <a:gd name="T74" fmla="*/ 2147483647 w 170"/>
              <a:gd name="T75" fmla="*/ 2147483647 h 259"/>
              <a:gd name="T76" fmla="*/ 2147483647 w 170"/>
              <a:gd name="T77" fmla="*/ 2147483647 h 259"/>
              <a:gd name="T78" fmla="*/ 2147483647 w 170"/>
              <a:gd name="T79" fmla="*/ 2147483647 h 259"/>
              <a:gd name="T80" fmla="*/ 2147483647 w 170"/>
              <a:gd name="T81" fmla="*/ 2147483647 h 259"/>
              <a:gd name="T82" fmla="*/ 2147483647 w 170"/>
              <a:gd name="T83" fmla="*/ 2147483647 h 259"/>
              <a:gd name="T84" fmla="*/ 2147483647 w 170"/>
              <a:gd name="T85" fmla="*/ 2147483647 h 259"/>
              <a:gd name="T86" fmla="*/ 2147483647 w 170"/>
              <a:gd name="T87" fmla="*/ 2147483647 h 25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70"/>
              <a:gd name="T133" fmla="*/ 0 h 259"/>
              <a:gd name="T134" fmla="*/ 170 w 170"/>
              <a:gd name="T135" fmla="*/ 259 h 25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70" h="259">
                <a:moveTo>
                  <a:pt x="77" y="12"/>
                </a:moveTo>
                <a:lnTo>
                  <a:pt x="71" y="15"/>
                </a:lnTo>
                <a:lnTo>
                  <a:pt x="60" y="26"/>
                </a:lnTo>
                <a:lnTo>
                  <a:pt x="51" y="29"/>
                </a:lnTo>
                <a:lnTo>
                  <a:pt x="46" y="37"/>
                </a:lnTo>
                <a:lnTo>
                  <a:pt x="40" y="46"/>
                </a:lnTo>
                <a:lnTo>
                  <a:pt x="34" y="54"/>
                </a:lnTo>
                <a:lnTo>
                  <a:pt x="26" y="60"/>
                </a:lnTo>
                <a:lnTo>
                  <a:pt x="20" y="68"/>
                </a:lnTo>
                <a:lnTo>
                  <a:pt x="12" y="77"/>
                </a:lnTo>
                <a:lnTo>
                  <a:pt x="9" y="86"/>
                </a:lnTo>
                <a:lnTo>
                  <a:pt x="3" y="91"/>
                </a:lnTo>
                <a:lnTo>
                  <a:pt x="0" y="100"/>
                </a:lnTo>
                <a:lnTo>
                  <a:pt x="0" y="103"/>
                </a:lnTo>
                <a:lnTo>
                  <a:pt x="0" y="108"/>
                </a:lnTo>
                <a:lnTo>
                  <a:pt x="3" y="120"/>
                </a:lnTo>
                <a:lnTo>
                  <a:pt x="6" y="128"/>
                </a:lnTo>
                <a:lnTo>
                  <a:pt x="12" y="131"/>
                </a:lnTo>
                <a:lnTo>
                  <a:pt x="20" y="128"/>
                </a:lnTo>
                <a:lnTo>
                  <a:pt x="29" y="122"/>
                </a:lnTo>
                <a:lnTo>
                  <a:pt x="34" y="114"/>
                </a:lnTo>
                <a:lnTo>
                  <a:pt x="46" y="108"/>
                </a:lnTo>
                <a:lnTo>
                  <a:pt x="57" y="103"/>
                </a:lnTo>
                <a:lnTo>
                  <a:pt x="68" y="97"/>
                </a:lnTo>
                <a:lnTo>
                  <a:pt x="80" y="94"/>
                </a:lnTo>
                <a:lnTo>
                  <a:pt x="91" y="97"/>
                </a:lnTo>
                <a:lnTo>
                  <a:pt x="105" y="103"/>
                </a:lnTo>
                <a:lnTo>
                  <a:pt x="114" y="108"/>
                </a:lnTo>
                <a:lnTo>
                  <a:pt x="122" y="117"/>
                </a:lnTo>
                <a:lnTo>
                  <a:pt x="128" y="125"/>
                </a:lnTo>
                <a:lnTo>
                  <a:pt x="131" y="137"/>
                </a:lnTo>
                <a:lnTo>
                  <a:pt x="131" y="145"/>
                </a:lnTo>
                <a:lnTo>
                  <a:pt x="131" y="156"/>
                </a:lnTo>
                <a:lnTo>
                  <a:pt x="128" y="162"/>
                </a:lnTo>
                <a:lnTo>
                  <a:pt x="128" y="168"/>
                </a:lnTo>
                <a:lnTo>
                  <a:pt x="125" y="176"/>
                </a:lnTo>
                <a:lnTo>
                  <a:pt x="125" y="185"/>
                </a:lnTo>
                <a:lnTo>
                  <a:pt x="119" y="196"/>
                </a:lnTo>
                <a:lnTo>
                  <a:pt x="114" y="208"/>
                </a:lnTo>
                <a:lnTo>
                  <a:pt x="105" y="216"/>
                </a:lnTo>
                <a:lnTo>
                  <a:pt x="100" y="225"/>
                </a:lnTo>
                <a:lnTo>
                  <a:pt x="94" y="230"/>
                </a:lnTo>
                <a:lnTo>
                  <a:pt x="91" y="236"/>
                </a:lnTo>
                <a:lnTo>
                  <a:pt x="85" y="239"/>
                </a:lnTo>
                <a:lnTo>
                  <a:pt x="119" y="259"/>
                </a:lnTo>
                <a:lnTo>
                  <a:pt x="119" y="256"/>
                </a:lnTo>
                <a:lnTo>
                  <a:pt x="125" y="250"/>
                </a:lnTo>
                <a:lnTo>
                  <a:pt x="134" y="242"/>
                </a:lnTo>
                <a:lnTo>
                  <a:pt x="142" y="230"/>
                </a:lnTo>
                <a:lnTo>
                  <a:pt x="145" y="222"/>
                </a:lnTo>
                <a:lnTo>
                  <a:pt x="151" y="213"/>
                </a:lnTo>
                <a:lnTo>
                  <a:pt x="156" y="205"/>
                </a:lnTo>
                <a:lnTo>
                  <a:pt x="159" y="196"/>
                </a:lnTo>
                <a:lnTo>
                  <a:pt x="162" y="188"/>
                </a:lnTo>
                <a:lnTo>
                  <a:pt x="168" y="176"/>
                </a:lnTo>
                <a:lnTo>
                  <a:pt x="168" y="168"/>
                </a:lnTo>
                <a:lnTo>
                  <a:pt x="170" y="156"/>
                </a:lnTo>
                <a:lnTo>
                  <a:pt x="168" y="148"/>
                </a:lnTo>
                <a:lnTo>
                  <a:pt x="168" y="137"/>
                </a:lnTo>
                <a:lnTo>
                  <a:pt x="165" y="125"/>
                </a:lnTo>
                <a:lnTo>
                  <a:pt x="162" y="114"/>
                </a:lnTo>
                <a:lnTo>
                  <a:pt x="156" y="105"/>
                </a:lnTo>
                <a:lnTo>
                  <a:pt x="151" y="97"/>
                </a:lnTo>
                <a:lnTo>
                  <a:pt x="145" y="91"/>
                </a:lnTo>
                <a:lnTo>
                  <a:pt x="139" y="83"/>
                </a:lnTo>
                <a:lnTo>
                  <a:pt x="134" y="77"/>
                </a:lnTo>
                <a:lnTo>
                  <a:pt x="125" y="71"/>
                </a:lnTo>
                <a:lnTo>
                  <a:pt x="119" y="66"/>
                </a:lnTo>
                <a:lnTo>
                  <a:pt x="114" y="63"/>
                </a:lnTo>
                <a:lnTo>
                  <a:pt x="105" y="60"/>
                </a:lnTo>
                <a:lnTo>
                  <a:pt x="100" y="60"/>
                </a:lnTo>
                <a:lnTo>
                  <a:pt x="94" y="57"/>
                </a:lnTo>
                <a:lnTo>
                  <a:pt x="88" y="60"/>
                </a:lnTo>
                <a:lnTo>
                  <a:pt x="88" y="57"/>
                </a:lnTo>
                <a:lnTo>
                  <a:pt x="91" y="54"/>
                </a:lnTo>
                <a:lnTo>
                  <a:pt x="94" y="49"/>
                </a:lnTo>
                <a:lnTo>
                  <a:pt x="100" y="43"/>
                </a:lnTo>
                <a:lnTo>
                  <a:pt x="102" y="34"/>
                </a:lnTo>
                <a:lnTo>
                  <a:pt x="105" y="26"/>
                </a:lnTo>
                <a:lnTo>
                  <a:pt x="105" y="17"/>
                </a:lnTo>
                <a:lnTo>
                  <a:pt x="105" y="12"/>
                </a:lnTo>
                <a:lnTo>
                  <a:pt x="100" y="6"/>
                </a:lnTo>
                <a:lnTo>
                  <a:pt x="94" y="3"/>
                </a:lnTo>
                <a:lnTo>
                  <a:pt x="91" y="0"/>
                </a:lnTo>
                <a:lnTo>
                  <a:pt x="85" y="3"/>
                </a:lnTo>
                <a:lnTo>
                  <a:pt x="80" y="6"/>
                </a:lnTo>
                <a:lnTo>
                  <a:pt x="77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7" name="Freeform 36"/>
          <p:cNvSpPr>
            <a:spLocks/>
          </p:cNvSpPr>
          <p:nvPr/>
        </p:nvSpPr>
        <p:spPr bwMode="auto">
          <a:xfrm>
            <a:off x="7467600" y="4567238"/>
            <a:ext cx="58738" cy="150812"/>
          </a:xfrm>
          <a:custGeom>
            <a:avLst/>
            <a:gdLst>
              <a:gd name="T0" fmla="*/ 2147483647 w 43"/>
              <a:gd name="T1" fmla="*/ 2147483647 h 108"/>
              <a:gd name="T2" fmla="*/ 2147483647 w 43"/>
              <a:gd name="T3" fmla="*/ 0 h 108"/>
              <a:gd name="T4" fmla="*/ 2147483647 w 43"/>
              <a:gd name="T5" fmla="*/ 0 h 108"/>
              <a:gd name="T6" fmla="*/ 2147483647 w 43"/>
              <a:gd name="T7" fmla="*/ 0 h 108"/>
              <a:gd name="T8" fmla="*/ 2147483647 w 43"/>
              <a:gd name="T9" fmla="*/ 2147483647 h 108"/>
              <a:gd name="T10" fmla="*/ 2147483647 w 43"/>
              <a:gd name="T11" fmla="*/ 2147483647 h 108"/>
              <a:gd name="T12" fmla="*/ 2147483647 w 43"/>
              <a:gd name="T13" fmla="*/ 2147483647 h 108"/>
              <a:gd name="T14" fmla="*/ 2147483647 w 43"/>
              <a:gd name="T15" fmla="*/ 2147483647 h 108"/>
              <a:gd name="T16" fmla="*/ 2147483647 w 43"/>
              <a:gd name="T17" fmla="*/ 2147483647 h 108"/>
              <a:gd name="T18" fmla="*/ 0 w 43"/>
              <a:gd name="T19" fmla="*/ 2147483647 h 108"/>
              <a:gd name="T20" fmla="*/ 0 w 43"/>
              <a:gd name="T21" fmla="*/ 2147483647 h 108"/>
              <a:gd name="T22" fmla="*/ 0 w 43"/>
              <a:gd name="T23" fmla="*/ 2147483647 h 108"/>
              <a:gd name="T24" fmla="*/ 0 w 43"/>
              <a:gd name="T25" fmla="*/ 2147483647 h 108"/>
              <a:gd name="T26" fmla="*/ 0 w 43"/>
              <a:gd name="T27" fmla="*/ 2147483647 h 108"/>
              <a:gd name="T28" fmla="*/ 0 w 43"/>
              <a:gd name="T29" fmla="*/ 2147483647 h 108"/>
              <a:gd name="T30" fmla="*/ 2147483647 w 43"/>
              <a:gd name="T31" fmla="*/ 2147483647 h 108"/>
              <a:gd name="T32" fmla="*/ 2147483647 w 43"/>
              <a:gd name="T33" fmla="*/ 2147483647 h 108"/>
              <a:gd name="T34" fmla="*/ 2147483647 w 43"/>
              <a:gd name="T35" fmla="*/ 2147483647 h 108"/>
              <a:gd name="T36" fmla="*/ 2147483647 w 43"/>
              <a:gd name="T37" fmla="*/ 2147483647 h 108"/>
              <a:gd name="T38" fmla="*/ 2147483647 w 43"/>
              <a:gd name="T39" fmla="*/ 2147483647 h 108"/>
              <a:gd name="T40" fmla="*/ 2147483647 w 43"/>
              <a:gd name="T41" fmla="*/ 2147483647 h 108"/>
              <a:gd name="T42" fmla="*/ 2147483647 w 43"/>
              <a:gd name="T43" fmla="*/ 2147483647 h 108"/>
              <a:gd name="T44" fmla="*/ 2147483647 w 43"/>
              <a:gd name="T45" fmla="*/ 2147483647 h 108"/>
              <a:gd name="T46" fmla="*/ 2147483647 w 43"/>
              <a:gd name="T47" fmla="*/ 2147483647 h 108"/>
              <a:gd name="T48" fmla="*/ 2147483647 w 43"/>
              <a:gd name="T49" fmla="*/ 2147483647 h 108"/>
              <a:gd name="T50" fmla="*/ 2147483647 w 43"/>
              <a:gd name="T51" fmla="*/ 2147483647 h 108"/>
              <a:gd name="T52" fmla="*/ 2147483647 w 43"/>
              <a:gd name="T53" fmla="*/ 2147483647 h 108"/>
              <a:gd name="T54" fmla="*/ 2147483647 w 43"/>
              <a:gd name="T55" fmla="*/ 2147483647 h 108"/>
              <a:gd name="T56" fmla="*/ 2147483647 w 43"/>
              <a:gd name="T57" fmla="*/ 2147483647 h 108"/>
              <a:gd name="T58" fmla="*/ 2147483647 w 43"/>
              <a:gd name="T59" fmla="*/ 2147483647 h 108"/>
              <a:gd name="T60" fmla="*/ 2147483647 w 43"/>
              <a:gd name="T61" fmla="*/ 2147483647 h 108"/>
              <a:gd name="T62" fmla="*/ 2147483647 w 43"/>
              <a:gd name="T63" fmla="*/ 2147483647 h 108"/>
              <a:gd name="T64" fmla="*/ 2147483647 w 43"/>
              <a:gd name="T65" fmla="*/ 2147483647 h 108"/>
              <a:gd name="T66" fmla="*/ 2147483647 w 43"/>
              <a:gd name="T67" fmla="*/ 2147483647 h 1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3"/>
              <a:gd name="T103" fmla="*/ 0 h 108"/>
              <a:gd name="T104" fmla="*/ 43 w 43"/>
              <a:gd name="T105" fmla="*/ 108 h 1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3" h="108">
                <a:moveTo>
                  <a:pt x="34" y="5"/>
                </a:moveTo>
                <a:lnTo>
                  <a:pt x="26" y="0"/>
                </a:lnTo>
                <a:lnTo>
                  <a:pt x="20" y="0"/>
                </a:lnTo>
                <a:lnTo>
                  <a:pt x="15" y="0"/>
                </a:lnTo>
                <a:lnTo>
                  <a:pt x="12" y="5"/>
                </a:lnTo>
                <a:lnTo>
                  <a:pt x="9" y="8"/>
                </a:lnTo>
                <a:lnTo>
                  <a:pt x="9" y="17"/>
                </a:lnTo>
                <a:lnTo>
                  <a:pt x="3" y="22"/>
                </a:lnTo>
                <a:lnTo>
                  <a:pt x="3" y="34"/>
                </a:lnTo>
                <a:lnTo>
                  <a:pt x="0" y="42"/>
                </a:lnTo>
                <a:lnTo>
                  <a:pt x="0" y="48"/>
                </a:lnTo>
                <a:lnTo>
                  <a:pt x="0" y="56"/>
                </a:lnTo>
                <a:lnTo>
                  <a:pt x="0" y="65"/>
                </a:lnTo>
                <a:lnTo>
                  <a:pt x="0" y="76"/>
                </a:lnTo>
                <a:lnTo>
                  <a:pt x="0" y="88"/>
                </a:lnTo>
                <a:lnTo>
                  <a:pt x="3" y="99"/>
                </a:lnTo>
                <a:lnTo>
                  <a:pt x="9" y="105"/>
                </a:lnTo>
                <a:lnTo>
                  <a:pt x="20" y="108"/>
                </a:lnTo>
                <a:lnTo>
                  <a:pt x="32" y="108"/>
                </a:lnTo>
                <a:lnTo>
                  <a:pt x="37" y="105"/>
                </a:lnTo>
                <a:lnTo>
                  <a:pt x="43" y="99"/>
                </a:lnTo>
                <a:lnTo>
                  <a:pt x="43" y="88"/>
                </a:lnTo>
                <a:lnTo>
                  <a:pt x="40" y="76"/>
                </a:lnTo>
                <a:lnTo>
                  <a:pt x="40" y="71"/>
                </a:lnTo>
                <a:lnTo>
                  <a:pt x="40" y="62"/>
                </a:lnTo>
                <a:lnTo>
                  <a:pt x="40" y="54"/>
                </a:lnTo>
                <a:lnTo>
                  <a:pt x="40" y="48"/>
                </a:lnTo>
                <a:lnTo>
                  <a:pt x="37" y="39"/>
                </a:lnTo>
                <a:lnTo>
                  <a:pt x="37" y="34"/>
                </a:lnTo>
                <a:lnTo>
                  <a:pt x="34" y="25"/>
                </a:lnTo>
                <a:lnTo>
                  <a:pt x="34" y="20"/>
                </a:lnTo>
                <a:lnTo>
                  <a:pt x="34" y="8"/>
                </a:lnTo>
                <a:lnTo>
                  <a:pt x="34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8" name="Freeform 37"/>
          <p:cNvSpPr>
            <a:spLocks/>
          </p:cNvSpPr>
          <p:nvPr/>
        </p:nvSpPr>
        <p:spPr bwMode="auto">
          <a:xfrm>
            <a:off x="6234113" y="5562600"/>
            <a:ext cx="733425" cy="976313"/>
          </a:xfrm>
          <a:custGeom>
            <a:avLst/>
            <a:gdLst>
              <a:gd name="T0" fmla="*/ 2147483647 w 535"/>
              <a:gd name="T1" fmla="*/ 0 h 699"/>
              <a:gd name="T2" fmla="*/ 0 w 535"/>
              <a:gd name="T3" fmla="*/ 2147483647 h 699"/>
              <a:gd name="T4" fmla="*/ 2147483647 w 535"/>
              <a:gd name="T5" fmla="*/ 2147483647 h 699"/>
              <a:gd name="T6" fmla="*/ 2147483647 w 535"/>
              <a:gd name="T7" fmla="*/ 2147483647 h 699"/>
              <a:gd name="T8" fmla="*/ 2147483647 w 535"/>
              <a:gd name="T9" fmla="*/ 2147483647 h 699"/>
              <a:gd name="T10" fmla="*/ 2147483647 w 535"/>
              <a:gd name="T11" fmla="*/ 2147483647 h 699"/>
              <a:gd name="T12" fmla="*/ 2147483647 w 535"/>
              <a:gd name="T13" fmla="*/ 2147483647 h 699"/>
              <a:gd name="T14" fmla="*/ 2147483647 w 535"/>
              <a:gd name="T15" fmla="*/ 0 h 699"/>
              <a:gd name="T16" fmla="*/ 2147483647 w 535"/>
              <a:gd name="T17" fmla="*/ 0 h 6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5"/>
              <a:gd name="T28" fmla="*/ 0 h 699"/>
              <a:gd name="T29" fmla="*/ 535 w 535"/>
              <a:gd name="T30" fmla="*/ 699 h 69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5" h="699">
                <a:moveTo>
                  <a:pt x="243" y="0"/>
                </a:moveTo>
                <a:lnTo>
                  <a:pt x="0" y="327"/>
                </a:lnTo>
                <a:lnTo>
                  <a:pt x="170" y="330"/>
                </a:lnTo>
                <a:lnTo>
                  <a:pt x="173" y="693"/>
                </a:lnTo>
                <a:lnTo>
                  <a:pt x="379" y="699"/>
                </a:lnTo>
                <a:lnTo>
                  <a:pt x="359" y="333"/>
                </a:lnTo>
                <a:lnTo>
                  <a:pt x="535" y="333"/>
                </a:lnTo>
                <a:lnTo>
                  <a:pt x="243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9" name="Freeform 38"/>
          <p:cNvSpPr>
            <a:spLocks/>
          </p:cNvSpPr>
          <p:nvPr/>
        </p:nvSpPr>
        <p:spPr bwMode="auto">
          <a:xfrm>
            <a:off x="6467475" y="6589713"/>
            <a:ext cx="290513" cy="84137"/>
          </a:xfrm>
          <a:custGeom>
            <a:avLst/>
            <a:gdLst>
              <a:gd name="T0" fmla="*/ 2147483647 w 212"/>
              <a:gd name="T1" fmla="*/ 0 h 60"/>
              <a:gd name="T2" fmla="*/ 0 w 212"/>
              <a:gd name="T3" fmla="*/ 2147483647 h 60"/>
              <a:gd name="T4" fmla="*/ 2147483647 w 212"/>
              <a:gd name="T5" fmla="*/ 2147483647 h 60"/>
              <a:gd name="T6" fmla="*/ 2147483647 w 212"/>
              <a:gd name="T7" fmla="*/ 0 h 60"/>
              <a:gd name="T8" fmla="*/ 2147483647 w 212"/>
              <a:gd name="T9" fmla="*/ 0 h 60"/>
              <a:gd name="T10" fmla="*/ 2147483647 w 212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2"/>
              <a:gd name="T19" fmla="*/ 0 h 60"/>
              <a:gd name="T20" fmla="*/ 212 w 212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2" h="60">
                <a:moveTo>
                  <a:pt x="5" y="0"/>
                </a:moveTo>
                <a:lnTo>
                  <a:pt x="0" y="60"/>
                </a:lnTo>
                <a:lnTo>
                  <a:pt x="206" y="54"/>
                </a:lnTo>
                <a:lnTo>
                  <a:pt x="212" y="0"/>
                </a:lnTo>
                <a:lnTo>
                  <a:pt x="5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70" name="Rectangle 40"/>
          <p:cNvSpPr>
            <a:spLocks noChangeArrowheads="1"/>
          </p:cNvSpPr>
          <p:nvPr/>
        </p:nvSpPr>
        <p:spPr bwMode="auto">
          <a:xfrm>
            <a:off x="441960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2378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2379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2380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2381" name="Rectangle 45"/>
          <p:cNvSpPr>
            <a:spLocks noChangeArrowheads="1"/>
          </p:cNvSpPr>
          <p:nvPr/>
        </p:nvSpPr>
        <p:spPr bwMode="auto">
          <a:xfrm>
            <a:off x="468313" y="1412875"/>
            <a:ext cx="2109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142382" name="Text Box 46"/>
          <p:cNvSpPr txBox="1">
            <a:spLocks noChangeArrowheads="1"/>
          </p:cNvSpPr>
          <p:nvPr/>
        </p:nvSpPr>
        <p:spPr bwMode="auto">
          <a:xfrm>
            <a:off x="323850" y="1916113"/>
            <a:ext cx="60483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hlink"/>
                </a:solidFill>
                <a:latin typeface="Times New Roman" pitchFamily="18" charset="0"/>
              </a:rPr>
              <a:t>В черном ящике находится четырехугольник, у которого все стороны равны и все углы прямые. Что это?</a:t>
            </a:r>
          </a:p>
        </p:txBody>
      </p:sp>
      <p:pic>
        <p:nvPicPr>
          <p:cNvPr id="39994" name="Picture 58" descr="j01158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828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77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304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62" name="WordArt 62" descr="Белый мрамор"/>
          <p:cNvSpPr>
            <a:spLocks noChangeArrowheads="1" noChangeShapeType="1" noTextEdit="1"/>
          </p:cNvSpPr>
          <p:nvPr/>
        </p:nvSpPr>
        <p:spPr bwMode="auto">
          <a:xfrm>
            <a:off x="7772400" y="4572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39979" name="AutoShape 6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4572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2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2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2"/>
                  </p:tgtEl>
                </p:cond>
              </p:nextCondLst>
            </p:seq>
          </p:childTnLst>
        </p:cTn>
      </p:par>
    </p:tnLst>
    <p:bldLst>
      <p:bldP spid="142378" grpId="0" animBg="1"/>
      <p:bldP spid="142379" grpId="0" animBg="1"/>
      <p:bldP spid="142380" grpId="0" animBg="1"/>
      <p:bldP spid="142381" grpId="0"/>
      <p:bldP spid="142382" grpId="0"/>
      <p:bldP spid="10246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1003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6326" name="Text Box 42"/>
          <p:cNvSpPr txBox="1">
            <a:spLocks noChangeArrowheads="1"/>
          </p:cNvSpPr>
          <p:nvPr/>
        </p:nvSpPr>
        <p:spPr bwMode="auto">
          <a:xfrm>
            <a:off x="971550" y="2636838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56327" name="AutoShape 1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4"/>
          <a:srcRect r="3862" b="19849"/>
          <a:stretch>
            <a:fillRect/>
          </a:stretch>
        </p:blipFill>
        <p:spPr bwMode="auto">
          <a:xfrm>
            <a:off x="3886200" y="1143000"/>
            <a:ext cx="3813175" cy="5038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3" grpId="0" animBg="1"/>
      <p:bldP spid="100364" grpId="0" animBg="1"/>
      <p:bldP spid="1003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FF00FF">
              <a:alpha val="30980"/>
            </a:srgbClr>
          </a:solidFill>
          <a:ln w="5715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0962" name="WordArt 3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99"/>
                    </a:gs>
                    <a:gs pos="100000">
                      <a:srgbClr val="FFFF66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graphicFrame>
        <p:nvGraphicFramePr>
          <p:cNvPr id="43042" name="Group 34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3600450" cy="4316032"/>
        </p:xfrm>
        <a:graphic>
          <a:graphicData uri="http://schemas.openxmlformats.org/drawingml/2006/table">
            <a:tbl>
              <a:tblPr/>
              <a:tblGrid>
                <a:gridCol w="3600450"/>
              </a:tblGrid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Загадки с хитринкой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Анаграммы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 мне верите иль нет?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67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38600" y="1828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0968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3800" y="1828800"/>
            <a:ext cx="1382713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0969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18288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27" name="WordArt 27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67200" y="2057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80</a:t>
            </a:r>
          </a:p>
        </p:txBody>
      </p:sp>
      <p:sp>
        <p:nvSpPr>
          <p:cNvPr id="102428" name="WordArt 28" descr="Белый мрамор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19800" y="2057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02429" name="WordArt 29" descr="Белый мрамор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72400" y="2057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40973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38600" y="30480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0974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3800" y="30480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0975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30480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0976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38600" y="43434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0977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3800" y="43434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0978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43434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0979" name="Rectangle 52"/>
          <p:cNvSpPr>
            <a:spLocks noChangeArrowheads="1"/>
          </p:cNvSpPr>
          <p:nvPr/>
        </p:nvSpPr>
        <p:spPr bwMode="auto">
          <a:xfrm>
            <a:off x="107950" y="765175"/>
            <a:ext cx="3527425" cy="836613"/>
          </a:xfrm>
          <a:prstGeom prst="rect">
            <a:avLst/>
          </a:prstGeom>
          <a:solidFill>
            <a:schemeClr val="bg1">
              <a:alpha val="30980"/>
            </a:schemeClr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i="1">
              <a:latin typeface="Times New Roman" pitchFamily="18" charset="0"/>
            </a:endParaRPr>
          </a:p>
        </p:txBody>
      </p:sp>
      <p:sp>
        <p:nvSpPr>
          <p:cNvPr id="40980" name="WordArt 53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20161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99"/>
                    </a:gs>
                    <a:gs pos="100000">
                      <a:srgbClr val="FFFF66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РАУНД</a:t>
            </a:r>
          </a:p>
        </p:txBody>
      </p:sp>
      <p:sp>
        <p:nvSpPr>
          <p:cNvPr id="40981" name="WordArt 54"/>
          <p:cNvSpPr>
            <a:spLocks noChangeArrowheads="1" noChangeShapeType="1" noTextEdit="1"/>
          </p:cNvSpPr>
          <p:nvPr/>
        </p:nvSpPr>
        <p:spPr bwMode="auto">
          <a:xfrm>
            <a:off x="2700338" y="908050"/>
            <a:ext cx="7191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99"/>
                    </a:gs>
                    <a:gs pos="100000">
                      <a:srgbClr val="FFFF66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III</a:t>
            </a:r>
            <a:endParaRPr lang="ru-RU" sz="4800" b="1" kern="1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99"/>
                  </a:gs>
                  <a:gs pos="100000">
                    <a:srgbClr val="FFFF66"/>
                  </a:gs>
                </a:gsLst>
                <a:path path="rect">
                  <a:fillToRect r="100000" b="100000"/>
                </a:path>
              </a:gradFill>
              <a:latin typeface="Times New Roman"/>
              <a:cs typeface="Times New Roman"/>
            </a:endParaRPr>
          </a:p>
        </p:txBody>
      </p:sp>
      <p:sp>
        <p:nvSpPr>
          <p:cNvPr id="102455" name="WordArt 55" descr="Белый мрамор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67200" y="3200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80</a:t>
            </a:r>
          </a:p>
        </p:txBody>
      </p:sp>
      <p:sp>
        <p:nvSpPr>
          <p:cNvPr id="102456" name="WordArt 56" descr="Белый мрамор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19800" y="3200400"/>
            <a:ext cx="76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02457" name="WordArt 57" descr="Белый мрамор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72400" y="3200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102460" name="WordArt 60" descr="Белый мрамор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67200" y="44958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80</a:t>
            </a:r>
          </a:p>
        </p:txBody>
      </p:sp>
      <p:sp>
        <p:nvSpPr>
          <p:cNvPr id="102461" name="WordArt 61" descr="Белый мрамор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96000" y="4495800"/>
            <a:ext cx="76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02462" name="WordArt 62" descr="Белый мрамор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48600" y="44958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40988" name="AutoShape 35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2484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2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4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2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4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2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02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2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2"/>
                  </p:tgtEl>
                </p:cond>
              </p:nextCondLst>
            </p:seq>
          </p:childTnLst>
        </p:cTn>
      </p:par>
    </p:tnLst>
    <p:bldLst>
      <p:bldP spid="102427" grpId="0" animBg="1"/>
      <p:bldP spid="102428" grpId="0" animBg="1"/>
      <p:bldP spid="102429" grpId="0" animBg="1"/>
      <p:bldP spid="102455" grpId="0" animBg="1"/>
      <p:bldP spid="102456" grpId="0" animBg="1"/>
      <p:bldP spid="102457" grpId="0" animBg="1"/>
      <p:bldP spid="102460" grpId="0" animBg="1"/>
      <p:bldP spid="102461" grpId="0" animBg="1"/>
      <p:bldP spid="1024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43010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3</a:t>
            </a:r>
          </a:p>
        </p:txBody>
      </p:sp>
      <p:sp>
        <p:nvSpPr>
          <p:cNvPr id="43011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Загадки с хитринкой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23850" y="2205038"/>
            <a:ext cx="2320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28600" y="2743200"/>
            <a:ext cx="8748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Что идет, не двигаясь с места?</a:t>
            </a:r>
          </a:p>
        </p:txBody>
      </p:sp>
      <p:sp>
        <p:nvSpPr>
          <p:cNvPr id="43014" name="Text Box 13"/>
          <p:cNvSpPr txBox="1">
            <a:spLocks noChangeArrowheads="1"/>
          </p:cNvSpPr>
          <p:nvPr/>
        </p:nvSpPr>
        <p:spPr bwMode="auto">
          <a:xfrm>
            <a:off x="1547813" y="5516563"/>
            <a:ext cx="790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3015" name="Text Box 14"/>
          <p:cNvSpPr txBox="1">
            <a:spLocks noChangeArrowheads="1"/>
          </p:cNvSpPr>
          <p:nvPr/>
        </p:nvSpPr>
        <p:spPr bwMode="auto">
          <a:xfrm>
            <a:off x="539750" y="5516563"/>
            <a:ext cx="790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3016" name="Text Box 17"/>
          <p:cNvSpPr txBox="1">
            <a:spLocks noChangeArrowheads="1"/>
          </p:cNvSpPr>
          <p:nvPr/>
        </p:nvSpPr>
        <p:spPr bwMode="auto">
          <a:xfrm>
            <a:off x="468313" y="5589588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3017" name="Text Box 18"/>
          <p:cNvSpPr txBox="1">
            <a:spLocks noChangeArrowheads="1"/>
          </p:cNvSpPr>
          <p:nvPr/>
        </p:nvSpPr>
        <p:spPr bwMode="auto">
          <a:xfrm>
            <a:off x="1547813" y="5516563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3018" name="Text Box 19"/>
          <p:cNvSpPr txBox="1">
            <a:spLocks noChangeArrowheads="1"/>
          </p:cNvSpPr>
          <p:nvPr/>
        </p:nvSpPr>
        <p:spPr bwMode="auto">
          <a:xfrm>
            <a:off x="179388" y="5516563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3019" name="Text Box 20"/>
          <p:cNvSpPr txBox="1">
            <a:spLocks noChangeArrowheads="1"/>
          </p:cNvSpPr>
          <p:nvPr/>
        </p:nvSpPr>
        <p:spPr bwMode="auto">
          <a:xfrm>
            <a:off x="1403350" y="5516563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3020" name="Text Box 21"/>
          <p:cNvSpPr txBox="1">
            <a:spLocks noChangeArrowheads="1"/>
          </p:cNvSpPr>
          <p:nvPr/>
        </p:nvSpPr>
        <p:spPr bwMode="auto">
          <a:xfrm>
            <a:off x="1619250" y="5516563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3021" name="Text Box 25"/>
          <p:cNvSpPr txBox="1">
            <a:spLocks noChangeArrowheads="1"/>
          </p:cNvSpPr>
          <p:nvPr/>
        </p:nvSpPr>
        <p:spPr bwMode="auto">
          <a:xfrm>
            <a:off x="5795963" y="5373688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Время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724400" y="4495800"/>
            <a:ext cx="3932238" cy="1981200"/>
            <a:chOff x="2064" y="192"/>
            <a:chExt cx="3599" cy="4057"/>
          </a:xfrm>
        </p:grpSpPr>
        <p:sp>
          <p:nvSpPr>
            <p:cNvPr id="43029" name="Freeform 27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chemeClr val="folHlink">
                <a:alpha val="98038"/>
              </a:scheme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30" name="Group 28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43052" name="Oval 2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34" name="Freeform 30"/>
              <p:cNvSpPr>
                <a:spLocks/>
              </p:cNvSpPr>
              <p:nvPr/>
            </p:nvSpPr>
            <p:spPr bwMode="auto">
              <a:xfrm>
                <a:off x="273" y="191"/>
                <a:ext cx="168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3031" name="Group 31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43050" name="Oval 3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37" name="Freeform 33"/>
              <p:cNvSpPr>
                <a:spLocks/>
              </p:cNvSpPr>
              <p:nvPr/>
            </p:nvSpPr>
            <p:spPr bwMode="auto">
              <a:xfrm>
                <a:off x="275" y="190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3032" name="Group 34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43048" name="Oval 3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0" name="Freeform 36"/>
              <p:cNvSpPr>
                <a:spLocks/>
              </p:cNvSpPr>
              <p:nvPr/>
            </p:nvSpPr>
            <p:spPr bwMode="auto">
              <a:xfrm>
                <a:off x="275" y="190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3033" name="Group 37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43046" name="Oval 3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3" name="Freeform 39"/>
              <p:cNvSpPr>
                <a:spLocks/>
              </p:cNvSpPr>
              <p:nvPr/>
            </p:nvSpPr>
            <p:spPr bwMode="auto">
              <a:xfrm>
                <a:off x="275" y="190"/>
                <a:ext cx="159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3034" name="Group 40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43044" name="Oval 4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6" name="Freeform 42"/>
              <p:cNvSpPr>
                <a:spLocks/>
              </p:cNvSpPr>
              <p:nvPr/>
            </p:nvSpPr>
            <p:spPr bwMode="auto">
              <a:xfrm>
                <a:off x="273" y="190"/>
                <a:ext cx="168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3035" name="Group 43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43042" name="Oval 4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9" name="Freeform 45"/>
              <p:cNvSpPr>
                <a:spLocks/>
              </p:cNvSpPr>
              <p:nvPr/>
            </p:nvSpPr>
            <p:spPr bwMode="auto">
              <a:xfrm>
                <a:off x="273" y="190"/>
                <a:ext cx="168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sp>
          <p:nvSpPr>
            <p:cNvPr id="43036" name="Freeform 46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7" name="Freeform 47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8" name="Freeform 48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39" name="Group 49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43040" name="Oval 5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55" name="Freeform 51"/>
              <p:cNvSpPr>
                <a:spLocks/>
              </p:cNvSpPr>
              <p:nvPr/>
            </p:nvSpPr>
            <p:spPr bwMode="auto">
              <a:xfrm>
                <a:off x="271" y="191"/>
                <a:ext cx="168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</p:grpSp>
      <p:sp>
        <p:nvSpPr>
          <p:cNvPr id="47157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01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715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7159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39975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3026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304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27" name="WordArt 27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80</a:t>
            </a:r>
          </a:p>
        </p:txBody>
      </p:sp>
      <p:sp>
        <p:nvSpPr>
          <p:cNvPr id="43028" name="AutoShape 5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7"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  <p:bldP spid="47157" grpId="0" animBg="1"/>
      <p:bldP spid="47158" grpId="0" animBg="1"/>
      <p:bldP spid="47159" grpId="0" animBg="1"/>
      <p:bldP spid="1024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44034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3</a:t>
            </a:r>
          </a:p>
        </p:txBody>
      </p:sp>
      <p:sp>
        <p:nvSpPr>
          <p:cNvPr id="44035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Загадки с хитринкой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79388" y="2133600"/>
            <a:ext cx="232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На что похожа половинка яблока?</a:t>
            </a:r>
          </a:p>
        </p:txBody>
      </p:sp>
      <p:sp>
        <p:nvSpPr>
          <p:cNvPr id="44038" name="Text Box 37"/>
          <p:cNvSpPr txBox="1">
            <a:spLocks noChangeArrowheads="1"/>
          </p:cNvSpPr>
          <p:nvPr/>
        </p:nvSpPr>
        <p:spPr bwMode="auto">
          <a:xfrm>
            <a:off x="6084888" y="5229225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На свою вторую половинку</a:t>
            </a:r>
          </a:p>
        </p:txBody>
      </p:sp>
      <p:sp>
        <p:nvSpPr>
          <p:cNvPr id="4821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16013" y="594995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1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63713" y="594995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21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94995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4042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91400" y="2286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28" name="WordArt 28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962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100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343400" y="4191000"/>
            <a:ext cx="3932238" cy="1981200"/>
            <a:chOff x="2064" y="192"/>
            <a:chExt cx="3599" cy="4057"/>
          </a:xfrm>
        </p:grpSpPr>
        <p:sp>
          <p:nvSpPr>
            <p:cNvPr id="44046" name="Freeform 27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chemeClr val="folHlink">
                <a:alpha val="98038"/>
              </a:scheme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4047" name="Group 28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44069" name="Oval 2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34" name="Freeform 30"/>
              <p:cNvSpPr>
                <a:spLocks/>
              </p:cNvSpPr>
              <p:nvPr/>
            </p:nvSpPr>
            <p:spPr bwMode="auto">
              <a:xfrm>
                <a:off x="273" y="191"/>
                <a:ext cx="168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4048" name="Group 31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44067" name="Oval 3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37" name="Freeform 33"/>
              <p:cNvSpPr>
                <a:spLocks/>
              </p:cNvSpPr>
              <p:nvPr/>
            </p:nvSpPr>
            <p:spPr bwMode="auto">
              <a:xfrm>
                <a:off x="275" y="190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4049" name="Group 34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44065" name="Oval 3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0" name="Freeform 36"/>
              <p:cNvSpPr>
                <a:spLocks/>
              </p:cNvSpPr>
              <p:nvPr/>
            </p:nvSpPr>
            <p:spPr bwMode="auto">
              <a:xfrm>
                <a:off x="275" y="190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4050" name="Group 37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44063" name="Oval 3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3" name="Freeform 39"/>
              <p:cNvSpPr>
                <a:spLocks/>
              </p:cNvSpPr>
              <p:nvPr/>
            </p:nvSpPr>
            <p:spPr bwMode="auto">
              <a:xfrm>
                <a:off x="275" y="190"/>
                <a:ext cx="159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4051" name="Group 40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44061" name="Oval 4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6" name="Freeform 42"/>
              <p:cNvSpPr>
                <a:spLocks/>
              </p:cNvSpPr>
              <p:nvPr/>
            </p:nvSpPr>
            <p:spPr bwMode="auto">
              <a:xfrm>
                <a:off x="273" y="190"/>
                <a:ext cx="168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4052" name="Group 43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44059" name="Oval 4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9" name="Freeform 45"/>
              <p:cNvSpPr>
                <a:spLocks/>
              </p:cNvSpPr>
              <p:nvPr/>
            </p:nvSpPr>
            <p:spPr bwMode="auto">
              <a:xfrm>
                <a:off x="273" y="190"/>
                <a:ext cx="168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sp>
          <p:nvSpPr>
            <p:cNvPr id="44053" name="Freeform 46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4" name="Freeform 47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5" name="Freeform 48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4056" name="Group 49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44057" name="Oval 5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55" name="Freeform 51"/>
              <p:cNvSpPr>
                <a:spLocks/>
              </p:cNvSpPr>
              <p:nvPr/>
            </p:nvSpPr>
            <p:spPr bwMode="auto">
              <a:xfrm>
                <a:off x="271" y="191"/>
                <a:ext cx="168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</p:grpSp>
      <p:sp>
        <p:nvSpPr>
          <p:cNvPr id="44045" name="AutoShape 7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8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218" grpId="0" animBg="1"/>
      <p:bldP spid="48219" grpId="0" animBg="1"/>
      <p:bldP spid="48221" grpId="0" animBg="1"/>
      <p:bldP spid="1024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45058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3</a:t>
            </a:r>
          </a:p>
        </p:txBody>
      </p:sp>
      <p:sp>
        <p:nvSpPr>
          <p:cNvPr id="45059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Загадки с хитринкой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79388" y="2133600"/>
            <a:ext cx="232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9117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Ворона летит, а собака на хвосте сидит. Может ли такое быть?</a:t>
            </a:r>
          </a:p>
        </p:txBody>
      </p:sp>
      <p:sp>
        <p:nvSpPr>
          <p:cNvPr id="45062" name="Text Box 37"/>
          <p:cNvSpPr txBox="1">
            <a:spLocks noChangeArrowheads="1"/>
          </p:cNvSpPr>
          <p:nvPr/>
        </p:nvSpPr>
        <p:spPr bwMode="auto">
          <a:xfrm>
            <a:off x="6084888" y="5229225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Да, т.к собака может сидеть на хвосте</a:t>
            </a:r>
          </a:p>
        </p:txBody>
      </p:sp>
      <p:sp>
        <p:nvSpPr>
          <p:cNvPr id="4821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1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526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21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908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5066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91400" y="2286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28" name="WordArt 28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962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120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211763" y="4648200"/>
            <a:ext cx="3932237" cy="1981200"/>
            <a:chOff x="2064" y="192"/>
            <a:chExt cx="3599" cy="4057"/>
          </a:xfrm>
        </p:grpSpPr>
        <p:sp>
          <p:nvSpPr>
            <p:cNvPr id="45070" name="Freeform 27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chemeClr val="folHlink">
                <a:alpha val="98038"/>
              </a:scheme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071" name="Group 28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45093" name="Oval 2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3" name="Freeform 30"/>
              <p:cNvSpPr>
                <a:spLocks/>
              </p:cNvSpPr>
              <p:nvPr/>
            </p:nvSpPr>
            <p:spPr bwMode="auto">
              <a:xfrm>
                <a:off x="273" y="191"/>
                <a:ext cx="168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5072" name="Group 31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45091" name="Oval 3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" name="Freeform 33"/>
              <p:cNvSpPr>
                <a:spLocks/>
              </p:cNvSpPr>
              <p:nvPr/>
            </p:nvSpPr>
            <p:spPr bwMode="auto">
              <a:xfrm>
                <a:off x="275" y="190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5073" name="Group 34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45089" name="Oval 3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" name="Freeform 36"/>
              <p:cNvSpPr>
                <a:spLocks/>
              </p:cNvSpPr>
              <p:nvPr/>
            </p:nvSpPr>
            <p:spPr bwMode="auto">
              <a:xfrm>
                <a:off x="275" y="190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5074" name="Group 37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45087" name="Oval 3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3" name="Freeform 39"/>
              <p:cNvSpPr>
                <a:spLocks/>
              </p:cNvSpPr>
              <p:nvPr/>
            </p:nvSpPr>
            <p:spPr bwMode="auto">
              <a:xfrm>
                <a:off x="275" y="190"/>
                <a:ext cx="159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5075" name="Group 40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45085" name="Oval 4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6" name="Freeform 42"/>
              <p:cNvSpPr>
                <a:spLocks/>
              </p:cNvSpPr>
              <p:nvPr/>
            </p:nvSpPr>
            <p:spPr bwMode="auto">
              <a:xfrm>
                <a:off x="273" y="190"/>
                <a:ext cx="168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5076" name="Group 43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45083" name="Oval 4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9" name="Freeform 45"/>
              <p:cNvSpPr>
                <a:spLocks/>
              </p:cNvSpPr>
              <p:nvPr/>
            </p:nvSpPr>
            <p:spPr bwMode="auto">
              <a:xfrm>
                <a:off x="273" y="190"/>
                <a:ext cx="168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sp>
          <p:nvSpPr>
            <p:cNvPr id="45077" name="Freeform 46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8" name="Freeform 47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9" name="Freeform 48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080" name="Group 49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45081" name="Oval 5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55" name="Freeform 51"/>
              <p:cNvSpPr>
                <a:spLocks/>
              </p:cNvSpPr>
              <p:nvPr/>
            </p:nvSpPr>
            <p:spPr bwMode="auto">
              <a:xfrm>
                <a:off x="271" y="191"/>
                <a:ext cx="168" cy="364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</p:grpSp>
      <p:sp>
        <p:nvSpPr>
          <p:cNvPr id="45069" name="AutoShape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8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218" grpId="0" animBg="1"/>
      <p:bldP spid="48219" grpId="0" animBg="1"/>
      <p:bldP spid="48221" grpId="0" animBg="1"/>
      <p:bldP spid="1024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46082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3</a:t>
            </a:r>
          </a:p>
        </p:txBody>
      </p:sp>
      <p:sp>
        <p:nvSpPr>
          <p:cNvPr id="46083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Анаграммы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79388" y="2133600"/>
            <a:ext cx="232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9117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 i="1"/>
          </a:p>
        </p:txBody>
      </p:sp>
      <p:sp>
        <p:nvSpPr>
          <p:cNvPr id="46086" name="Text Box 37"/>
          <p:cNvSpPr txBox="1">
            <a:spLocks noChangeArrowheads="1"/>
          </p:cNvSpPr>
          <p:nvPr/>
        </p:nvSpPr>
        <p:spPr bwMode="auto">
          <a:xfrm>
            <a:off x="6084888" y="522922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Сумма</a:t>
            </a:r>
          </a:p>
        </p:txBody>
      </p:sp>
      <p:sp>
        <p:nvSpPr>
          <p:cNvPr id="4821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1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526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21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908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6090" name="Rectangle 40"/>
          <p:cNvSpPr>
            <a:spLocks noChangeArrowheads="1"/>
          </p:cNvSpPr>
          <p:nvPr/>
        </p:nvSpPr>
        <p:spPr bwMode="auto">
          <a:xfrm>
            <a:off x="3581400" y="2865438"/>
            <a:ext cx="22367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b="1" i="1">
                <a:solidFill>
                  <a:schemeClr val="hlink"/>
                </a:solidFill>
              </a:rPr>
              <a:t>М У М С А</a:t>
            </a:r>
            <a:r>
              <a:rPr lang="ru-RU"/>
              <a:t> </a:t>
            </a:r>
          </a:p>
        </p:txBody>
      </p:sp>
      <p:sp>
        <p:nvSpPr>
          <p:cNvPr id="46091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55" name="WordArt 55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43800" y="3810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80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489450" y="4648200"/>
            <a:ext cx="4654550" cy="1981200"/>
            <a:chOff x="2064" y="192"/>
            <a:chExt cx="3599" cy="4057"/>
          </a:xfrm>
        </p:grpSpPr>
        <p:sp>
          <p:nvSpPr>
            <p:cNvPr id="46095" name="Freeform 59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00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096" name="Group 60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46118" name="Oval 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6119" name="Freeform 6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097" name="Group 63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46116" name="Oval 6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6117" name="Freeform 6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098" name="Group 66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46114" name="Oval 6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6115" name="Freeform 6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099" name="Group 69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46112" name="Oval 7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6113" name="Freeform 7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100" name="Group 72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46110" name="Oval 7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6111" name="Freeform 7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101" name="Group 75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46108" name="Oval 7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6109" name="Freeform 7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102" name="Freeform 78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3" name="Freeform 79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4" name="Freeform 80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105" name="Group 81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46106" name="Oval 8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6107" name="Freeform 8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6094" name="AutoShape 6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5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218" grpId="0" animBg="1"/>
      <p:bldP spid="48219" grpId="0" animBg="1"/>
      <p:bldP spid="48221" grpId="0" animBg="1"/>
      <p:bldP spid="1024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3366FF">
              <a:alpha val="30980"/>
            </a:srgbClr>
          </a:solidFill>
          <a:ln w="5715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4100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91000" y="2209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101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00" y="2209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102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26138" y="2209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103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91000" y="35052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10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00" y="35052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10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43600" y="35052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40" name="WordArt 52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95800" y="2438400"/>
            <a:ext cx="801688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37941" name="WordArt 53" descr="Белый мрамор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72200" y="2438400"/>
            <a:ext cx="801688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7942" name="WordArt 54" descr="Белый мрамор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2438400"/>
            <a:ext cx="801688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37945" name="WordArt 57" descr="Белый мрамор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19600" y="3657600"/>
            <a:ext cx="91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37946" name="WordArt 58" descr="Белый мрамор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72200" y="3657600"/>
            <a:ext cx="838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7947" name="WordArt 59" descr="Белый мрамор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36576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4112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91000" y="4876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7FFFF"/>
              </a:gs>
              <a:gs pos="100000">
                <a:srgbClr val="00FF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113" name="AutoShape 6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20000" y="4876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7FFFF"/>
              </a:gs>
              <a:gs pos="100000">
                <a:srgbClr val="00FF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4114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43600" y="4876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7FFFF"/>
              </a:gs>
              <a:gs pos="100000">
                <a:srgbClr val="00FF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55" name="WordArt 67" descr="Белый мрамор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419600" y="5029200"/>
            <a:ext cx="83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37956" name="WordArt 68" descr="Белый мрамор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248400" y="5105400"/>
            <a:ext cx="76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7957" name="WordArt 69" descr="Белый мрамор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5105400"/>
            <a:ext cx="685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4118" name="Rectangle 72"/>
          <p:cNvSpPr>
            <a:spLocks noChangeArrowheads="1"/>
          </p:cNvSpPr>
          <p:nvPr/>
        </p:nvSpPr>
        <p:spPr bwMode="auto">
          <a:xfrm>
            <a:off x="107950" y="765175"/>
            <a:ext cx="3527425" cy="836613"/>
          </a:xfrm>
          <a:prstGeom prst="rect">
            <a:avLst/>
          </a:prstGeom>
          <a:solidFill>
            <a:srgbClr val="3366FF">
              <a:alpha val="30980"/>
            </a:srgbClr>
          </a:solidFill>
          <a:ln w="5715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i="1">
              <a:latin typeface="Times New Roman" pitchFamily="18" charset="0"/>
            </a:endParaRPr>
          </a:p>
        </p:txBody>
      </p:sp>
      <p:sp>
        <p:nvSpPr>
          <p:cNvPr id="4119" name="WordArt 73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20161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</a:t>
            </a:r>
          </a:p>
        </p:txBody>
      </p:sp>
      <p:sp>
        <p:nvSpPr>
          <p:cNvPr id="4120" name="WordArt 74"/>
          <p:cNvSpPr>
            <a:spLocks noChangeArrowheads="1" noChangeShapeType="1" noTextEdit="1"/>
          </p:cNvSpPr>
          <p:nvPr/>
        </p:nvSpPr>
        <p:spPr bwMode="auto">
          <a:xfrm>
            <a:off x="2700338" y="908050"/>
            <a:ext cx="7191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I</a:t>
            </a:r>
            <a:endParaRPr lang="ru-RU" sz="4800" b="1" kern="1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atin typeface="Times New Roman"/>
              <a:cs typeface="Times New Roman"/>
            </a:endParaRPr>
          </a:p>
        </p:txBody>
      </p:sp>
      <p:graphicFrame>
        <p:nvGraphicFramePr>
          <p:cNvPr id="14427" name="Group 91"/>
          <p:cNvGraphicFramePr>
            <a:graphicFrameLocks noGrp="1"/>
          </p:cNvGraphicFramePr>
          <p:nvPr/>
        </p:nvGraphicFramePr>
        <p:xfrm>
          <a:off x="381000" y="2286000"/>
          <a:ext cx="3600450" cy="3733800"/>
        </p:xfrm>
        <a:graphic>
          <a:graphicData uri="http://schemas.openxmlformats.org/drawingml/2006/table">
            <a:tbl>
              <a:tblPr/>
              <a:tblGrid>
                <a:gridCol w="360045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Найди лишнее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Отгадай-ка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Шуточные задачи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1" name="AutoShape 94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6172200"/>
            <a:ext cx="5334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" dur="500"/>
                                        <p:tgtEl>
                                          <p:spTgt spid="37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" dur="5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4" dur="500"/>
                                        <p:tgtEl>
                                          <p:spTgt spid="37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" dur="500"/>
                                        <p:tgtEl>
                                          <p:spTgt spid="37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500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9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500"/>
                                        <p:tgtEl>
                                          <p:spTgt spid="37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500"/>
                                        <p:tgtEl>
                                          <p:spTgt spid="37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7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500"/>
                                        <p:tgtEl>
                                          <p:spTgt spid="37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7"/>
                  </p:tgtEl>
                </p:cond>
              </p:nextCondLst>
            </p:seq>
          </p:childTnLst>
        </p:cTn>
      </p:par>
    </p:tnLst>
    <p:bldLst>
      <p:bldP spid="37940" grpId="0" animBg="1"/>
      <p:bldP spid="37941" grpId="0" animBg="1"/>
      <p:bldP spid="37942" grpId="0" animBg="1"/>
      <p:bldP spid="37945" grpId="0" animBg="1"/>
      <p:bldP spid="37946" grpId="0" animBg="1"/>
      <p:bldP spid="37947" grpId="0" animBg="1"/>
      <p:bldP spid="37955" grpId="0" animBg="1"/>
      <p:bldP spid="37956" grpId="0" animBg="1"/>
      <p:bldP spid="3795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47106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3</a:t>
            </a:r>
          </a:p>
        </p:txBody>
      </p:sp>
      <p:sp>
        <p:nvSpPr>
          <p:cNvPr id="47107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Анаграммы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79388" y="2133600"/>
            <a:ext cx="232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9117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chemeClr val="hlink"/>
                </a:solidFill>
              </a:rPr>
              <a:t>РИГУФА</a:t>
            </a:r>
            <a:r>
              <a:rPr lang="ru-RU" sz="32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47110" name="Text Box 37"/>
          <p:cNvSpPr txBox="1">
            <a:spLocks noChangeArrowheads="1"/>
          </p:cNvSpPr>
          <p:nvPr/>
        </p:nvSpPr>
        <p:spPr bwMode="auto">
          <a:xfrm>
            <a:off x="6084888" y="522922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Фигура</a:t>
            </a:r>
          </a:p>
        </p:txBody>
      </p:sp>
      <p:sp>
        <p:nvSpPr>
          <p:cNvPr id="4821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1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526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21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908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489450" y="4648200"/>
            <a:ext cx="4654550" cy="1981200"/>
            <a:chOff x="2064" y="192"/>
            <a:chExt cx="3599" cy="4057"/>
          </a:xfrm>
        </p:grpSpPr>
        <p:sp>
          <p:nvSpPr>
            <p:cNvPr id="47118" name="Freeform 59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00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19" name="Group 60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47141" name="Oval 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2" name="Freeform 6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20" name="Group 63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47139" name="Oval 6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40" name="Freeform 6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21" name="Group 66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47137" name="Oval 6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38" name="Freeform 6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22" name="Group 69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47135" name="Oval 7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36" name="Freeform 7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23" name="Group 72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47133" name="Oval 7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34" name="Freeform 7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24" name="Group 75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47131" name="Oval 7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32" name="Freeform 7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25" name="Freeform 78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26" name="Freeform 79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27" name="Freeform 80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28" name="Group 81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47129" name="Oval 8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7130" name="Freeform 8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7115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228600"/>
            <a:ext cx="14478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56" name="WordArt 56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43800" y="381000"/>
            <a:ext cx="76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47117" name="AutoShape 6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6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218" grpId="0" animBg="1"/>
      <p:bldP spid="48219" grpId="0" animBg="1"/>
      <p:bldP spid="48221" grpId="0" animBg="1"/>
      <p:bldP spid="10245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48130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3</a:t>
            </a:r>
          </a:p>
        </p:txBody>
      </p:sp>
      <p:sp>
        <p:nvSpPr>
          <p:cNvPr id="48131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Анаграммы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79388" y="2133600"/>
            <a:ext cx="232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9117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chemeClr val="hlink"/>
                </a:solidFill>
              </a:rPr>
              <a:t>МГАРМ</a:t>
            </a:r>
            <a:r>
              <a:rPr lang="ru-RU" sz="32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48134" name="Text Box 37"/>
          <p:cNvSpPr txBox="1">
            <a:spLocks noChangeArrowheads="1"/>
          </p:cNvSpPr>
          <p:nvPr/>
        </p:nvSpPr>
        <p:spPr bwMode="auto">
          <a:xfrm>
            <a:off x="6084888" y="522922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Грамм</a:t>
            </a:r>
          </a:p>
        </p:txBody>
      </p:sp>
      <p:sp>
        <p:nvSpPr>
          <p:cNvPr id="4821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1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526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21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908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489450" y="4648200"/>
            <a:ext cx="4654550" cy="1981200"/>
            <a:chOff x="2064" y="192"/>
            <a:chExt cx="3599" cy="4057"/>
          </a:xfrm>
        </p:grpSpPr>
        <p:sp>
          <p:nvSpPr>
            <p:cNvPr id="48142" name="Freeform 59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00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143" name="Group 60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48165" name="Oval 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8166" name="Freeform 6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144" name="Group 63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48163" name="Oval 6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8164" name="Freeform 6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145" name="Group 66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48161" name="Oval 6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8162" name="Freeform 6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146" name="Group 69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48159" name="Oval 7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8160" name="Freeform 7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147" name="Group 72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48157" name="Oval 7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8158" name="Freeform 7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148" name="Group 75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48155" name="Oval 7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8156" name="Freeform 7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149" name="Freeform 78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0" name="Freeform 79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1" name="Freeform 80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152" name="Group 81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48153" name="Oval 8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8154" name="Freeform 8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00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8139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00" y="304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00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57" name="WordArt 57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48600" y="5334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48141" name="AutoShape 6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7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218" grpId="0" animBg="1"/>
      <p:bldP spid="48219" grpId="0" animBg="1"/>
      <p:bldP spid="48221" grpId="0" animBg="1"/>
      <p:bldP spid="10245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49154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3</a:t>
            </a:r>
          </a:p>
        </p:txBody>
      </p:sp>
      <p:sp>
        <p:nvSpPr>
          <p:cNvPr id="49155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Вы мне верите иль нет?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79388" y="2133600"/>
            <a:ext cx="232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9117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Один килограмм железа тяжелее одного килограмма бумаги?</a:t>
            </a:r>
          </a:p>
        </p:txBody>
      </p:sp>
      <p:sp>
        <p:nvSpPr>
          <p:cNvPr id="49158" name="Text Box 37"/>
          <p:cNvSpPr txBox="1">
            <a:spLocks noChangeArrowheads="1"/>
          </p:cNvSpPr>
          <p:nvPr/>
        </p:nvSpPr>
        <p:spPr bwMode="auto">
          <a:xfrm>
            <a:off x="6084888" y="522922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Нет</a:t>
            </a:r>
          </a:p>
        </p:txBody>
      </p:sp>
      <p:sp>
        <p:nvSpPr>
          <p:cNvPr id="4821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1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526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21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908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9162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304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60" name="WordArt 60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80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72000" y="4419600"/>
            <a:ext cx="4114800" cy="2133600"/>
            <a:chOff x="2064" y="192"/>
            <a:chExt cx="3599" cy="4057"/>
          </a:xfrm>
        </p:grpSpPr>
        <p:sp>
          <p:nvSpPr>
            <p:cNvPr id="49166" name="Freeform 16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FF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67" name="Group 17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49189" name="Oval 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9190" name="Freeform 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68" name="Group 20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49187" name="Oval 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9188" name="Freeform 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69" name="Group 23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49185" name="Oval 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9186" name="Freeform 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70" name="Group 26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49183" name="Oval 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9184" name="Freeform 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71" name="Group 29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49181" name="Oval 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9182" name="Freeform 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72" name="Group 32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49179" name="Oval 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9180" name="Freeform 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73" name="Freeform 35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4" name="Freeform 36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5" name="Freeform 37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76" name="Group 38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49177" name="Oval 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49178" name="Freeform 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9165" name="AutoShape 6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0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218" grpId="0" animBg="1"/>
      <p:bldP spid="48219" grpId="0" animBg="1"/>
      <p:bldP spid="48221" grpId="0" animBg="1"/>
      <p:bldP spid="10246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50178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3</a:t>
            </a:r>
          </a:p>
        </p:txBody>
      </p:sp>
      <p:sp>
        <p:nvSpPr>
          <p:cNvPr id="50179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Вы мне верите иль нет?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79388" y="2133600"/>
            <a:ext cx="232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9117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Гусь весит на двух лапах 6кг. А на одной – 3кг.</a:t>
            </a:r>
          </a:p>
        </p:txBody>
      </p:sp>
      <p:sp>
        <p:nvSpPr>
          <p:cNvPr id="50182" name="Text Box 37"/>
          <p:cNvSpPr txBox="1">
            <a:spLocks noChangeArrowheads="1"/>
          </p:cNvSpPr>
          <p:nvPr/>
        </p:nvSpPr>
        <p:spPr bwMode="auto">
          <a:xfrm>
            <a:off x="6084888" y="522922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Нет</a:t>
            </a:r>
          </a:p>
        </p:txBody>
      </p:sp>
      <p:sp>
        <p:nvSpPr>
          <p:cNvPr id="4821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1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526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21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908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0186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304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60" name="WordArt 60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100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00600" y="3962400"/>
            <a:ext cx="4114800" cy="2133600"/>
            <a:chOff x="2064" y="192"/>
            <a:chExt cx="3599" cy="4057"/>
          </a:xfrm>
        </p:grpSpPr>
        <p:sp>
          <p:nvSpPr>
            <p:cNvPr id="50190" name="Freeform 16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FF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191" name="Group 17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50213" name="Oval 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0214" name="Freeform 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92" name="Group 20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50211" name="Oval 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0212" name="Freeform 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93" name="Group 23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50209" name="Oval 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0210" name="Freeform 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94" name="Group 26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50207" name="Oval 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0208" name="Freeform 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95" name="Group 29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50205" name="Oval 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0206" name="Freeform 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96" name="Group 32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50203" name="Oval 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0204" name="Freeform 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197" name="Freeform 35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8" name="Freeform 36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9" name="Freeform 37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200" name="Group 38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50201" name="Oval 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0202" name="Freeform 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0189" name="AutoShape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0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218" grpId="0" animBg="1"/>
      <p:bldP spid="48219" grpId="0" animBg="1"/>
      <p:bldP spid="48221" grpId="0" animBg="1"/>
      <p:bldP spid="1024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51202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3</a:t>
            </a:r>
          </a:p>
        </p:txBody>
      </p:sp>
      <p:sp>
        <p:nvSpPr>
          <p:cNvPr id="51203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Вы мне верите иль нет?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79388" y="2133600"/>
            <a:ext cx="232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9117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6 умножить на 3 будет 18</a:t>
            </a:r>
          </a:p>
        </p:txBody>
      </p:sp>
      <p:sp>
        <p:nvSpPr>
          <p:cNvPr id="51206" name="Text Box 37"/>
          <p:cNvSpPr txBox="1">
            <a:spLocks noChangeArrowheads="1"/>
          </p:cNvSpPr>
          <p:nvPr/>
        </p:nvSpPr>
        <p:spPr bwMode="auto">
          <a:xfrm>
            <a:off x="6084888" y="522922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Да</a:t>
            </a:r>
          </a:p>
        </p:txBody>
      </p:sp>
      <p:sp>
        <p:nvSpPr>
          <p:cNvPr id="4821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144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1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526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8221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90800" y="6096000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1210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304800"/>
            <a:ext cx="1371600" cy="10668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2460" name="WordArt 60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83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120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724400" y="4191000"/>
            <a:ext cx="4114800" cy="2133600"/>
            <a:chOff x="2064" y="192"/>
            <a:chExt cx="3599" cy="4057"/>
          </a:xfrm>
        </p:grpSpPr>
        <p:sp>
          <p:nvSpPr>
            <p:cNvPr id="51214" name="Freeform 16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FF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15" name="Group 17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51237" name="Oval 1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1238" name="Freeform 1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16" name="Group 20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51235" name="Oval 2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1236" name="Freeform 2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17" name="Group 23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51233" name="Oval 2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1234" name="Freeform 2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18" name="Group 26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51231" name="Oval 2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1232" name="Freeform 2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19" name="Group 29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51229" name="Oval 3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1230" name="Freeform 3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20" name="Group 32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51227" name="Oval 3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1228" name="Freeform 3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21" name="Freeform 35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2" name="Freeform 36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3" name="Freeform 37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24" name="Group 38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51225" name="Oval 3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1226" name="Freeform 4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213" name="AutoShape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5334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0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218" grpId="0" animBg="1"/>
      <p:bldP spid="48219" grpId="0" animBg="1"/>
      <p:bldP spid="48221" grpId="0" animBg="1"/>
      <p:bldP spid="10246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1003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036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7350" name="Text Box 42"/>
          <p:cNvSpPr txBox="1">
            <a:spLocks noChangeArrowheads="1"/>
          </p:cNvSpPr>
          <p:nvPr/>
        </p:nvSpPr>
        <p:spPr bwMode="auto">
          <a:xfrm>
            <a:off x="971550" y="2636838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57351" name="AutoShape 1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7353" name="Рисунок 5"/>
          <p:cNvPicPr>
            <a:picLocks noChangeAspect="1" noChangeArrowheads="1"/>
          </p:cNvPicPr>
          <p:nvPr/>
        </p:nvPicPr>
        <p:blipFill>
          <a:blip r:embed="rId4"/>
          <a:srcRect r="5182" b="20052"/>
          <a:stretch>
            <a:fillRect/>
          </a:stretch>
        </p:blipFill>
        <p:spPr bwMode="auto">
          <a:xfrm>
            <a:off x="3886200" y="1219200"/>
            <a:ext cx="3897313" cy="510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3" grpId="0" animBg="1"/>
      <p:bldP spid="100364" grpId="0" animBg="1"/>
      <p:bldP spid="10036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4"/>
          <p:cNvSpPr txBox="1">
            <a:spLocks noChangeArrowheads="1"/>
          </p:cNvSpPr>
          <p:nvPr/>
        </p:nvSpPr>
        <p:spPr bwMode="auto">
          <a:xfrm>
            <a:off x="1116013" y="162877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52226" name="Text Box 6"/>
          <p:cNvSpPr txBox="1">
            <a:spLocks noChangeArrowheads="1"/>
          </p:cNvSpPr>
          <p:nvPr/>
        </p:nvSpPr>
        <p:spPr bwMode="auto">
          <a:xfrm>
            <a:off x="611188" y="2349500"/>
            <a:ext cx="741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1"/>
                </a:solidFill>
                <a:latin typeface="Times New Roman" pitchFamily="18" charset="0"/>
              </a:rPr>
              <a:t> Назовите любимую фразу Евклида, которую Вы часто произносите на уроках геометрии?</a:t>
            </a:r>
          </a:p>
        </p:txBody>
      </p:sp>
      <p:sp>
        <p:nvSpPr>
          <p:cNvPr id="52227" name="Text Box 33"/>
          <p:cNvSpPr txBox="1">
            <a:spLocks noChangeArrowheads="1"/>
          </p:cNvSpPr>
          <p:nvPr/>
        </p:nvSpPr>
        <p:spPr bwMode="auto">
          <a:xfrm>
            <a:off x="5867400" y="5445125"/>
            <a:ext cx="201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Что и требовалось доказать!!!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724400" y="4800600"/>
            <a:ext cx="3816350" cy="1752600"/>
            <a:chOff x="2064" y="192"/>
            <a:chExt cx="3599" cy="4057"/>
          </a:xfrm>
        </p:grpSpPr>
        <p:sp>
          <p:nvSpPr>
            <p:cNvPr id="52234" name="Freeform 8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9900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2235" name="Group 9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52257" name="Oval 1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2258" name="Freeform 1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99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236" name="Group 12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52255" name="Oval 1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2256" name="Freeform 1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99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237" name="Group 15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52253" name="Oval 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2254" name="Freeform 1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99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238" name="Group 18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52251" name="Oval 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2252" name="Freeform 2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99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239" name="Group 21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52249" name="Oval 2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2250" name="Freeform 2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99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240" name="Group 24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52247" name="Oval 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2248" name="Freeform 2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99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241" name="Freeform 27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99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2" name="Freeform 28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99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3" name="Freeform 29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99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2244" name="Group 30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52245" name="Oval 3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52246" name="Freeform 3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99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2229" name="WordArt 34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17671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52230" name="WordArt 35"/>
          <p:cNvSpPr>
            <a:spLocks noChangeArrowheads="1" noChangeShapeType="1" noTextEdit="1"/>
          </p:cNvSpPr>
          <p:nvPr/>
        </p:nvSpPr>
        <p:spPr bwMode="auto">
          <a:xfrm>
            <a:off x="2555875" y="836613"/>
            <a:ext cx="460851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CC"/>
                    </a:gs>
                    <a:gs pos="100000">
                      <a:srgbClr val="00FF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ФИНАЛ</a:t>
            </a:r>
          </a:p>
        </p:txBody>
      </p:sp>
      <p:sp>
        <p:nvSpPr>
          <p:cNvPr id="149540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9541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49542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9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40" grpId="0" animBg="1"/>
      <p:bldP spid="149541" grpId="0" animBg="1"/>
      <p:bldP spid="14954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/>
          <p:cNvSpPr>
            <a:spLocks noChangeArrowheads="1"/>
          </p:cNvSpPr>
          <p:nvPr/>
        </p:nvSpPr>
        <p:spPr bwMode="auto">
          <a:xfrm>
            <a:off x="684213" y="1700213"/>
            <a:ext cx="82089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660033"/>
                </a:solidFill>
                <a:latin typeface="Castellar" pitchFamily="18" charset="0"/>
              </a:rPr>
              <a:t>Спасибо Вам за участие в игре!</a:t>
            </a:r>
            <a:br>
              <a:rPr lang="ru-RU" sz="4000" b="1">
                <a:solidFill>
                  <a:srgbClr val="660033"/>
                </a:solidFill>
                <a:latin typeface="Castellar" pitchFamily="18" charset="0"/>
              </a:rPr>
            </a:br>
            <a:endParaRPr lang="ru-RU" sz="4000" b="1">
              <a:solidFill>
                <a:srgbClr val="660033"/>
              </a:solidFill>
              <a:latin typeface="Castellar" pitchFamily="18" charset="0"/>
            </a:endParaRPr>
          </a:p>
          <a:p>
            <a:r>
              <a:rPr lang="ru-RU" sz="4000" b="1">
                <a:solidFill>
                  <a:srgbClr val="660033"/>
                </a:solidFill>
                <a:latin typeface="Castellar" pitchFamily="18" charset="0"/>
              </a:rPr>
              <a:t>Надеюсь,  что Вам понравилось</a:t>
            </a:r>
            <a:r>
              <a:rPr lang="en-US" sz="4000" b="1">
                <a:solidFill>
                  <a:srgbClr val="660033"/>
                </a:solidFill>
                <a:latin typeface="Castellar" pitchFamily="18" charset="0"/>
              </a:rPr>
              <a:t>!</a:t>
            </a:r>
            <a:endParaRPr lang="ru-RU" sz="4000" b="1">
              <a:solidFill>
                <a:srgbClr val="660033"/>
              </a:solidFill>
              <a:latin typeface="Castellar" pitchFamily="18" charset="0"/>
            </a:endParaRPr>
          </a:p>
        </p:txBody>
      </p:sp>
      <p:pic>
        <p:nvPicPr>
          <p:cNvPr id="153605" name="Picture 5" descr="j021909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003160">
            <a:off x="2566194" y="3634581"/>
            <a:ext cx="2860675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5124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8382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40" name="WordArt 52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391400" y="990600"/>
            <a:ext cx="801688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914400" y="1447800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Найди лишнее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57200" y="2492375"/>
            <a:ext cx="82296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3600" b="1">
                <a:solidFill>
                  <a:schemeClr val="hlink"/>
                </a:solidFill>
              </a:rPr>
              <a:t>Какая фигура лишняя?</a:t>
            </a: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5076825" y="5084763"/>
            <a:ext cx="352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6172200" y="5867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/>
              <a:t>Треугольник</a:t>
            </a:r>
          </a:p>
        </p:txBody>
      </p:sp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900113" y="2133600"/>
            <a:ext cx="26654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chemeClr val="accent1"/>
                </a:solidFill>
              </a:rPr>
              <a:t>Внимание! Вопрос</a:t>
            </a:r>
          </a:p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41008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1009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1010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2971800" y="3200400"/>
            <a:ext cx="1219200" cy="6858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3200400" y="3886200"/>
            <a:ext cx="762000" cy="7620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61" name="AutoShape 53"/>
          <p:cNvSpPr>
            <a:spLocks noChangeArrowheads="1"/>
          </p:cNvSpPr>
          <p:nvPr/>
        </p:nvSpPr>
        <p:spPr bwMode="auto">
          <a:xfrm>
            <a:off x="4648200" y="3200400"/>
            <a:ext cx="990600" cy="685800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62" name="AutoShape 54"/>
          <p:cNvSpPr>
            <a:spLocks noChangeArrowheads="1"/>
          </p:cNvSpPr>
          <p:nvPr/>
        </p:nvSpPr>
        <p:spPr bwMode="auto">
          <a:xfrm>
            <a:off x="4800600" y="3886200"/>
            <a:ext cx="990600" cy="685800"/>
          </a:xfrm>
          <a:prstGeom prst="diamond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63" name="AutoShape 55"/>
          <p:cNvSpPr>
            <a:spLocks noChangeArrowheads="1"/>
          </p:cNvSpPr>
          <p:nvPr/>
        </p:nvSpPr>
        <p:spPr bwMode="auto">
          <a:xfrm>
            <a:off x="6324600" y="3200400"/>
            <a:ext cx="1143000" cy="685800"/>
          </a:xfrm>
          <a:prstGeom prst="parallelogram">
            <a:avLst>
              <a:gd name="adj" fmla="val 41667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64" name="AutoShape 56"/>
          <p:cNvSpPr>
            <a:spLocks noChangeArrowheads="1"/>
          </p:cNvSpPr>
          <p:nvPr/>
        </p:nvSpPr>
        <p:spPr bwMode="auto">
          <a:xfrm>
            <a:off x="6324600" y="3962400"/>
            <a:ext cx="990600" cy="685800"/>
          </a:xfrm>
          <a:custGeom>
            <a:avLst/>
            <a:gdLst>
              <a:gd name="T0" fmla="*/ 39751262 w 21600"/>
              <a:gd name="T1" fmla="*/ 10887075 h 21600"/>
              <a:gd name="T2" fmla="*/ 22715006 w 21600"/>
              <a:gd name="T3" fmla="*/ 21774150 h 21600"/>
              <a:gd name="T4" fmla="*/ 5678751 w 21600"/>
              <a:gd name="T5" fmla="*/ 10887075 h 21600"/>
              <a:gd name="T6" fmla="*/ 2271500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AutoShape 8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953000" y="4876800"/>
            <a:ext cx="3962400" cy="1828800"/>
            <a:chOff x="2064" y="192"/>
            <a:chExt cx="3599" cy="4057"/>
          </a:xfrm>
        </p:grpSpPr>
        <p:sp>
          <p:nvSpPr>
            <p:cNvPr id="5142" name="Freeform 17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00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5165" name="Oval 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0" name="Freeform 20"/>
              <p:cNvSpPr>
                <a:spLocks/>
              </p:cNvSpPr>
              <p:nvPr/>
            </p:nvSpPr>
            <p:spPr bwMode="auto">
              <a:xfrm>
                <a:off x="275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5163" name="Oval 2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3" name="Freeform 23"/>
              <p:cNvSpPr>
                <a:spLocks/>
              </p:cNvSpPr>
              <p:nvPr/>
            </p:nvSpPr>
            <p:spPr bwMode="auto">
              <a:xfrm>
                <a:off x="275" y="190"/>
                <a:ext cx="156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5161" name="Oval 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6" name="Freeform 26"/>
              <p:cNvSpPr>
                <a:spLocks/>
              </p:cNvSpPr>
              <p:nvPr/>
            </p:nvSpPr>
            <p:spPr bwMode="auto">
              <a:xfrm>
                <a:off x="273" y="190"/>
                <a:ext cx="161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5159" name="Oval 2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9" name="Freeform 29"/>
              <p:cNvSpPr>
                <a:spLocks/>
              </p:cNvSpPr>
              <p:nvPr/>
            </p:nvSpPr>
            <p:spPr bwMode="auto">
              <a:xfrm>
                <a:off x="275" y="190"/>
                <a:ext cx="159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5157" name="Oval 3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32" name="Freeform 32"/>
              <p:cNvSpPr>
                <a:spLocks/>
              </p:cNvSpPr>
              <p:nvPr/>
            </p:nvSpPr>
            <p:spPr bwMode="auto">
              <a:xfrm>
                <a:off x="277" y="190"/>
                <a:ext cx="161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5155" name="Oval 3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35" name="Freeform 35"/>
              <p:cNvSpPr>
                <a:spLocks/>
              </p:cNvSpPr>
              <p:nvPr/>
            </p:nvSpPr>
            <p:spPr bwMode="auto">
              <a:xfrm>
                <a:off x="275" y="190"/>
                <a:ext cx="161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sp>
          <p:nvSpPr>
            <p:cNvPr id="5149" name="Freeform 36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Freeform 37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86 w 384"/>
                <a:gd name="T1" fmla="*/ 6318 h 1248"/>
                <a:gd name="T2" fmla="*/ 116 w 384"/>
                <a:gd name="T3" fmla="*/ 5589 h 1248"/>
                <a:gd name="T4" fmla="*/ 47 w 384"/>
                <a:gd name="T5" fmla="*/ 340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Freeform 38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87 w 384"/>
                <a:gd name="T1" fmla="*/ 1452 h 1248"/>
                <a:gd name="T2" fmla="*/ 117 w 384"/>
                <a:gd name="T3" fmla="*/ 1284 h 1248"/>
                <a:gd name="T4" fmla="*/ 47 w 384"/>
                <a:gd name="T5" fmla="*/ 78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5153" name="Oval 4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41" name="Freeform 41"/>
              <p:cNvSpPr>
                <a:spLocks/>
              </p:cNvSpPr>
              <p:nvPr/>
            </p:nvSpPr>
            <p:spPr bwMode="auto">
              <a:xfrm>
                <a:off x="277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7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6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0"/>
                  </p:tgtEl>
                </p:cond>
              </p:nextCondLst>
            </p:seq>
          </p:childTnLst>
        </p:cTn>
      </p:par>
    </p:tnLst>
    <p:bldLst>
      <p:bldP spid="37940" grpId="0" animBg="1"/>
      <p:bldP spid="40968" grpId="0" build="p"/>
      <p:bldP spid="41006" grpId="0"/>
      <p:bldP spid="41008" grpId="0" animBg="1"/>
      <p:bldP spid="41009" grpId="0" animBg="1"/>
      <p:bldP spid="41010" grpId="0" animBg="1"/>
      <p:bldP spid="17459" grpId="0" animBg="1"/>
      <p:bldP spid="17460" grpId="0" animBg="1"/>
      <p:bldP spid="17461" grpId="0" animBg="1"/>
      <p:bldP spid="17462" grpId="0" animBg="1"/>
      <p:bldP spid="17463" grpId="0" animBg="1"/>
      <p:bldP spid="174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32038"/>
            <a:ext cx="8229600" cy="452596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Какая из данных величин лишняя?</a:t>
            </a:r>
          </a:p>
          <a:p>
            <a:pPr eaLnBrk="1" hangingPunct="1"/>
            <a:endParaRPr lang="ru-RU" b="1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smtClean="0">
                <a:solidFill>
                  <a:schemeClr val="hlink"/>
                </a:solidFill>
              </a:rPr>
              <a:t>4час; 3мин; 4мм; 4с</a:t>
            </a:r>
          </a:p>
        </p:txBody>
      </p:sp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19459" name="WordArt 6"/>
          <p:cNvSpPr>
            <a:spLocks noChangeArrowheads="1" noChangeShapeType="1" noTextEdit="1"/>
          </p:cNvSpPr>
          <p:nvPr/>
        </p:nvSpPr>
        <p:spPr bwMode="auto">
          <a:xfrm>
            <a:off x="395288" y="692150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19460" name="WordArt 7"/>
          <p:cNvSpPr>
            <a:spLocks noChangeArrowheads="1" noChangeShapeType="1" noTextEdit="1"/>
          </p:cNvSpPr>
          <p:nvPr/>
        </p:nvSpPr>
        <p:spPr bwMode="auto">
          <a:xfrm>
            <a:off x="1619250" y="1196975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Найди лишнее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39750" y="1916113"/>
            <a:ext cx="2320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19462" name="Rectangle 11"/>
          <p:cNvSpPr>
            <a:spLocks noChangeArrowheads="1"/>
          </p:cNvSpPr>
          <p:nvPr/>
        </p:nvSpPr>
        <p:spPr bwMode="auto">
          <a:xfrm>
            <a:off x="2590800" y="32766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       </a:t>
            </a:r>
          </a:p>
        </p:txBody>
      </p:sp>
      <p:sp>
        <p:nvSpPr>
          <p:cNvPr id="19463" name="Text Box 21"/>
          <p:cNvSpPr txBox="1">
            <a:spLocks noChangeArrowheads="1"/>
          </p:cNvSpPr>
          <p:nvPr/>
        </p:nvSpPr>
        <p:spPr bwMode="auto">
          <a:xfrm>
            <a:off x="5724525" y="522922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64" name="Text Box 22"/>
          <p:cNvSpPr txBox="1">
            <a:spLocks noChangeArrowheads="1"/>
          </p:cNvSpPr>
          <p:nvPr/>
        </p:nvSpPr>
        <p:spPr bwMode="auto">
          <a:xfrm>
            <a:off x="6553200" y="5867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4мм</a:t>
            </a:r>
          </a:p>
        </p:txBody>
      </p:sp>
      <p:sp>
        <p:nvSpPr>
          <p:cNvPr id="4203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01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203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2036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39975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9468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1524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41" name="WordArt 53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713663" y="304800"/>
            <a:ext cx="801687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19470" name="AutoShape 5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953000" y="4876800"/>
            <a:ext cx="3962400" cy="1828800"/>
            <a:chOff x="2064" y="192"/>
            <a:chExt cx="3599" cy="4057"/>
          </a:xfrm>
        </p:grpSpPr>
        <p:sp>
          <p:nvSpPr>
            <p:cNvPr id="19472" name="Freeform 17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00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473" name="Group 18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19495" name="Oval 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0" name="Freeform 20"/>
              <p:cNvSpPr>
                <a:spLocks/>
              </p:cNvSpPr>
              <p:nvPr/>
            </p:nvSpPr>
            <p:spPr bwMode="auto">
              <a:xfrm>
                <a:off x="275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19474" name="Group 21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19493" name="Oval 2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3" name="Freeform 23"/>
              <p:cNvSpPr>
                <a:spLocks/>
              </p:cNvSpPr>
              <p:nvPr/>
            </p:nvSpPr>
            <p:spPr bwMode="auto">
              <a:xfrm>
                <a:off x="275" y="190"/>
                <a:ext cx="155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19475" name="Group 24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19491" name="Oval 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6" name="Freeform 26"/>
              <p:cNvSpPr>
                <a:spLocks/>
              </p:cNvSpPr>
              <p:nvPr/>
            </p:nvSpPr>
            <p:spPr bwMode="auto">
              <a:xfrm>
                <a:off x="273" y="190"/>
                <a:ext cx="161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19476" name="Group 27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19489" name="Oval 2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9" name="Freeform 29"/>
              <p:cNvSpPr>
                <a:spLocks/>
              </p:cNvSpPr>
              <p:nvPr/>
            </p:nvSpPr>
            <p:spPr bwMode="auto">
              <a:xfrm>
                <a:off x="275" y="190"/>
                <a:ext cx="159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19477" name="Group 30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19487" name="Oval 3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32" name="Freeform 32"/>
              <p:cNvSpPr>
                <a:spLocks/>
              </p:cNvSpPr>
              <p:nvPr/>
            </p:nvSpPr>
            <p:spPr bwMode="auto">
              <a:xfrm>
                <a:off x="277" y="190"/>
                <a:ext cx="161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19478" name="Group 33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19485" name="Oval 3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35" name="Freeform 35"/>
              <p:cNvSpPr>
                <a:spLocks/>
              </p:cNvSpPr>
              <p:nvPr/>
            </p:nvSpPr>
            <p:spPr bwMode="auto">
              <a:xfrm>
                <a:off x="275" y="190"/>
                <a:ext cx="161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sp>
          <p:nvSpPr>
            <p:cNvPr id="19479" name="Freeform 36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0" name="Freeform 37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1" name="Freeform 38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482" name="Group 39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19483" name="Oval 4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41" name="Freeform 41"/>
              <p:cNvSpPr>
                <a:spLocks/>
              </p:cNvSpPr>
              <p:nvPr/>
            </p:nvSpPr>
            <p:spPr bwMode="auto">
              <a:xfrm>
                <a:off x="277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7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0" dur="500"/>
                                        <p:tgtEl>
                                          <p:spTgt spid="37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1"/>
                  </p:tgtEl>
                </p:cond>
              </p:nextCondLst>
            </p:seq>
          </p:childTnLst>
        </p:cTn>
      </p:par>
    </p:tnLst>
    <p:bldLst>
      <p:bldP spid="41994" grpId="0"/>
      <p:bldP spid="42034" grpId="0" animBg="1"/>
      <p:bldP spid="42035" grpId="0" animBg="1"/>
      <p:bldP spid="42036" grpId="0" animBg="1"/>
      <p:bldP spid="379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WordArt 2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20482" name="WordArt 3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Найди лишнее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23850" y="2205038"/>
            <a:ext cx="2320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1"/>
                </a:solidFill>
              </a:rPr>
              <a:t>Внимание! Вопрос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1547813" y="5516563"/>
            <a:ext cx="790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539750" y="5516563"/>
            <a:ext cx="790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7" name="Text Box 17"/>
          <p:cNvSpPr txBox="1">
            <a:spLocks noChangeArrowheads="1"/>
          </p:cNvSpPr>
          <p:nvPr/>
        </p:nvSpPr>
        <p:spPr bwMode="auto">
          <a:xfrm>
            <a:off x="468313" y="5589588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8" name="Text Box 18"/>
          <p:cNvSpPr txBox="1">
            <a:spLocks noChangeArrowheads="1"/>
          </p:cNvSpPr>
          <p:nvPr/>
        </p:nvSpPr>
        <p:spPr bwMode="auto">
          <a:xfrm>
            <a:off x="1547813" y="5516563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9" name="Text Box 19"/>
          <p:cNvSpPr txBox="1">
            <a:spLocks noChangeArrowheads="1"/>
          </p:cNvSpPr>
          <p:nvPr/>
        </p:nvSpPr>
        <p:spPr bwMode="auto">
          <a:xfrm>
            <a:off x="179388" y="5516563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90" name="Text Box 20"/>
          <p:cNvSpPr txBox="1">
            <a:spLocks noChangeArrowheads="1"/>
          </p:cNvSpPr>
          <p:nvPr/>
        </p:nvSpPr>
        <p:spPr bwMode="auto">
          <a:xfrm>
            <a:off x="1403350" y="5516563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619250" y="5516563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92" name="Text Box 25"/>
          <p:cNvSpPr txBox="1">
            <a:spLocks noChangeArrowheads="1"/>
          </p:cNvSpPr>
          <p:nvPr/>
        </p:nvSpPr>
        <p:spPr bwMode="auto">
          <a:xfrm>
            <a:off x="5795963" y="5373688"/>
            <a:ext cx="2814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Раздробление</a:t>
            </a:r>
          </a:p>
        </p:txBody>
      </p:sp>
      <p:sp>
        <p:nvSpPr>
          <p:cNvPr id="47157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01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715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7159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39975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304800" y="2667000"/>
            <a:ext cx="8305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</a:rPr>
              <a:t>Какое из данных слов лишнее?</a:t>
            </a:r>
          </a:p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</a:rPr>
              <a:t>Сложение, вычитание, умножение, раздробление, деление</a:t>
            </a:r>
          </a:p>
        </p:txBody>
      </p:sp>
      <p:sp>
        <p:nvSpPr>
          <p:cNvPr id="20497" name="AutoShape 8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8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91400" y="3048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42" name="WordArt 54" descr="Белый мрамор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96200" y="457200"/>
            <a:ext cx="801688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30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953000" y="4876800"/>
            <a:ext cx="3962400" cy="1828800"/>
            <a:chOff x="2064" y="192"/>
            <a:chExt cx="3599" cy="4057"/>
          </a:xfrm>
        </p:grpSpPr>
        <p:sp>
          <p:nvSpPr>
            <p:cNvPr id="20501" name="Freeform 17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0000FF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02" name="Group 18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0524" name="Oval 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0" name="Freeform 20"/>
              <p:cNvSpPr>
                <a:spLocks/>
              </p:cNvSpPr>
              <p:nvPr/>
            </p:nvSpPr>
            <p:spPr bwMode="auto">
              <a:xfrm>
                <a:off x="275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20503" name="Group 21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20522" name="Oval 2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3" name="Freeform 23"/>
              <p:cNvSpPr>
                <a:spLocks/>
              </p:cNvSpPr>
              <p:nvPr/>
            </p:nvSpPr>
            <p:spPr bwMode="auto">
              <a:xfrm>
                <a:off x="275" y="190"/>
                <a:ext cx="155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20504" name="Group 24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20520" name="Oval 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6" name="Freeform 26"/>
              <p:cNvSpPr>
                <a:spLocks/>
              </p:cNvSpPr>
              <p:nvPr/>
            </p:nvSpPr>
            <p:spPr bwMode="auto">
              <a:xfrm>
                <a:off x="273" y="190"/>
                <a:ext cx="161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20505" name="Group 27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20518" name="Oval 2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29" name="Freeform 29"/>
              <p:cNvSpPr>
                <a:spLocks/>
              </p:cNvSpPr>
              <p:nvPr/>
            </p:nvSpPr>
            <p:spPr bwMode="auto">
              <a:xfrm>
                <a:off x="275" y="190"/>
                <a:ext cx="159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20506" name="Group 30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20516" name="Oval 3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32" name="Freeform 32"/>
              <p:cNvSpPr>
                <a:spLocks/>
              </p:cNvSpPr>
              <p:nvPr/>
            </p:nvSpPr>
            <p:spPr bwMode="auto">
              <a:xfrm>
                <a:off x="277" y="190"/>
                <a:ext cx="161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grpSp>
          <p:nvGrpSpPr>
            <p:cNvPr id="20507" name="Group 33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20514" name="Oval 3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35" name="Freeform 35"/>
              <p:cNvSpPr>
                <a:spLocks/>
              </p:cNvSpPr>
              <p:nvPr/>
            </p:nvSpPr>
            <p:spPr bwMode="auto">
              <a:xfrm>
                <a:off x="275" y="190"/>
                <a:ext cx="161" cy="370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  <p:sp>
          <p:nvSpPr>
            <p:cNvPr id="20508" name="Freeform 36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9" name="Freeform 37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0" name="Freeform 38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11" name="Group 39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20512" name="Oval 4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76841" name="Freeform 41"/>
              <p:cNvSpPr>
                <a:spLocks/>
              </p:cNvSpPr>
              <p:nvPr/>
            </p:nvSpPr>
            <p:spPr bwMode="auto">
              <a:xfrm>
                <a:off x="277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7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3" dur="5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2"/>
                  </p:tgtEl>
                </p:cond>
              </p:nextCondLst>
            </p:seq>
          </p:childTnLst>
        </p:cTn>
      </p:par>
    </p:tnLst>
    <p:bldLst>
      <p:bldP spid="47111" grpId="0"/>
      <p:bldP spid="47157" grpId="0" animBg="1"/>
      <p:bldP spid="47158" grpId="0" animBg="1"/>
      <p:bldP spid="47159" grpId="0" animBg="1"/>
      <p:bldP spid="379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21506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Отгадай-ка</a:t>
            </a:r>
          </a:p>
        </p:txBody>
      </p:sp>
      <p:sp>
        <p:nvSpPr>
          <p:cNvPr id="819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193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1933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1960" name="Rectangle 40"/>
          <p:cNvSpPr>
            <a:spLocks noChangeArrowheads="1"/>
          </p:cNvSpPr>
          <p:nvPr/>
        </p:nvSpPr>
        <p:spPr bwMode="auto">
          <a:xfrm>
            <a:off x="395288" y="1989138"/>
            <a:ext cx="2109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21512" name="Text Box 42"/>
          <p:cNvSpPr txBox="1">
            <a:spLocks noChangeArrowheads="1"/>
          </p:cNvSpPr>
          <p:nvPr/>
        </p:nvSpPr>
        <p:spPr bwMode="auto">
          <a:xfrm>
            <a:off x="6084888" y="537368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Двойка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724400" y="4724400"/>
            <a:ext cx="4160838" cy="1857375"/>
            <a:chOff x="2064" y="192"/>
            <a:chExt cx="3599" cy="4057"/>
          </a:xfrm>
        </p:grpSpPr>
        <p:sp>
          <p:nvSpPr>
            <p:cNvPr id="21519" name="Freeform 15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FF00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520" name="Group 16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1542" name="Oval 1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1543" name="Freeform 1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21" name="Group 19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21540" name="Oval 2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1541" name="Freeform 2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22" name="Group 22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21538" name="Oval 2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1539" name="Freeform 2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23" name="Group 25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21536" name="Oval 2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1537" name="Freeform 2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24" name="Group 28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21534" name="Oval 2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1535" name="Freeform 3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25" name="Group 31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21532" name="Oval 3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1533" name="Freeform 3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26" name="Freeform 3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Freeform 3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Freeform 3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529" name="Group 37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21530" name="Oval 3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1531" name="Freeform 3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514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2286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45" name="WordArt 57" descr="Белый мрамор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467600" y="381000"/>
            <a:ext cx="91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21516" name="Text Box 41"/>
          <p:cNvSpPr txBox="1">
            <a:spLocks noChangeArrowheads="1"/>
          </p:cNvSpPr>
          <p:nvPr/>
        </p:nvSpPr>
        <p:spPr bwMode="auto">
          <a:xfrm>
            <a:off x="827088" y="2852738"/>
            <a:ext cx="7129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1"/>
          <p:cNvSpPr txBox="1">
            <a:spLocks noChangeArrowheads="1"/>
          </p:cNvSpPr>
          <p:nvPr/>
        </p:nvSpPr>
        <p:spPr bwMode="auto">
          <a:xfrm>
            <a:off x="685800" y="2590800"/>
            <a:ext cx="7391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 школе есть такая птица: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Если сядет на страницу,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То с поникшей головой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Возвращаюсь я домой</a:t>
            </a:r>
            <a:endParaRPr lang="en-US" sz="28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8" name="AutoShape 4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7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5" dur="500"/>
                                        <p:tgtEl>
                                          <p:spTgt spid="37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5"/>
                  </p:tgtEl>
                </p:cond>
              </p:nextCondLst>
            </p:seq>
          </p:childTnLst>
        </p:cTn>
      </p:par>
    </p:tnLst>
    <p:bldLst>
      <p:bldP spid="81931" grpId="0" animBg="1"/>
      <p:bldP spid="81932" grpId="0" animBg="1"/>
      <p:bldP spid="81933" grpId="0" animBg="1"/>
      <p:bldP spid="81960" grpId="0"/>
      <p:bldP spid="379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23554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Отгадай-ка</a:t>
            </a:r>
          </a:p>
        </p:txBody>
      </p:sp>
      <p:sp>
        <p:nvSpPr>
          <p:cNvPr id="829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29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295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2983" name="Rectangle 39"/>
          <p:cNvSpPr>
            <a:spLocks noChangeArrowheads="1"/>
          </p:cNvSpPr>
          <p:nvPr/>
        </p:nvSpPr>
        <p:spPr bwMode="auto">
          <a:xfrm>
            <a:off x="323850" y="2060575"/>
            <a:ext cx="210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82984" name="Text Box 40"/>
          <p:cNvSpPr txBox="1">
            <a:spLocks noChangeArrowheads="1"/>
          </p:cNvSpPr>
          <p:nvPr/>
        </p:nvSpPr>
        <p:spPr bwMode="auto">
          <a:xfrm>
            <a:off x="539750" y="2708275"/>
            <a:ext cx="75247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Мой приятель шел,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Пятак нашел.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Двое пойдем,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Сколько найдем?</a:t>
            </a:r>
          </a:p>
        </p:txBody>
      </p:sp>
      <p:sp>
        <p:nvSpPr>
          <p:cNvPr id="23561" name="Text Box 41"/>
          <p:cNvSpPr txBox="1">
            <a:spLocks noChangeArrowheads="1"/>
          </p:cNvSpPr>
          <p:nvPr/>
        </p:nvSpPr>
        <p:spPr bwMode="auto">
          <a:xfrm>
            <a:off x="6400800" y="5486400"/>
            <a:ext cx="195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Нельзя ответить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724400" y="4648200"/>
            <a:ext cx="4160838" cy="1857375"/>
            <a:chOff x="2064" y="192"/>
            <a:chExt cx="3599" cy="4057"/>
          </a:xfrm>
        </p:grpSpPr>
        <p:sp>
          <p:nvSpPr>
            <p:cNvPr id="23566" name="Freeform 15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FF00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7" name="Group 16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3589" name="Oval 1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3590" name="Freeform 1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68" name="Group 19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23587" name="Oval 2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3588" name="Freeform 2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69" name="Group 22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23585" name="Oval 2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3586" name="Freeform 2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0" name="Group 25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23583" name="Oval 2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3584" name="Freeform 2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1" name="Group 28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23581" name="Oval 2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3582" name="Freeform 3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2" name="Group 31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23579" name="Oval 3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3580" name="Freeform 3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73" name="Freeform 3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4" name="Freeform 3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5" name="Freeform 3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76" name="Group 37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23577" name="Oval 3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3578" name="Freeform 3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563" name="AutoShape 6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4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91400" y="2286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46" name="WordArt 58" descr="Белый мрамор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96200" y="457200"/>
            <a:ext cx="838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500"/>
                                        <p:tgtEl>
                                          <p:spTgt spid="37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6"/>
                  </p:tgtEl>
                </p:cond>
              </p:nextCondLst>
            </p:seq>
          </p:childTnLst>
        </p:cTn>
      </p:par>
    </p:tnLst>
    <p:bldLst>
      <p:bldP spid="82954" grpId="0" animBg="1"/>
      <p:bldP spid="82955" grpId="0" animBg="1"/>
      <p:bldP spid="82956" grpId="0" animBg="1"/>
      <p:bldP spid="82983" grpId="0"/>
      <p:bldP spid="82984" grpId="0"/>
      <p:bldP spid="379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СВОЯ ИГРА</a:t>
            </a:r>
          </a:p>
        </p:txBody>
      </p:sp>
      <p:sp>
        <p:nvSpPr>
          <p:cNvPr id="24578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18335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РАУНД 1</a:t>
            </a:r>
          </a:p>
        </p:txBody>
      </p:sp>
      <p:sp>
        <p:nvSpPr>
          <p:cNvPr id="24579" name="WordArt 6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6119813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Отгадай-ка</a:t>
            </a:r>
          </a:p>
        </p:txBody>
      </p:sp>
      <p:sp>
        <p:nvSpPr>
          <p:cNvPr id="850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50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500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6092825"/>
            <a:ext cx="647700" cy="538163"/>
          </a:xfrm>
          <a:prstGeom prst="actionButtonBlank">
            <a:avLst/>
          </a:prstGeom>
          <a:gradFill rotWithShape="1">
            <a:gsLst>
              <a:gs pos="0">
                <a:srgbClr val="F9FFFF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323850" y="1989138"/>
            <a:ext cx="2109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1"/>
                </a:solidFill>
                <a:latin typeface="Times New Roman" pitchFamily="18" charset="0"/>
              </a:rPr>
              <a:t>Внимание! Вопрос</a:t>
            </a:r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auto">
          <a:xfrm>
            <a:off x="395288" y="2420938"/>
            <a:ext cx="84597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  <a:latin typeface="Times New Roman" pitchFamily="18" charset="0"/>
              </a:rPr>
              <a:t>Есть, друзья, такая птица: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  <a:latin typeface="Times New Roman" pitchFamily="18" charset="0"/>
              </a:rPr>
              <a:t>Если сядет на страницу,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  <a:latin typeface="Times New Roman" pitchFamily="18" charset="0"/>
              </a:rPr>
              <a:t>Очень рад бываю я 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  <a:latin typeface="Times New Roman" pitchFamily="18" charset="0"/>
              </a:rPr>
              <a:t>А со мною вся семья.</a:t>
            </a:r>
          </a:p>
        </p:txBody>
      </p:sp>
      <p:sp>
        <p:nvSpPr>
          <p:cNvPr id="24585" name="Text Box 41"/>
          <p:cNvSpPr txBox="1">
            <a:spLocks noChangeArrowheads="1"/>
          </p:cNvSpPr>
          <p:nvPr/>
        </p:nvSpPr>
        <p:spPr bwMode="auto">
          <a:xfrm>
            <a:off x="6172200" y="5867400"/>
            <a:ext cx="2233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Пятерка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724400" y="4724400"/>
            <a:ext cx="4160838" cy="1857375"/>
            <a:chOff x="2064" y="192"/>
            <a:chExt cx="3599" cy="4057"/>
          </a:xfrm>
        </p:grpSpPr>
        <p:sp>
          <p:nvSpPr>
            <p:cNvPr id="24590" name="Freeform 15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99"/>
                <a:gd name="T118" fmla="*/ 0 h 3884"/>
                <a:gd name="T119" fmla="*/ 3599 w 3599"/>
                <a:gd name="T120" fmla="*/ 3884 h 38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solidFill>
              <a:srgbClr val="FFFF00">
                <a:alpha val="98038"/>
              </a:srgbClr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91" name="Group 16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4613" name="Oval 1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4614" name="Freeform 1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592" name="Group 19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24611" name="Oval 2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4612" name="Freeform 2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593" name="Group 22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24609" name="Oval 2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4610" name="Freeform 2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594" name="Group 25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24607" name="Oval 2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4608" name="Freeform 2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595" name="Group 28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24605" name="Oval 2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4606" name="Freeform 3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596" name="Group 31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24603" name="Oval 3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4604" name="Freeform 3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597" name="Freeform 3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Freeform 3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Freeform 3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00" name="Group 37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24601" name="Oval 3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4602" name="Freeform 3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367"/>
                  <a:gd name="T68" fmla="*/ 161 w 161"/>
                  <a:gd name="T69" fmla="*/ 367 h 36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solidFill>
                <a:srgbClr val="FFFF00">
                  <a:alpha val="45097"/>
                </a:srgbClr>
              </a:solidFill>
              <a:ln w="9525">
                <a:solidFill>
                  <a:srgbClr val="0000FF">
                    <a:alpha val="50195"/>
                  </a:srgbClr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7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3800" y="228600"/>
            <a:ext cx="1371600" cy="1143000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FFFF00">
                  <a:alpha val="78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37947" name="WordArt 59" descr="Белый мрамор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48600" y="381000"/>
            <a:ext cx="76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24589" name="AutoShape 6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5334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63541 -0.0050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500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7"/>
                  </p:tgtEl>
                </p:cond>
              </p:nextCondLst>
            </p:seq>
          </p:childTnLst>
        </p:cTn>
      </p:par>
    </p:tnLst>
    <p:bldLst>
      <p:bldP spid="85002" grpId="0" animBg="1"/>
      <p:bldP spid="85003" grpId="0" animBg="1"/>
      <p:bldP spid="85004" grpId="0" animBg="1"/>
      <p:bldP spid="85031" grpId="0"/>
      <p:bldP spid="85032" grpId="0"/>
      <p:bldP spid="37947" grpId="0" animBg="1"/>
    </p:bldLst>
  </p:timing>
</p:sld>
</file>

<file path=ppt/theme/theme1.xml><?xml version="1.0" encoding="utf-8"?>
<a:theme xmlns:a="http://schemas.openxmlformats.org/drawingml/2006/main" name="070">
  <a:themeElements>
    <a:clrScheme name="070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07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70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0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0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0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0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0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0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0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0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0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0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0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0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0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0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0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775</Words>
  <Application>Microsoft Office PowerPoint</Application>
  <PresentationFormat>Экран (4:3)</PresentationFormat>
  <Paragraphs>283</Paragraphs>
  <Slides>37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070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Оксана</dc:creator>
  <cp:lastModifiedBy>Оксана</cp:lastModifiedBy>
  <cp:revision>22</cp:revision>
  <cp:lastPrinted>1601-01-01T00:00:00Z</cp:lastPrinted>
  <dcterms:created xsi:type="dcterms:W3CDTF">1601-01-01T00:00:00Z</dcterms:created>
  <dcterms:modified xsi:type="dcterms:W3CDTF">2013-03-25T07:16:38Z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