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252269-B52E-4572-9D87-C01C36AD2216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99C90A-7A81-4A30-98F2-48E81EDF6F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38" y="1268760"/>
            <a:ext cx="871212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ЗАГАДКИ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 ДОШКОЛЬНИКОВ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 МЛАДШИХ ШКОЛЬНИКОВ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1608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Чтоб не мерзнуть,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Пять ребят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В печке вязаной</a:t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Сидят.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1773" y="5373216"/>
            <a:ext cx="3376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ВАРЕЖКА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013" y="2236708"/>
            <a:ext cx="4063492" cy="3136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56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4572000" cy="306545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Дел у меня немало - я белым одеялом 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Всю землю укрываю, в лёд реки убираю, 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Белю поля, дома, а зовут меня ...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16058" y="5373216"/>
            <a:ext cx="20874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ЗИМА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196752"/>
            <a:ext cx="3763138" cy="280831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662110"/>
            <a:ext cx="4295276" cy="263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12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20688"/>
            <a:ext cx="6840760" cy="3036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Году конец и начало зиме!"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- Вот так загадку задали мне.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Морозы и вьюга,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снег на дворе,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 нам в гости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Приходит зима в ...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37640"/>
            <a:ext cx="4545382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79" y="1556792"/>
            <a:ext cx="4450021" cy="319845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969941" y="5301208"/>
            <a:ext cx="34628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ДЕКАБРЕ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247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457200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С неба он летит зимой,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 ходи теперь босой,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Знает каждый человек,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Что всегда холодный ...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2424" y="2971799"/>
            <a:ext cx="2857847" cy="319015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475656" y="5238624"/>
            <a:ext cx="1627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снег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057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avyvanie_vjug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600259" y="3724656"/>
            <a:ext cx="609600" cy="6096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2671902"/>
            <a:ext cx="2361862" cy="29523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5576" y="459177"/>
            <a:ext cx="457200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Гуляет в поле,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 не конь.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Летает на воле,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Да не птица.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509120"/>
            <a:ext cx="2254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вьюга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609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05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457200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Он рисует на стекле</a:t>
            </a: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Пальмы, звёзды, валенки.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Говорят, ему сто лет,</a:t>
            </a:r>
            <a:b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dirty="0">
                <a:solidFill>
                  <a:srgbClr val="0070C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 шалит, как маленький.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55494" y="5157192"/>
            <a:ext cx="2491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МОРОЗ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1" y="1628800"/>
            <a:ext cx="3716137" cy="333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8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Есть один такой цветок.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Не вплетёшь его в венок.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На него подуй слегка: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Был цветок — и нет цветка.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4232" y="4941168"/>
            <a:ext cx="36038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снежинка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651568"/>
            <a:ext cx="2355260" cy="23309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36911"/>
            <a:ext cx="2304256" cy="2280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72927"/>
            <a:ext cx="2022644" cy="1922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6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48680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Морковка белая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Всю зиму росла.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Солнышко пригрело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И морковку съело. 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5128" y="4973219"/>
            <a:ext cx="38884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СОСУЛЬКА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248" y="1052736"/>
            <a:ext cx="2706831" cy="355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4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Человечек непростой:</a:t>
            </a: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Появляется зимой,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А весною исчезает,</a:t>
            </a:r>
            <a:b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Потому что быстро тает.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680" y="980728"/>
            <a:ext cx="3049488" cy="304948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950498" y="5229200"/>
            <a:ext cx="36936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СНЕГОВИК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80" y="2519646"/>
            <a:ext cx="3258640" cy="384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60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</TotalTime>
  <Words>57</Words>
  <Application>Microsoft Office PowerPoint</Application>
  <PresentationFormat>Экран (4:3)</PresentationFormat>
  <Paragraphs>21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8</cp:revision>
  <dcterms:created xsi:type="dcterms:W3CDTF">2012-12-05T16:52:00Z</dcterms:created>
  <dcterms:modified xsi:type="dcterms:W3CDTF">2013-01-28T15:50:08Z</dcterms:modified>
</cp:coreProperties>
</file>