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Счастье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это....»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14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словарь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Ожегова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Счастье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чувство и состояние полного, высшего удовлетворения (семейное счастье, стремление 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счастью)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15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2602632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оброта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емья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жестокость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доверие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3928" y="122607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лость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жадность</a:t>
            </a:r>
          </a:p>
        </p:txBody>
      </p:sp>
    </p:spTree>
    <p:extLst>
      <p:ext uri="{BB962C8B-B14F-4D97-AF65-F5344CB8AC3E}">
        <p14:creationId xmlns:p14="http://schemas.microsoft.com/office/powerpoint/2010/main" val="242548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506" y="836712"/>
            <a:ext cx="7052878" cy="5935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559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Будьте счастливы!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6909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41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«Счастье — это....»</vt:lpstr>
      <vt:lpstr>словарь Ожегова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«Счастье — это....»</dc:title>
  <cp:lastModifiedBy>оксана</cp:lastModifiedBy>
  <cp:revision>4</cp:revision>
  <dcterms:modified xsi:type="dcterms:W3CDTF">2015-01-14T19:13:44Z</dcterms:modified>
</cp:coreProperties>
</file>