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79694-B5CA-4097-9C81-911BE885CDE4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DE374-CC37-444B-9910-C94D78740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B31468-A413-4037-BB40-A359A45F49A3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A851E-F69B-41DF-A175-C7AE3CAA1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Использование производной для исследования функций и построения графиков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Урок </a:t>
            </a:r>
            <a:r>
              <a:rPr lang="ru-RU" dirty="0" smtClean="0"/>
              <a:t>алгебры в 11 </a:t>
            </a:r>
            <a:r>
              <a:rPr lang="ru-RU" smtClean="0"/>
              <a:t>классе </a:t>
            </a:r>
            <a:r>
              <a:rPr lang="ru-RU" smtClean="0"/>
              <a:t>по теме: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AutoNum type="arabicPeriod"/>
            </a:pPr>
            <a:r>
              <a:rPr lang="ru-RU" dirty="0" smtClean="0"/>
              <a:t>Найти число корней уравнения: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-x=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1/5.</a:t>
            </a:r>
          </a:p>
          <a:p>
            <a:pPr marL="514350" indent="-514350">
              <a:buClrTx/>
              <a:buAutoNum type="arabicPeriod"/>
            </a:pPr>
            <a:r>
              <a:rPr lang="ru-RU" dirty="0" smtClean="0"/>
              <a:t>Для каждого значения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найдите число корней уравнения: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i="1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-14x</a:t>
            </a:r>
            <a:r>
              <a:rPr lang="en-US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-45x</a:t>
            </a:r>
            <a:r>
              <a:rPr lang="en-US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+a=0.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Вычислить производные: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204864"/>
            <a:ext cx="6259151" cy="82190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356992"/>
            <a:ext cx="3024336" cy="93558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Эскиз графика производной функции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y=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+3 </a:t>
            </a:r>
            <a:r>
              <a:rPr lang="ru-RU" sz="2400" dirty="0" smtClean="0"/>
              <a:t>выглядит следующим образом:</a:t>
            </a:r>
            <a:endParaRPr lang="ru-RU" sz="2400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2550790" cy="205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2592288" cy="208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077072"/>
            <a:ext cx="2775226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772816"/>
            <a:ext cx="2555776" cy="205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077072"/>
            <a:ext cx="2780437" cy="223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107504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177281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4077072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07707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Autofit/>
          </a:bodyPr>
          <a:lstStyle/>
          <a:p>
            <a:r>
              <a:rPr lang="ru-RU" sz="2400" dirty="0" smtClean="0"/>
              <a:t>2. Эскиз графика касательной к графику функции       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y=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i="1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smtClean="0"/>
              <a:t>в точке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= -1</a:t>
            </a:r>
            <a:r>
              <a:rPr lang="ru-RU" sz="2400" dirty="0" smtClean="0"/>
              <a:t> имеет следующий вид:</a:t>
            </a:r>
            <a:endParaRPr lang="ru-RU" sz="2400" dirty="0"/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592288" cy="208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2520280" cy="202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107504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177281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4077072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07707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105249"/>
            <a:ext cx="2592288" cy="208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149081"/>
            <a:ext cx="2520280" cy="202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772816"/>
            <a:ext cx="2520280" cy="202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41248"/>
          </a:xfrm>
        </p:spPr>
        <p:txBody>
          <a:bodyPr>
            <a:noAutofit/>
          </a:bodyPr>
          <a:lstStyle/>
          <a:p>
            <a:r>
              <a:rPr lang="ru-RU" sz="2400" dirty="0" smtClean="0"/>
              <a:t>3. Исследование функции с помощью производной представлено в следующем виде: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>Как выглядит график данной функции?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1772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177281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4077072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07707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916832"/>
            <a:ext cx="25066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2520280" cy="202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916832"/>
            <a:ext cx="2520280" cy="202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149080"/>
            <a:ext cx="2448272" cy="196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149080"/>
            <a:ext cx="241713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Прямая со стрелкой 21"/>
          <p:cNvCxnSpPr/>
          <p:nvPr/>
        </p:nvCxnSpPr>
        <p:spPr>
          <a:xfrm>
            <a:off x="827584" y="1268760"/>
            <a:ext cx="648072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555776" y="11967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76056" y="11967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779912" y="11967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004048" y="1268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07904" y="1268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11760" y="126876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339752" y="90872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860032" y="90872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563888" y="90872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98072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f’(x)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236296" y="105273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475656" y="98072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283968" y="98072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131840" y="98072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796136" y="98072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Autofit/>
          </a:bodyPr>
          <a:lstStyle/>
          <a:p>
            <a:r>
              <a:rPr lang="en-US" sz="2400" dirty="0" smtClean="0"/>
              <a:t>4</a:t>
            </a:r>
            <a:r>
              <a:rPr lang="ru-RU" sz="2400" dirty="0" smtClean="0"/>
              <a:t>. В каких точках производная равна нулю?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76056" y="1988840"/>
            <a:ext cx="1219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А. </a:t>
            </a:r>
            <a:r>
              <a:rPr lang="en-US" dirty="0"/>
              <a:t> </a:t>
            </a:r>
            <a:r>
              <a:rPr lang="en-US" dirty="0" smtClean="0"/>
              <a:t>x= -5; 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242088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en-US" dirty="0" smtClean="0"/>
              <a:t>.  x= 1; 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2780928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r>
              <a:rPr lang="en-US" dirty="0" smtClean="0"/>
              <a:t>.  x= 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3140968"/>
            <a:ext cx="147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</a:t>
            </a:r>
            <a:r>
              <a:rPr lang="en-US" dirty="0" smtClean="0"/>
              <a:t>.   x= -5; 1; 4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3501008"/>
            <a:ext cx="17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</a:t>
            </a:r>
            <a:r>
              <a:rPr lang="en-US" dirty="0" smtClean="0"/>
              <a:t>.  x= -5; 1; 2; 4</a:t>
            </a:r>
            <a:endParaRPr lang="ru-RU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4191000" cy="337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Разбить графики на пары: функция и ее производная</a:t>
            </a:r>
            <a:endParaRPr lang="ru-RU" sz="2400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2550790" cy="205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107504" y="177281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177281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177281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005064"/>
            <a:ext cx="268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31840" y="400506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5</a:t>
            </a:r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72816"/>
            <a:ext cx="2592288" cy="208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1" y="1772816"/>
            <a:ext cx="259618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77073"/>
            <a:ext cx="2592288" cy="208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077072"/>
            <a:ext cx="25961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4077072"/>
            <a:ext cx="25961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6084168" y="400506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 данному графику функции постройте график ее производной</a:t>
            </a:r>
            <a:endParaRPr lang="ru-RU" sz="2000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1666875"/>
            <a:ext cx="43815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63888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ru-RU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ru-RU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Сколько корней имеет уравнение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8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-3x=a</a:t>
            </a:r>
            <a:r>
              <a:rPr lang="ru-RU" sz="2800" dirty="0" smtClean="0"/>
              <a:t> при</a:t>
            </a:r>
            <a:r>
              <a:rPr lang="en-US" sz="2800" dirty="0" smtClean="0"/>
              <a:t> </a:t>
            </a:r>
            <a:r>
              <a:rPr lang="ru-RU" sz="2800" dirty="0" smtClean="0"/>
              <a:t>различных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?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Что больше (2,875)</a:t>
            </a:r>
            <a:r>
              <a:rPr lang="en-US" sz="28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6·</a:t>
            </a:r>
            <a:r>
              <a:rPr lang="ru-RU" sz="2800" dirty="0" smtClean="0"/>
              <a:t>(2,875)</a:t>
            </a:r>
            <a:r>
              <a:rPr lang="ru-RU" sz="28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9·</a:t>
            </a:r>
            <a:r>
              <a:rPr lang="ru-RU" sz="2800" dirty="0" smtClean="0"/>
              <a:t>2,875 </a:t>
            </a:r>
          </a:p>
          <a:p>
            <a:pPr>
              <a:buNone/>
            </a:pPr>
            <a:r>
              <a:rPr lang="ru-RU" sz="2800" dirty="0" smtClean="0"/>
              <a:t>                 или (2,971)</a:t>
            </a:r>
            <a:r>
              <a:rPr lang="en-US" sz="28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6·</a:t>
            </a:r>
            <a:r>
              <a:rPr lang="ru-RU" sz="2800" dirty="0" smtClean="0"/>
              <a:t>(2,971)</a:t>
            </a:r>
            <a:r>
              <a:rPr lang="ru-RU" sz="28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9·</a:t>
            </a:r>
            <a:r>
              <a:rPr lang="ru-RU" sz="2800" dirty="0" smtClean="0"/>
              <a:t>2,971 ?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</TotalTime>
  <Words>235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Использование производной для исследования функций и построения графиков   </vt:lpstr>
      <vt:lpstr>Вычислить производные: </vt:lpstr>
      <vt:lpstr>1. Эскиз графика производной функции y= -x3+3 выглядит следующим образом:</vt:lpstr>
      <vt:lpstr>2. Эскиз графика касательной к графику функции        y= -x4-x3 в точке x0= -1 имеет следующий вид:</vt:lpstr>
      <vt:lpstr>3. Исследование функции с помощью производной представлено в следующем виде:      Как выглядит график данной функции?</vt:lpstr>
      <vt:lpstr>4. В каких точках производная равна нулю?</vt:lpstr>
      <vt:lpstr>Разбить графики на пары: функция и ее производная</vt:lpstr>
      <vt:lpstr>По данному графику функции постройте график ее производной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производной для исследования функций и построения графиков</dc:title>
  <dc:creator>Вася</dc:creator>
  <cp:lastModifiedBy>Вася</cp:lastModifiedBy>
  <cp:revision>16</cp:revision>
  <dcterms:created xsi:type="dcterms:W3CDTF">2014-10-19T14:34:37Z</dcterms:created>
  <dcterms:modified xsi:type="dcterms:W3CDTF">2014-10-21T13:40:17Z</dcterms:modified>
</cp:coreProperties>
</file>