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CCE0A-5BD2-4066-BD22-320B4C4985A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AE981-D25C-45A4-A7D6-3D164FD113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E981-D25C-45A4-A7D6-3D164FD1130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1</a:t>
            </a:r>
            <a:endParaRPr lang="ru-RU" sz="2400" dirty="0"/>
          </a:p>
        </p:txBody>
      </p:sp>
      <p:pic>
        <p:nvPicPr>
          <p:cNvPr id="5" name="Рисунок 4" descr="sonstige_beru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7787490" cy="51634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836712"/>
            <a:ext cx="80280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мире профессий»</a:t>
            </a:r>
            <a:endParaRPr lang="ru-RU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10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профессия?»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857_6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060848"/>
            <a:ext cx="6053210" cy="3978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11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«Кому ЭТО нужно?»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a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916832"/>
            <a:ext cx="5802927" cy="40341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12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«Кому ЭТО нужно?»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thumb440x330_989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060848"/>
            <a:ext cx="5455873" cy="4091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13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«Кому ЭТО нужно?»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98477688_1363240769_AGUJEROanteriorperdidasUSmillones_CLAIMA20101112_0198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988840"/>
            <a:ext cx="5632260" cy="4230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14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«Кому ЭТО нужно?»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medinst0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204864"/>
            <a:ext cx="5838133" cy="40195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15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«Кому ЭТО нужно?»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7f97ce9ced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916832"/>
            <a:ext cx="4555268" cy="43844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16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76470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где работает»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1628800"/>
          <a:ext cx="7344816" cy="463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272"/>
                <a:gridCol w="2448272"/>
                <a:gridCol w="2448272"/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Завод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Шофер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Детский сад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Рабочий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Столовая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Воспитатель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Автобус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Продавец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Магазин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Врач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Школа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Повар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Поле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Комбайнер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Больница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Учитель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2627784" y="5373216"/>
            <a:ext cx="3384376" cy="72008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915816" y="1988840"/>
            <a:ext cx="3384376" cy="1656184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915816" y="3140968"/>
            <a:ext cx="3528392" cy="1656184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03848" y="2564904"/>
            <a:ext cx="2736304" cy="504056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915816" y="3645024"/>
            <a:ext cx="3240360" cy="648072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771800" y="4869160"/>
            <a:ext cx="3600400" cy="115212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43808" y="1988840"/>
            <a:ext cx="3384376" cy="5040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347864" y="4221088"/>
            <a:ext cx="2448272" cy="187220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2</a:t>
            </a:r>
            <a:endParaRPr lang="ru-RU" sz="2400" dirty="0"/>
          </a:p>
        </p:txBody>
      </p:sp>
      <p:pic>
        <p:nvPicPr>
          <p:cNvPr id="3" name="Рисунок 2" descr="engenheirosgalpoes-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52736"/>
            <a:ext cx="3744416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astronaut_in_space13656806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052736"/>
            <a:ext cx="3720075" cy="27900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fokusn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212976"/>
            <a:ext cx="3036168" cy="3036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3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профессия?»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kgOTI6047z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060848"/>
            <a:ext cx="6042789" cy="4018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4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профессия?»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1882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916832"/>
            <a:ext cx="5328592" cy="4241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5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профессия?»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водол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988840"/>
            <a:ext cx="5623259" cy="42123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6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профессия?»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c87a73939518cac24b97784a21306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988840"/>
            <a:ext cx="5904656" cy="40643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7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профессия?»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6212_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916832"/>
            <a:ext cx="4331172" cy="43311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8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профессия?»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060848"/>
            <a:ext cx="5488384" cy="4116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№ 9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профессия?»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90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132856"/>
            <a:ext cx="6160534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172</Words>
  <Application>Microsoft Office PowerPoint</Application>
  <PresentationFormat>Экран (4:3)</PresentationFormat>
  <Paragraphs>63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нина</cp:lastModifiedBy>
  <cp:revision>24</cp:revision>
  <dcterms:created xsi:type="dcterms:W3CDTF">2014-03-26T12:28:08Z</dcterms:created>
  <dcterms:modified xsi:type="dcterms:W3CDTF">2015-02-08T18:34:46Z</dcterms:modified>
</cp:coreProperties>
</file>