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3298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Героини сказок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О какой героине сказки говорил А.С. Пушкин?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Месяц под косой блестит,</a:t>
            </a:r>
          </a:p>
          <a:p>
            <a:pPr>
              <a:buNone/>
            </a:pPr>
            <a:r>
              <a:rPr lang="ru-RU" dirty="0" smtClean="0"/>
              <a:t>А во лбу звезда горит,</a:t>
            </a:r>
          </a:p>
          <a:p>
            <a:pPr>
              <a:buNone/>
            </a:pPr>
            <a:r>
              <a:rPr lang="ru-RU" dirty="0" smtClean="0"/>
              <a:t>А сама – то величава,</a:t>
            </a:r>
          </a:p>
          <a:p>
            <a:pPr>
              <a:buNone/>
            </a:pPr>
            <a:r>
              <a:rPr lang="ru-RU" dirty="0" smtClean="0"/>
              <a:t>Выступает словно пава.</a:t>
            </a:r>
          </a:p>
          <a:p>
            <a:pPr>
              <a:buNone/>
            </a:pPr>
            <a:r>
              <a:rPr lang="ru-RU" dirty="0" smtClean="0"/>
              <a:t>А как речь –то говорит,</a:t>
            </a:r>
          </a:p>
          <a:p>
            <a:pPr>
              <a:buNone/>
            </a:pPr>
            <a:r>
              <a:rPr lang="ru-RU" dirty="0" smtClean="0"/>
              <a:t>Словно реченька журчит.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0"/>
            <a:ext cx="7896647" cy="570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rot="10800000" flipV="1">
            <a:off x="1828800" y="6000767"/>
            <a:ext cx="5486400" cy="42862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Царевна - лебедь. «Сказка о царе </a:t>
            </a:r>
            <a:r>
              <a:rPr lang="ru-RU" sz="2000" dirty="0" err="1" smtClean="0"/>
              <a:t>Салтане</a:t>
            </a:r>
            <a:r>
              <a:rPr lang="ru-RU" sz="2000" dirty="0" smtClean="0"/>
              <a:t>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 какой героине сказки говорил А.С. Пушкин?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Но царевна молодая</a:t>
            </a:r>
          </a:p>
          <a:p>
            <a:pPr>
              <a:buNone/>
            </a:pPr>
            <a:r>
              <a:rPr lang="ru-RU" dirty="0" smtClean="0"/>
              <a:t>Тихомолком расцветая.</a:t>
            </a:r>
          </a:p>
          <a:p>
            <a:pPr>
              <a:buNone/>
            </a:pPr>
            <a:r>
              <a:rPr lang="ru-RU" dirty="0" smtClean="0"/>
              <a:t>Между тем росла, росла,</a:t>
            </a:r>
          </a:p>
          <a:p>
            <a:pPr>
              <a:buNone/>
            </a:pPr>
            <a:r>
              <a:rPr lang="ru-RU" dirty="0" smtClean="0"/>
              <a:t>Поднялась – и расцвела.</a:t>
            </a:r>
          </a:p>
          <a:p>
            <a:pPr>
              <a:buNone/>
            </a:pPr>
            <a:r>
              <a:rPr lang="ru-RU" dirty="0" smtClean="0"/>
              <a:t>Белолица, черноброва,</a:t>
            </a:r>
          </a:p>
          <a:p>
            <a:pPr>
              <a:buNone/>
            </a:pPr>
            <a:r>
              <a:rPr lang="ru-RU" dirty="0" smtClean="0"/>
              <a:t>Нраву кроткого такого,</a:t>
            </a:r>
          </a:p>
          <a:p>
            <a:pPr>
              <a:buNone/>
            </a:pPr>
            <a:r>
              <a:rPr lang="ru-RU" dirty="0" smtClean="0"/>
              <a:t>И жених сыскался ей,</a:t>
            </a:r>
          </a:p>
          <a:p>
            <a:pPr>
              <a:buNone/>
            </a:pPr>
            <a:r>
              <a:rPr lang="ru-RU" dirty="0" smtClean="0"/>
              <a:t>Королевич </a:t>
            </a:r>
            <a:r>
              <a:rPr lang="ru-RU" dirty="0" err="1" smtClean="0"/>
              <a:t>Елисей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852" b="1852"/>
          <a:stretch>
            <a:fillRect/>
          </a:stretch>
        </p:blipFill>
        <p:spPr bwMode="auto">
          <a:xfrm>
            <a:off x="500034" y="0"/>
            <a:ext cx="8131839" cy="587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6143644"/>
            <a:ext cx="5486400" cy="71435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Царевна. «Сказка о мёртвой царевне и семи богатырях»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smtClean="0"/>
              <a:t/>
            </a:r>
            <a:br>
              <a:rPr lang="ru-RU" sz="3100" smtClean="0"/>
            </a:br>
            <a:r>
              <a:rPr lang="ru-RU" sz="3100" smtClean="0"/>
              <a:t>Кого </a:t>
            </a:r>
            <a:r>
              <a:rPr lang="ru-RU" sz="3100" dirty="0" smtClean="0"/>
              <a:t>мачеха перед Новым годом отправила в лес за подснежниками?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2976" y="1468420"/>
            <a:ext cx="6842726" cy="496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071934" y="6429396"/>
            <a:ext cx="459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Падчерица.  Маршак «Двенадцать месяцев»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Героиня </a:t>
            </a:r>
            <a:r>
              <a:rPr lang="ru-RU" smtClean="0"/>
              <a:t>какой сказки </a:t>
            </a:r>
            <a:r>
              <a:rPr lang="ru-RU" dirty="0" smtClean="0"/>
              <a:t>спала 100 лет?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55566" y="1600200"/>
            <a:ext cx="623286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71934" y="6429396"/>
            <a:ext cx="519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Спящая красавица. Ш. Перро «Спящая красавица»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звали героиню сказки, которая потеряла туфельку?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357960" y="1600200"/>
            <a:ext cx="442808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00562" y="6286520"/>
            <a:ext cx="324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Золушка. Ш. Перро «Золушка»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2071702"/>
          </a:xfrm>
        </p:spPr>
        <p:txBody>
          <a:bodyPr>
            <a:normAutofit/>
          </a:bodyPr>
          <a:lstStyle/>
          <a:p>
            <a:r>
              <a:rPr lang="ru-RU" dirty="0" smtClean="0"/>
              <a:t>Новикова </a:t>
            </a:r>
            <a:br>
              <a:rPr lang="ru-RU" dirty="0" smtClean="0"/>
            </a:br>
            <a:r>
              <a:rPr lang="ru-RU" dirty="0" smtClean="0"/>
              <a:t>Надежда</a:t>
            </a:r>
            <a:br>
              <a:rPr lang="ru-RU" dirty="0" smtClean="0"/>
            </a:br>
            <a:r>
              <a:rPr lang="ru-RU" dirty="0" smtClean="0"/>
              <a:t>Яковлевна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Школа №46 «Центр </a:t>
            </a:r>
            <a:r>
              <a:rPr lang="ru-RU" dirty="0" err="1" smtClean="0"/>
              <a:t>РиМ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125</TotalTime>
  <Words>130</Words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Героини сказок</vt:lpstr>
      <vt:lpstr> О какой героине сказки говорил А.С. Пушкин? </vt:lpstr>
      <vt:lpstr>Слайд 3</vt:lpstr>
      <vt:lpstr>О какой героине сказки говорил А.С. Пушкин?</vt:lpstr>
      <vt:lpstr>Слайд 5</vt:lpstr>
      <vt:lpstr> Кого мачеха перед Новым годом отправила в лес за подснежниками? </vt:lpstr>
      <vt:lpstr> Героиня какой сказки спала 100 лет? </vt:lpstr>
      <vt:lpstr> Как звали героиню сказки, которая потеряла туфельку? </vt:lpstr>
      <vt:lpstr>Новикова  Надежда Яковлевна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Героини сказок</dc:title>
  <cp:lastModifiedBy>Надежда</cp:lastModifiedBy>
  <cp:revision>25</cp:revision>
  <dcterms:modified xsi:type="dcterms:W3CDTF">2015-02-08T18:53:46Z</dcterms:modified>
</cp:coreProperties>
</file>