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6" r:id="rId6"/>
    <p:sldId id="260" r:id="rId7"/>
    <p:sldId id="261" r:id="rId8"/>
    <p:sldId id="262" r:id="rId9"/>
    <p:sldId id="267" r:id="rId10"/>
    <p:sldId id="263" r:id="rId11"/>
    <p:sldId id="264" r:id="rId12"/>
    <p:sldId id="268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Кемеровской области 70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0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Традиционный </a:t>
            </a:r>
            <a:r>
              <a:rPr lang="ru-RU" dirty="0" err="1" smtClean="0"/>
              <a:t>сопособ</a:t>
            </a:r>
            <a:r>
              <a:rPr lang="ru-RU" dirty="0" smtClean="0"/>
              <a:t> </a:t>
            </a:r>
            <a:r>
              <a:rPr lang="ru-RU" dirty="0"/>
              <a:t>захоронения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04864"/>
            <a:ext cx="4451474" cy="3397801"/>
          </a:xfrm>
        </p:spPr>
      </p:pic>
    </p:spTree>
    <p:extLst>
      <p:ext uri="{BB962C8B-B14F-4D97-AF65-F5344CB8AC3E}">
        <p14:creationId xmlns:p14="http://schemas.microsoft.com/office/powerpoint/2010/main" val="7046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Лабаз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39418"/>
            <a:ext cx="5328592" cy="4067303"/>
          </a:xfrm>
        </p:spPr>
      </p:pic>
    </p:spTree>
    <p:extLst>
      <p:ext uri="{BB962C8B-B14F-4D97-AF65-F5344CB8AC3E}">
        <p14:creationId xmlns:p14="http://schemas.microsoft.com/office/powerpoint/2010/main" val="21242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4C600"/>
                </a:solidFill>
                <a:ea typeface="Calibri"/>
              </a:rPr>
              <a:t>Царские ворота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80895"/>
            <a:ext cx="3528392" cy="4116457"/>
          </a:xfrm>
        </p:spPr>
      </p:pic>
    </p:spTree>
    <p:extLst>
      <p:ext uri="{BB962C8B-B14F-4D97-AF65-F5344CB8AC3E}">
        <p14:creationId xmlns:p14="http://schemas.microsoft.com/office/powerpoint/2010/main" val="42163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Музей-заповедник ''Красная Горка''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300"/>
            <a:ext cx="5400600" cy="4122267"/>
          </a:xfrm>
        </p:spPr>
      </p:pic>
    </p:spTree>
    <p:extLst>
      <p:ext uri="{BB962C8B-B14F-4D97-AF65-F5344CB8AC3E}">
        <p14:creationId xmlns:p14="http://schemas.microsoft.com/office/powerpoint/2010/main" val="14286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a typeface="Calibri"/>
              </a:rPr>
              <a:t>Кузнецкая крепость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36912"/>
            <a:ext cx="4379466" cy="3342837"/>
          </a:xfrm>
        </p:spPr>
      </p:pic>
    </p:spTree>
    <p:extLst>
      <p:ext uri="{BB962C8B-B14F-4D97-AF65-F5344CB8AC3E}">
        <p14:creationId xmlns:p14="http://schemas.microsoft.com/office/powerpoint/2010/main" val="29648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480838" cy="457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Карта Кемеровской области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3168352" cy="4639847"/>
          </a:xfrm>
        </p:spPr>
      </p:pic>
    </p:spTree>
    <p:extLst>
      <p:ext uri="{BB962C8B-B14F-4D97-AF65-F5344CB8AC3E}">
        <p14:creationId xmlns:p14="http://schemas.microsoft.com/office/powerpoint/2010/main" val="32227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>
                <a:ea typeface="Calibri"/>
              </a:rPr>
              <a:t>Музей-заповедник</a:t>
            </a:r>
            <a:r>
              <a:rPr lang="pl-PL" sz="3600" dirty="0">
                <a:latin typeface="Times New Roman"/>
                <a:ea typeface="Calibri"/>
              </a:rPr>
              <a:t> Томская писаница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03" y="2324100"/>
            <a:ext cx="5325806" cy="3508375"/>
          </a:xfrm>
        </p:spPr>
      </p:pic>
    </p:spTree>
    <p:extLst>
      <p:ext uri="{BB962C8B-B14F-4D97-AF65-F5344CB8AC3E}">
        <p14:creationId xmlns:p14="http://schemas.microsoft.com/office/powerpoint/2010/main" val="15657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Кузнецкий Алатау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17153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хребет </a:t>
            </a:r>
            <a:r>
              <a:rPr lang="ru-RU" dirty="0" err="1"/>
              <a:t>Тигер-Тыш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08" y="2324100"/>
            <a:ext cx="4819196" cy="3508375"/>
          </a:xfrm>
        </p:spPr>
      </p:pic>
    </p:spTree>
    <p:extLst>
      <p:ext uri="{BB962C8B-B14F-4D97-AF65-F5344CB8AC3E}">
        <p14:creationId xmlns:p14="http://schemas.microsoft.com/office/powerpoint/2010/main" val="22077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Озеро Большой </a:t>
            </a:r>
            <a:r>
              <a:rPr lang="ru-RU" sz="3600" dirty="0" err="1"/>
              <a:t>Берчикуль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90086"/>
            <a:ext cx="5112568" cy="3902413"/>
          </a:xfrm>
        </p:spPr>
      </p:pic>
    </p:spTree>
    <p:extLst>
      <p:ext uri="{BB962C8B-B14F-4D97-AF65-F5344CB8AC3E}">
        <p14:creationId xmlns:p14="http://schemas.microsoft.com/office/powerpoint/2010/main" val="31819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Шорский</a:t>
            </a:r>
            <a:r>
              <a:rPr lang="ru-RU" dirty="0"/>
              <a:t> национальный парк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42227"/>
            <a:ext cx="5112568" cy="3902413"/>
          </a:xfrm>
        </p:spPr>
      </p:pic>
    </p:spTree>
    <p:extLst>
      <p:ext uri="{BB962C8B-B14F-4D97-AF65-F5344CB8AC3E}">
        <p14:creationId xmlns:p14="http://schemas.microsoft.com/office/powerpoint/2010/main" val="18135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Тазгол</a:t>
            </a:r>
            <a:r>
              <a:rPr lang="ru-RU" dirty="0"/>
              <a:t>, </a:t>
            </a:r>
            <a:r>
              <a:rPr lang="ru-RU" dirty="0" err="1"/>
              <a:t>Шорский</a:t>
            </a:r>
            <a:r>
              <a:rPr lang="ru-RU" dirty="0"/>
              <a:t> </a:t>
            </a:r>
            <a:r>
              <a:rPr lang="ru-RU" dirty="0" err="1"/>
              <a:t>экомузей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5472608" cy="4177230"/>
          </a:xfrm>
        </p:spPr>
      </p:pic>
    </p:spTree>
    <p:extLst>
      <p:ext uri="{BB962C8B-B14F-4D97-AF65-F5344CB8AC3E}">
        <p14:creationId xmlns:p14="http://schemas.microsoft.com/office/powerpoint/2010/main" val="20777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ea typeface="Calibri"/>
              </a:rPr>
              <a:t>Азасская</a:t>
            </a:r>
            <a:r>
              <a:rPr lang="ru-RU" dirty="0">
                <a:ea typeface="Calibri"/>
              </a:rPr>
              <a:t> пещера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93" y="2324100"/>
            <a:ext cx="6310026" cy="3508375"/>
          </a:xfrm>
        </p:spPr>
      </p:pic>
    </p:spTree>
    <p:extLst>
      <p:ext uri="{BB962C8B-B14F-4D97-AF65-F5344CB8AC3E}">
        <p14:creationId xmlns:p14="http://schemas.microsoft.com/office/powerpoint/2010/main" val="35963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</TotalTime>
  <Words>39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Кемеровской области 70 лет</vt:lpstr>
      <vt:lpstr>Карта Кемеровской области</vt:lpstr>
      <vt:lpstr>Музей-заповедник Томская писаница</vt:lpstr>
      <vt:lpstr>Кузнецкий Алатау</vt:lpstr>
      <vt:lpstr>хребет Тигер-Тыш </vt:lpstr>
      <vt:lpstr>Озеро Большой Берчикуль</vt:lpstr>
      <vt:lpstr>Шорский национальный парк</vt:lpstr>
      <vt:lpstr>Тазгол, Шорский экомузей </vt:lpstr>
      <vt:lpstr>Азасская пещера</vt:lpstr>
      <vt:lpstr>Традиционный сопособ захоронения</vt:lpstr>
      <vt:lpstr>Лабаз</vt:lpstr>
      <vt:lpstr>Царские ворота</vt:lpstr>
      <vt:lpstr>Музей-заповедник ''Красная Горка''</vt:lpstr>
      <vt:lpstr>Кузнецкая крепость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Кемеровская область</dc:title>
  <dc:creator>Зая</dc:creator>
  <cp:lastModifiedBy>User</cp:lastModifiedBy>
  <cp:revision>6</cp:revision>
  <dcterms:created xsi:type="dcterms:W3CDTF">2013-01-22T13:55:20Z</dcterms:created>
  <dcterms:modified xsi:type="dcterms:W3CDTF">2013-01-23T13:19:22Z</dcterms:modified>
</cp:coreProperties>
</file>