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4346" y="428604"/>
            <a:ext cx="9484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Основные пути и направления эволюции органического мира</a:t>
            </a:r>
            <a:endParaRPr lang="ru-RU" sz="32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2" y="4357694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Подготовила учитель биологии</a:t>
            </a:r>
          </a:p>
          <a:p>
            <a:pPr algn="ctr"/>
            <a:r>
              <a:rPr lang="ru-RU" i="1" dirty="0" smtClean="0"/>
              <a:t> </a:t>
            </a:r>
            <a:r>
              <a:rPr lang="ru-RU" i="1" dirty="0" err="1" smtClean="0"/>
              <a:t>школы-лицей</a:t>
            </a:r>
            <a:r>
              <a:rPr lang="ru-RU" i="1" dirty="0" smtClean="0"/>
              <a:t> №8</a:t>
            </a:r>
          </a:p>
          <a:p>
            <a:pPr algn="ctr"/>
            <a:r>
              <a:rPr lang="ru-RU" i="1" dirty="0" smtClean="0"/>
              <a:t> с классами для </a:t>
            </a:r>
          </a:p>
          <a:p>
            <a:pPr algn="ctr"/>
            <a:r>
              <a:rPr lang="ru-RU" i="1" dirty="0" smtClean="0"/>
              <a:t>одарённых детей города Павлодара Синицына Ирина Юрьевна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1571612"/>
            <a:ext cx="485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«…</a:t>
            </a:r>
            <a:r>
              <a:rPr lang="ru-RU" sz="2400" i="1" dirty="0" smtClean="0"/>
              <a:t>Эволюция – это процесс приспособления экосистем к изменяющимся условиям жизни на Земле.» </a:t>
            </a:r>
          </a:p>
          <a:p>
            <a:r>
              <a:rPr lang="ru-RU" sz="2400" i="1" dirty="0" smtClean="0"/>
              <a:t>            Академик  А.Н. </a:t>
            </a:r>
            <a:r>
              <a:rPr lang="ru-RU" sz="2400" i="1" dirty="0" err="1" smtClean="0"/>
              <a:t>Северцов</a:t>
            </a:r>
            <a:endParaRPr lang="ru-RU" sz="2400" i="1" dirty="0" smtClean="0"/>
          </a:p>
          <a:p>
            <a:endParaRPr lang="ru-RU" sz="2400" i="1" dirty="0" smtClean="0"/>
          </a:p>
          <a:p>
            <a:endParaRPr lang="ru-RU" sz="2400" dirty="0"/>
          </a:p>
        </p:txBody>
      </p:sp>
      <p:pic>
        <p:nvPicPr>
          <p:cNvPr id="5" name="Рисунок 4" descr="IMG_0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5000636"/>
            <a:ext cx="161926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krasivoe_leto_solnce_foto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28954"/>
            <a:ext cx="4214842" cy="337187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1447"/>
            <a:ext cx="8715404" cy="6536553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0710"/>
            <a:ext cx="8643998" cy="648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7868"/>
            <a:ext cx="8501122" cy="637584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66" cy="6482975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28" cy="642939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14" cy="6268661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1447"/>
            <a:ext cx="8715404" cy="6536553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66" cy="6482975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429684" cy="63222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0710"/>
            <a:ext cx="8643998" cy="6482999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928670"/>
            <a:ext cx="6786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Это процесс, с помощью которого жизнь пытается обвести вокруг пальца время…</a:t>
            </a:r>
            <a:endParaRPr lang="ru-RU" sz="48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643966" cy="6482975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715404" cy="6536553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1439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Спасибо за внимание!</a:t>
            </a:r>
          </a:p>
          <a:p>
            <a:pPr algn="ctr"/>
            <a:endParaRPr lang="ru-RU" sz="4400" b="1" i="1" dirty="0" smtClean="0"/>
          </a:p>
          <a:p>
            <a:pPr algn="ctr"/>
            <a:endParaRPr lang="ru-RU" sz="4400" b="1" i="1" dirty="0" smtClean="0"/>
          </a:p>
          <a:p>
            <a:pPr algn="ctr"/>
            <a:r>
              <a:rPr lang="ru-RU" sz="4400" b="1" i="1" dirty="0" smtClean="0"/>
              <a:t>Пожалуйста, </a:t>
            </a:r>
          </a:p>
          <a:p>
            <a:pPr algn="ctr"/>
            <a:r>
              <a:rPr lang="ru-RU" sz="4400" b="1" i="1" dirty="0" smtClean="0"/>
              <a:t>оставьте две звезды и одно пожелание!</a:t>
            </a:r>
            <a:endParaRPr lang="ru-RU" sz="4400" b="1" i="1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14282" y="1000108"/>
            <a:ext cx="2571768" cy="235745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5929322" y="3929066"/>
            <a:ext cx="2786082" cy="241459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857232"/>
            <a:ext cx="411202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Цели для </a:t>
            </a:r>
            <a:r>
              <a:rPr lang="ru-RU" sz="3400" b="1" i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учителя:</a:t>
            </a:r>
          </a:p>
          <a:p>
            <a:r>
              <a:rPr lang="ru-RU" sz="3400" b="1" i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ru-RU" sz="3400" b="1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ru-RU" sz="3400" dirty="0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60778"/>
            <a:ext cx="8072494" cy="555430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286776" cy="621508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01090" cy="637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429684" cy="6322263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642942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01090" cy="637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1090" cy="637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</TotalTime>
  <Words>75</Words>
  <Application>Microsoft Office PowerPoint</Application>
  <PresentationFormat>Экран (4:3)</PresentationFormat>
  <Paragraphs>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 </cp:lastModifiedBy>
  <cp:revision>13</cp:revision>
  <dcterms:modified xsi:type="dcterms:W3CDTF">2013-12-04T06:26:39Z</dcterms:modified>
</cp:coreProperties>
</file>