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89" r:id="rId3"/>
    <p:sldId id="258" r:id="rId4"/>
    <p:sldId id="259" r:id="rId5"/>
    <p:sldId id="260" r:id="rId6"/>
    <p:sldId id="261" r:id="rId7"/>
    <p:sldId id="262" r:id="rId8"/>
    <p:sldId id="270" r:id="rId9"/>
    <p:sldId id="274" r:id="rId10"/>
    <p:sldId id="264" r:id="rId11"/>
    <p:sldId id="284" r:id="rId12"/>
    <p:sldId id="271" r:id="rId13"/>
    <p:sldId id="275" r:id="rId14"/>
    <p:sldId id="272" r:id="rId15"/>
    <p:sldId id="285" r:id="rId16"/>
    <p:sldId id="273" r:id="rId17"/>
    <p:sldId id="287" r:id="rId18"/>
    <p:sldId id="286" r:id="rId19"/>
    <p:sldId id="265" r:id="rId20"/>
    <p:sldId id="266" r:id="rId21"/>
    <p:sldId id="276" r:id="rId22"/>
    <p:sldId id="277" r:id="rId23"/>
    <p:sldId id="267" r:id="rId24"/>
    <p:sldId id="278" r:id="rId25"/>
    <p:sldId id="268" r:id="rId26"/>
    <p:sldId id="279" r:id="rId27"/>
    <p:sldId id="280" r:id="rId28"/>
    <p:sldId id="281" r:id="rId29"/>
    <p:sldId id="282" r:id="rId30"/>
    <p:sldId id="283" r:id="rId31"/>
    <p:sldId id="269" r:id="rId32"/>
    <p:sldId id="290" r:id="rId33"/>
    <p:sldId id="291" r:id="rId34"/>
    <p:sldId id="292" r:id="rId35"/>
    <p:sldId id="293" r:id="rId36"/>
    <p:sldId id="288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3BB9-7189-4620-B459-7680BE9C5D7C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5CBC-19E2-462E-AE36-4EAFA5C73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3BB9-7189-4620-B459-7680BE9C5D7C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5CBC-19E2-462E-AE36-4EAFA5C73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3BB9-7189-4620-B459-7680BE9C5D7C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5CBC-19E2-462E-AE36-4EAFA5C73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3BB9-7189-4620-B459-7680BE9C5D7C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5CBC-19E2-462E-AE36-4EAFA5C73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3BB9-7189-4620-B459-7680BE9C5D7C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5CBC-19E2-462E-AE36-4EAFA5C73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3BB9-7189-4620-B459-7680BE9C5D7C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5CBC-19E2-462E-AE36-4EAFA5C73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3BB9-7189-4620-B459-7680BE9C5D7C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5CBC-19E2-462E-AE36-4EAFA5C73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3BB9-7189-4620-B459-7680BE9C5D7C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5CBC-19E2-462E-AE36-4EAFA5C73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3BB9-7189-4620-B459-7680BE9C5D7C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5CBC-19E2-462E-AE36-4EAFA5C73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3BB9-7189-4620-B459-7680BE9C5D7C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5CBC-19E2-462E-AE36-4EAFA5C739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93BB9-7189-4620-B459-7680BE9C5D7C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785CBC-19E2-462E-AE36-4EAFA5C739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B93BB9-7189-4620-B459-7680BE9C5D7C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785CBC-19E2-462E-AE36-4EAFA5C739D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1.static.slando.com/photos/live/73/golovolomka-tangram_34431473_1_F.jpg" TargetMode="External"/><Relationship Id="rId2" Type="http://schemas.openxmlformats.org/officeDocument/2006/relationships/hyperlink" Target="http://nanotetechology.ucoz.ru/_ph/3/708559231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afvisuals.files.wordpress.com/2008/11/tangram_erwan_01-copy.jpg?w=720&amp;h=50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36712"/>
            <a:ext cx="7851648" cy="3384376"/>
          </a:xfrm>
        </p:spPr>
        <p:txBody>
          <a:bodyPr>
            <a:noAutofit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1600" dirty="0" smtClean="0"/>
              <a:t>Муниципальное бюджетное образовательное учреждение  </a:t>
            </a:r>
            <a:br>
              <a:rPr lang="ru-RU" sz="1600" dirty="0" smtClean="0"/>
            </a:br>
            <a:r>
              <a:rPr lang="ru-RU" sz="1600" dirty="0" smtClean="0"/>
              <a:t>«Уруссинская основная общеобразовательная школа №2»</a:t>
            </a:r>
            <a:br>
              <a:rPr lang="ru-RU" sz="1600" dirty="0" smtClean="0"/>
            </a:br>
            <a:r>
              <a:rPr lang="ru-RU" sz="1600" dirty="0" err="1" smtClean="0"/>
              <a:t>Ютазинского</a:t>
            </a:r>
            <a:r>
              <a:rPr lang="ru-RU" sz="1600" dirty="0" smtClean="0"/>
              <a:t> муниципального района  Республики Татарстан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                                                                </a:t>
            </a:r>
            <a:br>
              <a:rPr lang="ru-RU" sz="4000" dirty="0" smtClean="0"/>
            </a:br>
            <a:r>
              <a:rPr lang="ru-RU" sz="4000" dirty="0" smtClean="0"/>
              <a:t>«Разрезная геометрия».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149080"/>
            <a:ext cx="7854696" cy="165618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Авторская программа учителя математики первой                               </a:t>
            </a:r>
          </a:p>
          <a:p>
            <a:r>
              <a:rPr lang="ru-RU" dirty="0" smtClean="0"/>
              <a:t>                                                                 квалификационной категории</a:t>
            </a:r>
          </a:p>
          <a:p>
            <a:r>
              <a:rPr lang="ru-RU" dirty="0" smtClean="0"/>
              <a:t>                                   </a:t>
            </a:r>
            <a:r>
              <a:rPr lang="ru-RU" dirty="0" err="1" smtClean="0"/>
              <a:t>Вильдановой</a:t>
            </a:r>
            <a:r>
              <a:rPr lang="ru-RU" dirty="0" smtClean="0"/>
              <a:t>  </a:t>
            </a:r>
            <a:r>
              <a:rPr lang="ru-RU" dirty="0" err="1" smtClean="0"/>
              <a:t>Ильмиры</a:t>
            </a:r>
            <a:r>
              <a:rPr lang="ru-RU" dirty="0" smtClean="0"/>
              <a:t>  </a:t>
            </a:r>
            <a:r>
              <a:rPr lang="ru-RU" dirty="0" err="1" smtClean="0"/>
              <a:t>Фанисовны</a:t>
            </a:r>
            <a:r>
              <a:rPr lang="ru-RU" dirty="0" smtClean="0"/>
              <a:t>.   </a:t>
            </a:r>
          </a:p>
          <a:p>
            <a:r>
              <a:rPr lang="ru-RU" dirty="0" smtClean="0"/>
              <a:t>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ЛЕГЕНДЫ ПОЯВЛЕНИЯ «ТАНГРАМ»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dirty="0" err="1" smtClean="0"/>
              <a:t>Танграм</a:t>
            </a:r>
            <a:r>
              <a:rPr lang="ru-RU" dirty="0" smtClean="0"/>
              <a:t>  - очень древняя  игра – головоломка. Она появилась в Китае более 4000 лет назад. Существует целый ряд версий и гипотез возникновения игры “</a:t>
            </a:r>
            <a:r>
              <a:rPr lang="ru-RU" dirty="0" err="1" smtClean="0"/>
              <a:t>Танграм</a:t>
            </a:r>
            <a:r>
              <a:rPr lang="ru-RU" dirty="0" smtClean="0"/>
              <a:t>”.</a:t>
            </a:r>
          </a:p>
          <a:p>
            <a:pPr fontAlgn="base"/>
            <a:r>
              <a:rPr lang="ru-RU" dirty="0" smtClean="0"/>
              <a:t> Легенда первая: версия про разбитую плитку.</a:t>
            </a:r>
          </a:p>
          <a:p>
            <a:pPr fontAlgn="base"/>
            <a:r>
              <a:rPr lang="ru-RU" dirty="0" smtClean="0"/>
              <a:t>Более 4000 тысяч лет назад у одного человека из рук выпала фарфоровая плитка и разбилась на семь частей. Расстроенный, он в спешке старался ее сложить, но каждый раз получал все новые интересные изображения. Это занятие оказалось настолько увлекательным, что впоследствии квадрат, составленный из семи геометрических фигур, назвали Доской Мудрости.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102920433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Легенда вторая: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три мудреца придумали «</a:t>
            </a:r>
            <a:r>
              <a:rPr lang="ru-RU" dirty="0" err="1" smtClean="0"/>
              <a:t>Ши-Чао-Тю</a:t>
            </a:r>
            <a:r>
              <a:rPr lang="ru-RU" dirty="0" smtClean="0"/>
              <a:t>».</a:t>
            </a:r>
          </a:p>
          <a:p>
            <a:pPr fontAlgn="base"/>
            <a:r>
              <a:rPr lang="ru-RU" dirty="0" smtClean="0"/>
              <a:t>Появление этой китайской головоломки связано с красивой легендой. Почти две с половиной тысячи лет тому назад у немолодого императора Китая родился долгожданный сын и наследник. Шли годы. Мальчик рос здоровым и сообразительным не по </a:t>
            </a:r>
            <a:r>
              <a:rPr lang="ru-RU" dirty="0" err="1" smtClean="0"/>
              <a:t>летам.Одно</a:t>
            </a:r>
            <a:r>
              <a:rPr lang="ru-RU" dirty="0" smtClean="0"/>
              <a:t> беспокоило старого императора: его сын, будущий властелин огромной страны, не хотел учиться. Мальчику доставляло большее удовольствие целый день забавляться игрушками. Император призвал к себе трех мудрецов, один из которых был известен как математик, другой прославился как художник, а третий был знаменитым философом, и повелел им придумать игру, забавляясь которой, его сын постиг бы начала математики, научился смотреть на окружающий мир пристальными глазами художника, стал бы терпеливым, как истинный философ, и понял бы, что зачастую сложные вещи состоят из простых вещей. Три мудреца придумали "</a:t>
            </a:r>
            <a:r>
              <a:rPr lang="ru-RU" dirty="0" err="1" smtClean="0"/>
              <a:t>Ши-Чао-Тю</a:t>
            </a:r>
            <a:r>
              <a:rPr lang="ru-RU" dirty="0" smtClean="0"/>
              <a:t>"- квадрат, разрезанный на семь частей.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10292043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Легенда третья: семь книг Тана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fontAlgn="base">
              <a:buNone/>
            </a:pPr>
            <a:r>
              <a:rPr lang="ru-RU" dirty="0" smtClean="0"/>
              <a:t>«</a:t>
            </a:r>
            <a:r>
              <a:rPr lang="ru-RU" sz="7200" dirty="0" smtClean="0"/>
              <a:t>В записках покойного профессора </a:t>
            </a:r>
            <a:r>
              <a:rPr lang="ru-RU" sz="7200" dirty="0" err="1" smtClean="0"/>
              <a:t>Челленора</a:t>
            </a:r>
            <a:r>
              <a:rPr lang="ru-RU" sz="7200" dirty="0" smtClean="0"/>
              <a:t>, попавших в руки автора, — утверждал </a:t>
            </a:r>
            <a:r>
              <a:rPr lang="ru-RU" sz="7200" dirty="0" err="1" smtClean="0"/>
              <a:t>Лойд</a:t>
            </a:r>
            <a:r>
              <a:rPr lang="ru-RU" sz="7200" dirty="0" smtClean="0"/>
              <a:t>, — имеются сведения о том, что семь книг о </a:t>
            </a:r>
            <a:r>
              <a:rPr lang="ru-RU" sz="7200" dirty="0" err="1" smtClean="0"/>
              <a:t>танграмах</a:t>
            </a:r>
            <a:r>
              <a:rPr lang="ru-RU" sz="7200" dirty="0" smtClean="0"/>
              <a:t>, каждая из которых насчитывает ровно тысячу фигур, были составлены в Китае более 4000 лет назад. Эти книги ныне стали столь большой редкостью, что за те сорок лет, которые профессор </a:t>
            </a:r>
            <a:r>
              <a:rPr lang="ru-RU" sz="7200" dirty="0" err="1" smtClean="0"/>
              <a:t>Челленор</a:t>
            </a:r>
            <a:r>
              <a:rPr lang="ru-RU" sz="7200" dirty="0" smtClean="0"/>
              <a:t> провел в Китае, ему лишь раз удалось видеть первое издание первого из семи томов (сохранившихся полностью) и несколько разрозненных фрагмента второго тома».Согласно легенде </a:t>
            </a:r>
            <a:r>
              <a:rPr lang="ru-RU" sz="7200" dirty="0" err="1" smtClean="0"/>
              <a:t>Лойда</a:t>
            </a:r>
            <a:r>
              <a:rPr lang="ru-RU" sz="7200" dirty="0" smtClean="0"/>
              <a:t>, Тан был легендарным китайским мудрецом, которому его соотечественники поклонялись как божеству. Фигуры в своих семи книгах он расположил в соответствии с семью стадиями в эволюции Земли. Его </a:t>
            </a:r>
            <a:r>
              <a:rPr lang="ru-RU" sz="7200" dirty="0" err="1" smtClean="0"/>
              <a:t>танграмы</a:t>
            </a:r>
            <a:r>
              <a:rPr lang="ru-RU" sz="7200" dirty="0" smtClean="0"/>
              <a:t> начинаются с символических изображений хаоса и принципа «</a:t>
            </a:r>
            <a:r>
              <a:rPr lang="ru-RU" sz="7200" dirty="0" err="1" smtClean="0"/>
              <a:t>инь</a:t>
            </a:r>
            <a:r>
              <a:rPr lang="ru-RU" sz="7200" dirty="0" smtClean="0"/>
              <a:t> и </a:t>
            </a:r>
            <a:r>
              <a:rPr lang="ru-RU" sz="7200" dirty="0" err="1" smtClean="0"/>
              <a:t>ян</a:t>
            </a:r>
            <a:r>
              <a:rPr lang="ru-RU" sz="7200" dirty="0" smtClean="0"/>
              <a:t>». Затем следуют простейшие формы жизни, по мере продвижения по древу эволюции появляются фигуры рыб, птиц, животных и человека. По пути в различных местах попадаются изображения того, что создано человеком: орудию труда, мебель, одежда и архитектурные сооружения. </a:t>
            </a:r>
            <a:r>
              <a:rPr lang="ru-RU" sz="7200" dirty="0" err="1" smtClean="0"/>
              <a:t>Лойд</a:t>
            </a:r>
            <a:r>
              <a:rPr lang="ru-RU" sz="7200" dirty="0" smtClean="0"/>
              <a:t> часто цитирует высказывания Конфуция, философа по имени </a:t>
            </a:r>
            <a:r>
              <a:rPr lang="ru-RU" sz="7200" dirty="0" err="1" smtClean="0"/>
              <a:t>Шуфуце</a:t>
            </a:r>
            <a:r>
              <a:rPr lang="ru-RU" sz="7200" dirty="0" smtClean="0"/>
              <a:t>, комментатора Ли </a:t>
            </a:r>
            <a:r>
              <a:rPr lang="ru-RU" sz="7200" dirty="0" err="1" smtClean="0"/>
              <a:t>Хуанчжан</a:t>
            </a:r>
            <a:r>
              <a:rPr lang="ru-RU" sz="7200" dirty="0" smtClean="0"/>
              <a:t> и вымышленного профессора </a:t>
            </a:r>
            <a:r>
              <a:rPr lang="ru-RU" sz="7200" dirty="0" err="1" smtClean="0"/>
              <a:t>Челленора</a:t>
            </a:r>
            <a:r>
              <a:rPr lang="ru-RU" sz="7200" dirty="0" smtClean="0"/>
              <a:t>. Ли </a:t>
            </a:r>
            <a:r>
              <a:rPr lang="ru-RU" sz="7200" dirty="0" err="1" smtClean="0"/>
              <a:t>Хуанчжан</a:t>
            </a:r>
            <a:r>
              <a:rPr lang="ru-RU" sz="7200" dirty="0" smtClean="0"/>
              <a:t> упоминается в связи с тем, что по преданию он знал все фигуры из семи книг Тана прежде, чем научился говорить. Встречаются у </a:t>
            </a:r>
            <a:r>
              <a:rPr lang="ru-RU" sz="7200" dirty="0" err="1" smtClean="0"/>
              <a:t>Лойда</a:t>
            </a:r>
            <a:r>
              <a:rPr lang="ru-RU" sz="7200" dirty="0" smtClean="0"/>
              <a:t> и ссылки на «известные» китайские пословицы типа «Только глупец взялся бы написать восьмую книгу Тана».</a:t>
            </a:r>
          </a:p>
          <a:p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1029204337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4400" b="1" dirty="0" smtClean="0"/>
              <a:t>"ТАНГРАМ" В ЛИТЕРАТУРНЫХ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b="1" dirty="0" smtClean="0"/>
              <a:t>ПРОИЗВЕДЕНИЯХ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ru-RU" dirty="0" smtClean="0"/>
              <a:t>Льюис Кэрролл</a:t>
            </a:r>
          </a:p>
          <a:p>
            <a:pPr fontAlgn="base"/>
            <a:r>
              <a:rPr lang="ru-RU" dirty="0" smtClean="0"/>
              <a:t>Все мы хорошо знаем книгу “Алиса в стране чудес” Л.Кэрролла . Однако это его не единственное произведение. В книге “Модная китайская головоломка” он пишет, что </a:t>
            </a:r>
            <a:r>
              <a:rPr lang="ru-RU" dirty="0" err="1" smtClean="0"/>
              <a:t>танграм</a:t>
            </a:r>
            <a:r>
              <a:rPr lang="ru-RU" dirty="0" smtClean="0"/>
              <a:t> был любимой игрой Наполеона Бонапарта, который, лишившись трона, в изгнании на Острове Святой Елены проводил долгие часы за этой забавой, “упражняя свое терпение и находчивость”.</a:t>
            </a:r>
          </a:p>
          <a:p>
            <a:pPr fontAlgn="base"/>
            <a:r>
              <a:rPr lang="ru-RU" dirty="0" smtClean="0"/>
              <a:t>Эдгар А. По</a:t>
            </a:r>
          </a:p>
          <a:p>
            <a:pPr fontAlgn="base"/>
            <a:r>
              <a:rPr lang="ru-RU" dirty="0" smtClean="0"/>
              <a:t>Одним из поклонников игры был Эдгар А. По. Принадлежавший ему </a:t>
            </a:r>
            <a:r>
              <a:rPr lang="ru-RU" dirty="0" err="1" smtClean="0"/>
              <a:t>танграм</a:t>
            </a:r>
            <a:r>
              <a:rPr lang="ru-RU" dirty="0" smtClean="0"/>
              <a:t>, сделан из слоновой кости и в настоящее время хранится в Нью-Йоркской публичной библиотеке.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Известный писатель и дипломат Роберт Ван </a:t>
            </a:r>
            <a:r>
              <a:rPr lang="ru-RU" sz="2700" dirty="0" err="1" smtClean="0"/>
              <a:t>Гулик</a:t>
            </a:r>
            <a:r>
              <a:rPr lang="ru-RU" sz="2700" dirty="0" smtClean="0"/>
              <a:t> в романе “Убивающие ногтями” построил весь сюжет книги вокруг </a:t>
            </a:r>
            <a:r>
              <a:rPr lang="ru-RU" sz="2700" dirty="0" err="1" smtClean="0"/>
              <a:t>танграма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книга и писатель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935163"/>
            <a:ext cx="4139952" cy="4389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1029203039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Танграм</a:t>
            </a:r>
            <a:r>
              <a:rPr lang="ru-RU" dirty="0" smtClean="0"/>
              <a:t> в современной моде.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err="1" smtClean="0"/>
              <a:t>Bandada</a:t>
            </a:r>
            <a:r>
              <a:rPr lang="ru-RU" dirty="0" smtClean="0"/>
              <a:t> – это молодой испанский бренд, специализирующийся на </a:t>
            </a:r>
            <a:r>
              <a:rPr lang="ru-RU" dirty="0" err="1" smtClean="0"/>
              <a:t>креативных</a:t>
            </a:r>
            <a:r>
              <a:rPr lang="ru-RU" dirty="0" smtClean="0"/>
              <a:t> украшениях. Свое существование начал в 2008-ом в Барселоне с подачи энергичных подруг-дизайнеров </a:t>
            </a:r>
            <a:r>
              <a:rPr lang="ru-RU" b="1" dirty="0" smtClean="0"/>
              <a:t>Анны Марии </a:t>
            </a:r>
            <a:r>
              <a:rPr lang="ru-RU" b="1" dirty="0" err="1" smtClean="0"/>
              <a:t>Рамирез</a:t>
            </a:r>
            <a:r>
              <a:rPr lang="ru-RU" b="1" dirty="0" smtClean="0"/>
              <a:t> (</a:t>
            </a:r>
            <a:r>
              <a:rPr lang="ru-RU" b="1" dirty="0" err="1" smtClean="0"/>
              <a:t>Ana</a:t>
            </a:r>
            <a:r>
              <a:rPr lang="ru-RU" b="1" dirty="0" smtClean="0"/>
              <a:t> </a:t>
            </a:r>
            <a:r>
              <a:rPr lang="ru-RU" b="1" dirty="0" err="1" smtClean="0"/>
              <a:t>María</a:t>
            </a:r>
            <a:r>
              <a:rPr lang="ru-RU" b="1" dirty="0" smtClean="0"/>
              <a:t> </a:t>
            </a:r>
            <a:r>
              <a:rPr lang="ru-RU" b="1" dirty="0" err="1" smtClean="0"/>
              <a:t>Ramírez</a:t>
            </a:r>
            <a:r>
              <a:rPr lang="ru-RU" b="1" dirty="0" smtClean="0"/>
              <a:t>)</a:t>
            </a:r>
            <a:r>
              <a:rPr lang="ru-RU" dirty="0" smtClean="0"/>
              <a:t> и </a:t>
            </a:r>
            <a:r>
              <a:rPr lang="ru-RU" b="1" dirty="0" err="1" smtClean="0"/>
              <a:t>Адрианы</a:t>
            </a:r>
            <a:r>
              <a:rPr lang="ru-RU" b="1" dirty="0" smtClean="0"/>
              <a:t> </a:t>
            </a:r>
            <a:r>
              <a:rPr lang="ru-RU" b="1" dirty="0" err="1" smtClean="0"/>
              <a:t>Диаз</a:t>
            </a:r>
            <a:r>
              <a:rPr lang="ru-RU" b="1" dirty="0" smtClean="0"/>
              <a:t> (</a:t>
            </a:r>
            <a:r>
              <a:rPr lang="ru-RU" b="1" dirty="0" err="1" smtClean="0"/>
              <a:t>Adriana</a:t>
            </a:r>
            <a:r>
              <a:rPr lang="ru-RU" b="1" dirty="0" smtClean="0"/>
              <a:t> </a:t>
            </a:r>
            <a:r>
              <a:rPr lang="ru-RU" b="1" dirty="0" err="1" smtClean="0"/>
              <a:t>Díaz</a:t>
            </a:r>
            <a:r>
              <a:rPr lang="ru-RU" b="1" dirty="0" smtClean="0"/>
              <a:t>)</a:t>
            </a:r>
            <a:r>
              <a:rPr lang="ru-RU" dirty="0" smtClean="0"/>
              <a:t>. На создание свежей коллекции брошек и колец их вдохновила известная китайская головоломка </a:t>
            </a:r>
            <a:r>
              <a:rPr lang="ru-RU" b="1" dirty="0" err="1" smtClean="0"/>
              <a:t>танграм</a:t>
            </a:r>
            <a:r>
              <a:rPr lang="ru-RU" dirty="0" smtClean="0"/>
              <a:t> (главное задание игры – из 7 разноцветных плоских фигур, складывая их определённым образом, получить другую фигуру, более сложную – силуэт животного, человека и т.д.).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dirty="0" smtClean="0"/>
              <a:t>1. Танграм.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2. Легенды появления «Танграм»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3. « Танграм» в литературных произведениях.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4. Танграм в современной моде.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5. Жизнь в танграме.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ANGRAM-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ANGRAM-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ANGRAM-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Жизнь в танграме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Головоломные идеи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Головоломка придумана 4 000 лет тому назад, но мода на нее не проходит до сих пор. Самые современные дизайнеры используют идею складывания элементов </a:t>
            </a:r>
            <a:r>
              <a:rPr lang="ru-RU" dirty="0" err="1" smtClean="0"/>
              <a:t>танграма</a:t>
            </a:r>
            <a:r>
              <a:rPr lang="ru-RU" dirty="0" smtClean="0"/>
              <a:t> в своих модных коллекциях.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ANGRAM-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Танграм</a:t>
            </a:r>
            <a:r>
              <a:rPr lang="ru-RU" dirty="0" smtClean="0"/>
              <a:t> во всех его проявлениях можно встретить начиная от дизайна одежды, заканчивая архитектурой и ландшафтным дизайном. Самое удачное применение </a:t>
            </a:r>
            <a:r>
              <a:rPr lang="ru-RU" dirty="0" err="1" smtClean="0"/>
              <a:t>танграма</a:t>
            </a:r>
            <a:r>
              <a:rPr lang="ru-RU" dirty="0" smtClean="0"/>
              <a:t>, пожалуй в качестве мебели. Вся мебель построенная по принципу </a:t>
            </a:r>
            <a:r>
              <a:rPr lang="ru-RU" dirty="0" err="1" smtClean="0"/>
              <a:t>танграма</a:t>
            </a:r>
            <a:r>
              <a:rPr lang="ru-RU" dirty="0" smtClean="0"/>
              <a:t> очень удобна и функциональна. Каждый раз она может видоизменятся в зависимости от настроения и желания хозяина. Сколько всевозможных вариантов и комбинаций можно составить из этих симпатичных полочек. Сами производители выпустили вместе с инструкцией по сборке несколько страниц с идеями для библиотеки, гостиной, спальни и детской.   Самое вкусное применение </a:t>
            </a:r>
            <a:r>
              <a:rPr lang="ru-RU" dirty="0" err="1" smtClean="0"/>
              <a:t>танграма</a:t>
            </a:r>
            <a:r>
              <a:rPr lang="ru-RU" dirty="0" smtClean="0"/>
              <a:t> в шоколаде.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_450_lago1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_450_lago25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_3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102920303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Танграм</a:t>
            </a:r>
            <a:endParaRPr lang="ru-RU" dirty="0"/>
          </a:p>
        </p:txBody>
      </p:sp>
      <p:pic>
        <p:nvPicPr>
          <p:cNvPr id="4" name="Содержимое 3" descr="27411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62324" y="1052736"/>
            <a:ext cx="4594051" cy="496855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_120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/>
          <a:lstStyle/>
          <a:p>
            <a:pPr fontAlgn="base"/>
            <a:r>
              <a:rPr lang="ru-RU" sz="3200" dirty="0" smtClean="0"/>
              <a:t> Закончить о </a:t>
            </a:r>
            <a:r>
              <a:rPr lang="ru-RU" sz="3200" dirty="0" err="1" smtClean="0"/>
              <a:t>танграмах</a:t>
            </a:r>
            <a:r>
              <a:rPr lang="ru-RU" sz="3200" dirty="0" smtClean="0"/>
              <a:t> хочется словами М. </a:t>
            </a:r>
            <a:r>
              <a:rPr lang="ru-RU" sz="3200" dirty="0" err="1" smtClean="0"/>
              <a:t>Гарднера</a:t>
            </a:r>
            <a:r>
              <a:rPr lang="ru-RU" sz="3200" dirty="0" smtClean="0"/>
              <a:t>: "Очарование </a:t>
            </a:r>
            <a:r>
              <a:rPr lang="ru-RU" sz="3200" dirty="0" err="1" smtClean="0"/>
              <a:t>танграма</a:t>
            </a:r>
            <a:r>
              <a:rPr lang="ru-RU" sz="3200" dirty="0" smtClean="0"/>
              <a:t> состоит в простоте материала и в кажущейся его непригодности для создания фигурок, обладающих эстетической привлекательностью»</a:t>
            </a:r>
          </a:p>
          <a:p>
            <a:pPr fontAlgn="base"/>
            <a:endParaRPr lang="ru-RU" dirty="0" smtClean="0"/>
          </a:p>
          <a:p>
            <a:pPr fontAlgn="base">
              <a:buNone/>
            </a:pPr>
            <a:r>
              <a:rPr lang="ru-RU" dirty="0" smtClean="0"/>
              <a:t>    </a:t>
            </a:r>
            <a:r>
              <a:rPr lang="ru-RU" sz="3200" dirty="0" smtClean="0"/>
              <a:t>Желаю всем хорошей разрядки от трудных ежедневных проблем , погрузившись в мир «ТАНГРАМ».</a:t>
            </a:r>
          </a:p>
          <a:p>
            <a:pPr fontAlgn="base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Выставка работ</a:t>
            </a:r>
            <a:endParaRPr lang="ru-RU" dirty="0"/>
          </a:p>
        </p:txBody>
      </p:sp>
      <p:pic>
        <p:nvPicPr>
          <p:cNvPr id="4" name="Содержимое 3" descr="C:\Users\Ильмира\Desktop\на неделю матем\фото матем\IMG_281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835292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фото матем 2013-2014\IMG_28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818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7040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 descr="E:\танграм в гостях у сказки\-4g9YuZjncM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льмира\Desktop\авторс\авторская раб Разрезная геометрия\танграм в гостях у сказки\dpcPDVTs7V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Использованные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http://nanotetechology.ucoz.ru/_ph/3/708559231.jpg</a:t>
            </a:r>
            <a:endParaRPr lang="ru-RU" sz="28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http://1.static.slando.com/photos/live/73/golovolomka-tangram_34431473_1_F.jpg</a:t>
            </a:r>
            <a:endParaRPr lang="ru-RU" sz="28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http://safvisuals.files.wordpress.com/2008/11/tangram_erwan_01-copy.jpg?w=720&amp;h=508</a:t>
            </a:r>
            <a:endParaRPr lang="ru-RU" sz="28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http://1.static.slando.com/photos/live/73/golovolomka-tangram_34431473_1_F.jpg</a:t>
            </a:r>
            <a:endParaRPr lang="ru-RU" sz="28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/>
          </a:bodyPr>
          <a:lstStyle/>
          <a:p>
            <a:r>
              <a:rPr lang="ru-RU" b="1" dirty="0" smtClean="0"/>
              <a:t> </a:t>
            </a:r>
            <a:r>
              <a:rPr lang="ru-RU" b="1" dirty="0" err="1" smtClean="0"/>
              <a:t>Танграм</a:t>
            </a:r>
            <a:r>
              <a:rPr lang="ru-RU" dirty="0" smtClean="0"/>
              <a:t> - головоломка, состоящая из семи плоских фигур, которые складывают определённым образом для получения другой, более сложной, фигуры (изображающей человека, животное, предмет домашнего обихода, букву или цифру и т. д.). Фигура, которую необходимо получить, при этом обычно задаётся в виде силуэта или внешнего контура. При решении головоломки требуется соблюдать два условия: первое — необходимо использовать все семь фигур </a:t>
            </a:r>
            <a:r>
              <a:rPr lang="ru-RU" dirty="0" err="1" smtClean="0"/>
              <a:t>танграма</a:t>
            </a:r>
            <a:r>
              <a:rPr lang="ru-RU" dirty="0" smtClean="0"/>
              <a:t>, и второе — фигуры не должны накладываться друг на друга.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Фигуры</a:t>
            </a:r>
            <a:endParaRPr lang="ru-RU" dirty="0"/>
          </a:p>
        </p:txBody>
      </p:sp>
      <p:pic>
        <p:nvPicPr>
          <p:cNvPr id="4" name="Содержимое 3" descr="1jp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0"/>
            <a:ext cx="6156176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304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3044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Головоломка </a:t>
            </a:r>
            <a:r>
              <a:rPr lang="ru-RU" b="1" dirty="0" err="1" smtClean="0"/>
              <a:t>танграм</a:t>
            </a:r>
            <a:r>
              <a:rPr lang="ru-RU" b="1" dirty="0" smtClean="0"/>
              <a:t> «Листик»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http--www.vastbo.com-Photos-item_photos-FP-FP-004-475x47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77281" y="1935163"/>
            <a:ext cx="4389437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Танграм</a:t>
            </a:r>
            <a:r>
              <a:rPr lang="ru-RU" b="1" dirty="0" smtClean="0"/>
              <a:t> «</a:t>
            </a:r>
            <a:r>
              <a:rPr lang="ru-RU" b="1" dirty="0" err="1" smtClean="0"/>
              <a:t>Колумбово</a:t>
            </a:r>
            <a:r>
              <a:rPr lang="ru-RU" b="1" dirty="0" smtClean="0"/>
              <a:t> яйцо»</a:t>
            </a:r>
            <a:endParaRPr lang="ru-RU" dirty="0"/>
          </a:p>
        </p:txBody>
      </p:sp>
      <p:pic>
        <p:nvPicPr>
          <p:cNvPr id="4" name="Содержимое 3" descr="http--www.vastbo.com-Photos-item_photos-FP-FP-005-419x4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76512" y="2134394"/>
            <a:ext cx="3990975" cy="3990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210</TotalTime>
  <Words>677</Words>
  <Application>Microsoft Office PowerPoint</Application>
  <PresentationFormat>Экран (4:3)</PresentationFormat>
  <Paragraphs>49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Поток</vt:lpstr>
      <vt:lpstr>       Муниципальное бюджетное образовательное учреждение   «Уруссинская основная общеобразовательная школа №2» Ютазинского муниципального района  Республики Татарстан                                                                     «Разрезная геометрия». </vt:lpstr>
      <vt:lpstr>Содержание:</vt:lpstr>
      <vt:lpstr>Танграм</vt:lpstr>
      <vt:lpstr>Слайд 4</vt:lpstr>
      <vt:lpstr>Фигуры</vt:lpstr>
      <vt:lpstr>Слайд 6</vt:lpstr>
      <vt:lpstr>Слайд 7</vt:lpstr>
      <vt:lpstr>   Головоломка танграм «Листик» </vt:lpstr>
      <vt:lpstr>Танграм «Колумбово яйцо»</vt:lpstr>
      <vt:lpstr>ЛЕГЕНДЫ ПОЯВЛЕНИЯ «ТАНГРАМ»</vt:lpstr>
      <vt:lpstr>Слайд 11</vt:lpstr>
      <vt:lpstr>Легенда вторая: </vt:lpstr>
      <vt:lpstr>Слайд 13</vt:lpstr>
      <vt:lpstr>Легенда третья: семь книг Тана</vt:lpstr>
      <vt:lpstr>Слайд 15</vt:lpstr>
      <vt:lpstr>"ТАНГРАМ" В ЛИТЕРАТУРНЫХ ПРОИЗВЕДЕНИЯХ </vt:lpstr>
      <vt:lpstr>Известный писатель и дипломат Роберт Ван Гулик в романе “Убивающие ногтями” построил весь сюжет книги вокруг танграма </vt:lpstr>
      <vt:lpstr>Слайд 18</vt:lpstr>
      <vt:lpstr>Танграм в современной моде.</vt:lpstr>
      <vt:lpstr>Слайд 20</vt:lpstr>
      <vt:lpstr>Слайд 21</vt:lpstr>
      <vt:lpstr>Слайд 22</vt:lpstr>
      <vt:lpstr>Жизнь в танграме 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Выставка работ</vt:lpstr>
      <vt:lpstr>Слайд 33</vt:lpstr>
      <vt:lpstr>Слайд 34</vt:lpstr>
      <vt:lpstr>Слайд 35</vt:lpstr>
      <vt:lpstr>Использованные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образовательное учреждение   «Уруссинская основная общеобразовательная школа №2» Ютазинского муниципального района  Республики Татарстан   Научно-исследовательская работа                                                                  «Разрезная геометрия».</dc:title>
  <dc:creator>Ильмира</dc:creator>
  <cp:lastModifiedBy>Ильмира</cp:lastModifiedBy>
  <cp:revision>24</cp:revision>
  <dcterms:created xsi:type="dcterms:W3CDTF">2014-01-28T04:56:08Z</dcterms:created>
  <dcterms:modified xsi:type="dcterms:W3CDTF">2014-10-14T16:41:42Z</dcterms:modified>
</cp:coreProperties>
</file>