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56" r:id="rId3"/>
    <p:sldId id="271" r:id="rId4"/>
    <p:sldId id="259" r:id="rId5"/>
    <p:sldId id="258" r:id="rId6"/>
    <p:sldId id="260" r:id="rId7"/>
    <p:sldId id="257" r:id="rId8"/>
    <p:sldId id="265" r:id="rId9"/>
    <p:sldId id="277" r:id="rId10"/>
    <p:sldId id="266" r:id="rId11"/>
    <p:sldId id="282" r:id="rId12"/>
    <p:sldId id="280" r:id="rId13"/>
    <p:sldId id="263" r:id="rId14"/>
    <p:sldId id="262" r:id="rId15"/>
    <p:sldId id="270" r:id="rId16"/>
    <p:sldId id="264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FF00"/>
    <a:srgbClr val="FF99CC"/>
    <a:srgbClr val="800080"/>
    <a:srgbClr val="FF6600"/>
    <a:srgbClr val="FF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20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8DDA80-165F-4EAD-B7DD-604A606B34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75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72D117-FD5E-416F-9F02-FA76FE7F3447}" type="slidenum">
              <a:rPr lang="ru-RU"/>
              <a:pPr eaLnBrk="1" hangingPunct="1"/>
              <a:t>9</a:t>
            </a:fld>
            <a:endParaRPr lang="ru-RU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8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C20FA-7418-4426-9B10-52926715AF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0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1A464-7421-4560-BD1E-4277DCBC72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4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13A12-E418-4B9A-95B7-6D5184837E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4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FA605-AE6B-4BAE-BFE7-B066BFB1ED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9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81E4E-3624-4DE7-801E-EA6DB0C2DF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0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3D54D-3496-4730-8DE6-107F3E74F6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1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202D7-723B-451B-B226-D301500568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8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98842-57AD-4473-9057-BFBA52E7D7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1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E713F-56F3-426B-9027-DC6FE58ED6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315B0-368A-4DC0-8E75-9329409637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9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0E26C-CB32-4BDE-868C-BB92801E19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9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F740F-8A1D-428C-AEB3-9D532906E1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4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EB3828-A281-49E8-9BEC-648EA89D364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1.wm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ma_i_dochka_chitayut_Dve_jen_semin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905000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FF0066"/>
                </a:solidFill>
              </a:rPr>
              <a:t>Мама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4000" smtClean="0">
                <a:solidFill>
                  <a:schemeClr val="accent2"/>
                </a:solidFill>
              </a:rPr>
              <a:t>– это огромное окно в мир. </a:t>
            </a:r>
            <a:r>
              <a:rPr lang="ru-RU" sz="2000" smtClean="0">
                <a:solidFill>
                  <a:schemeClr val="accent2"/>
                </a:solidFill>
              </a:rPr>
              <a:t>Она помогает малышу понять красоту леса и неба, луны и солнца, облаков и звезд…</a:t>
            </a:r>
            <a:r>
              <a:rPr lang="ru-RU" sz="2000" smtClean="0"/>
              <a:t>  </a:t>
            </a:r>
            <a:r>
              <a:rPr lang="ru-RU" sz="3600" b="1" smtClean="0">
                <a:solidFill>
                  <a:srgbClr val="FF0066"/>
                </a:solidFill>
              </a:rPr>
              <a:t>Мамины уроки – на всю жизнь !</a:t>
            </a:r>
          </a:p>
        </p:txBody>
      </p:sp>
      <p:pic>
        <p:nvPicPr>
          <p:cNvPr id="11268" name="Picture 5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7315200" y="49530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Нашим бабушкам!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Если у нас радость, они радуются вместе с нами, а если грустно - они успокоят и утешат.</a:t>
            </a:r>
            <a:r>
              <a:rPr lang="ru-RU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ru-RU" smtClean="0">
              <a:solidFill>
                <a:schemeClr val="accent2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5800" y="3306763"/>
            <a:ext cx="74231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 b="1" i="1">
                <a:solidFill>
                  <a:srgbClr val="FF0066"/>
                </a:solidFill>
              </a:rPr>
              <a:t>А какие золотые руки у наших бабушек, сколько они всего умеют делать! </a:t>
            </a:r>
          </a:p>
          <a:p>
            <a:pPr eaLnBrk="1" hangingPunct="1"/>
            <a:endParaRPr lang="ru-RU" sz="3600" b="1" i="1">
              <a:solidFill>
                <a:srgbClr val="FF0066"/>
              </a:solidFill>
            </a:endParaRPr>
          </a:p>
        </p:txBody>
      </p:sp>
      <p:pic>
        <p:nvPicPr>
          <p:cNvPr id="12294" name="Picture 6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J0099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367337" y="3014663"/>
            <a:ext cx="679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5937250" y="5065713"/>
            <a:ext cx="3124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3315" name="Picture 3" descr="8113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" b="9085"/>
          <a:stretch>
            <a:fillRect/>
          </a:stretch>
        </p:blipFill>
        <p:spPr>
          <a:xfrm>
            <a:off x="0" y="0"/>
            <a:ext cx="9144000" cy="6159500"/>
          </a:xfrm>
        </p:spPr>
      </p:pic>
      <p:pic>
        <p:nvPicPr>
          <p:cNvPr id="13316" name="Picture 5" descr="J01878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8319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448800" cy="1524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 </a:t>
            </a:r>
            <a:r>
              <a:rPr lang="ru-RU" sz="2400" smtClean="0">
                <a:solidFill>
                  <a:schemeClr val="accent2"/>
                </a:solidFill>
              </a:rPr>
              <a:t>Каждую секунду в мире рождается три человека, и они тоже вскоре смогут произнести слово </a:t>
            </a:r>
            <a:r>
              <a:rPr lang="ru-RU" sz="2400" smtClean="0">
                <a:solidFill>
                  <a:srgbClr val="FF0066"/>
                </a:solidFill>
              </a:rPr>
              <a:t>“мама”.</a:t>
            </a:r>
            <a:r>
              <a:rPr lang="ru-RU" sz="2400" smtClean="0">
                <a:solidFill>
                  <a:schemeClr val="accent2"/>
                </a:solidFill>
              </a:rPr>
              <a:t> С первого дня жизни ребенка мать живет его дыханием, его слезами и улыбками</a:t>
            </a:r>
            <a:r>
              <a:rPr lang="ru-RU" sz="2400" smtClean="0"/>
              <a:t>.</a:t>
            </a:r>
            <a:r>
              <a:rPr lang="ru-RU" sz="4000" smtClean="0"/>
              <a:t> </a:t>
            </a:r>
          </a:p>
        </p:txBody>
      </p:sp>
      <p:pic>
        <p:nvPicPr>
          <p:cNvPr id="13318" name="Picture 11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90019" y="2690019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J00991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6248400" y="4572000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f8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45bi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16002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chemeClr val="accent2"/>
                </a:solidFill>
              </a:rPr>
              <a:t>Солнце согревает все живое, а ее любовь жизнь малыша. </a:t>
            </a:r>
            <a:r>
              <a:rPr lang="ru-RU" sz="3600" b="1" i="1" smtClean="0">
                <a:solidFill>
                  <a:srgbClr val="FF0066"/>
                </a:solidFill>
              </a:rPr>
              <a:t>У мамы самое доброе и ласковое сердце, самые добрые и ласковые руки на свете!</a:t>
            </a:r>
            <a:r>
              <a:rPr lang="ru-RU" sz="4000" smtClean="0"/>
              <a:t> </a:t>
            </a:r>
          </a:p>
        </p:txBody>
      </p:sp>
      <p:pic>
        <p:nvPicPr>
          <p:cNvPr id="14340" name="Picture 7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J0187817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14800"/>
            <a:ext cx="1544638" cy="2001838"/>
          </a:xfrm>
          <a:noFill/>
        </p:spPr>
      </p:pic>
      <p:pic>
        <p:nvPicPr>
          <p:cNvPr id="14342" name="Picture 9" descr="J00991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6629400" y="5181600"/>
            <a:ext cx="2362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f8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962400" cy="5715000"/>
          </a:xfrm>
        </p:spPr>
        <p:txBody>
          <a:bodyPr/>
          <a:lstStyle/>
          <a:p>
            <a:pPr eaLnBrk="1" hangingPunct="1"/>
            <a:r>
              <a:rPr lang="ru-RU" sz="2800" b="1" smtClean="0"/>
              <a:t>  Мать-чудо мира! Своей готовностью к самопожертвованию она наделяет ребёнка чувством надежности, защищенности!</a:t>
            </a:r>
          </a:p>
        </p:txBody>
      </p:sp>
      <p:pic>
        <p:nvPicPr>
          <p:cNvPr id="15364" name="Picture 4" descr="anne_cocuk_resimle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13338" cy="6858000"/>
          </a:xfrm>
        </p:spPr>
      </p:pic>
      <p:pic>
        <p:nvPicPr>
          <p:cNvPr id="15365" name="Picture 5" descr="J01878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8081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J01878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106521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J00991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J00991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43075" y="2752725"/>
            <a:ext cx="624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J00991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0588">
            <a:off x="7086600" y="457200"/>
            <a:ext cx="1828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f8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6387" name="Picture 4" descr="mamarebenoklubo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7007225" cy="6851650"/>
          </a:xfrm>
        </p:spPr>
      </p:pic>
      <p:pic>
        <p:nvPicPr>
          <p:cNvPr id="16388" name="Picture 6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67325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705600" cy="19812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66"/>
                </a:solidFill>
              </a:rPr>
              <a:t>С  ПРАЗДНИКОМ ВАС!</a:t>
            </a:r>
          </a:p>
        </p:txBody>
      </p:sp>
      <p:pic>
        <p:nvPicPr>
          <p:cNvPr id="16390" name="Picture 8" descr="NA0135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84725"/>
            <a:ext cx="2819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00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440781" y="2974181"/>
            <a:ext cx="61722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7411" name="Picture 4" descr="f_181585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81800" cy="6781800"/>
          </a:xfrm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486400" cy="1371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FF0066"/>
                </a:solidFill>
              </a:rPr>
              <a:t>Пожелаем матерям всего мира :счастья, добра, мира, любви !</a:t>
            </a:r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13831" y="2713831"/>
            <a:ext cx="6096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4694238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3333FF"/>
                </a:solidFill>
              </a:rPr>
              <a:t>      Дорогие женщины!</a:t>
            </a:r>
            <a:br>
              <a:rPr lang="ru-RU" sz="3600" b="1" smtClean="0">
                <a:solidFill>
                  <a:srgbClr val="3333FF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лица устают только от улыбок, а руки –от букетов цветов!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 домашний очаг всегда украшает уют, достаток, любовь, счастье!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дети будут послушными!</a:t>
            </a:r>
          </a:p>
        </p:txBody>
      </p:sp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18593" y="2718593"/>
            <a:ext cx="6096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Спасибо за внимаие!</a:t>
            </a: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67400"/>
            <a:ext cx="6503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6172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66"/>
                </a:solidFill>
              </a:rPr>
              <a:t>САМАЯ ПРЕКРАСНАЯ ИЗ ЖЕНЩИН - ЖЕНЩИНА С РЕБЁНКОМ  НА РУКАХ!</a:t>
            </a:r>
          </a:p>
        </p:txBody>
      </p:sp>
      <p:pic>
        <p:nvPicPr>
          <p:cNvPr id="3077" name="Picture 6" descr="170859700071d47aca0cd9075e981cbc0dd3d1553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" b="5531"/>
          <a:stretch>
            <a:fillRect/>
          </a:stretch>
        </p:blipFill>
        <p:spPr>
          <a:xfrm>
            <a:off x="152400" y="228600"/>
            <a:ext cx="4894263" cy="6477000"/>
          </a:xfrm>
        </p:spPr>
      </p:pic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</a:rPr>
              <a:t>Не случайно народная мудрость слово </a:t>
            </a:r>
            <a:r>
              <a:rPr lang="ru-RU" sz="2800" b="1" smtClean="0">
                <a:solidFill>
                  <a:srgbClr val="FF0000"/>
                </a:solidFill>
              </a:rPr>
              <a:t>“мама”</a:t>
            </a:r>
            <a:r>
              <a:rPr lang="ru-RU" sz="2800" b="1" smtClean="0">
                <a:solidFill>
                  <a:schemeClr val="accent2"/>
                </a:solidFill>
              </a:rPr>
              <a:t> поставила рядом с другим великим словом – </a:t>
            </a:r>
            <a:r>
              <a:rPr lang="ru-RU" sz="2800" b="1" smtClean="0">
                <a:solidFill>
                  <a:srgbClr val="FF0000"/>
                </a:solidFill>
              </a:rPr>
              <a:t>“Родина”.</a:t>
            </a:r>
            <a:r>
              <a:rPr lang="ru-RU" sz="4000" smtClean="0"/>
              <a:t> </a:t>
            </a:r>
          </a:p>
        </p:txBody>
      </p:sp>
      <p:pic>
        <p:nvPicPr>
          <p:cNvPr id="4100" name="Picture 6" descr="nursingpill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81200"/>
            <a:ext cx="4495800" cy="4495800"/>
          </a:xfrm>
        </p:spPr>
      </p:pic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990600"/>
            <a:ext cx="3124200" cy="21336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Дом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Папа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Мама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Семья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Солнышко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Школа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Хлеб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Труд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Москва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Россия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Победа</a:t>
            </a:r>
          </a:p>
          <a:p>
            <a:pPr eaLnBrk="1" hangingPunct="1"/>
            <a:endParaRPr lang="ru-RU" sz="2800" b="1" smtClean="0">
              <a:solidFill>
                <a:srgbClr val="FF0000"/>
              </a:solidFill>
            </a:endParaRPr>
          </a:p>
        </p:txBody>
      </p:sp>
      <p:pic>
        <p:nvPicPr>
          <p:cNvPr id="4102" name="Picture 15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7315200" y="58674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J01994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59375"/>
            <a:ext cx="2228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xn-b1ab7abkm4ew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8915400" cy="33226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66"/>
                </a:solidFill>
              </a:rPr>
              <a:t>Мама, мамочка!</a:t>
            </a:r>
            <a:r>
              <a:rPr lang="ru-RU" sz="3600" b="1" smtClean="0">
                <a:solidFill>
                  <a:srgbClr val="0033CC"/>
                </a:solidFill>
              </a:rPr>
              <a:t> Сколько тепла таит это слово! Материнская любовь способна греть нас всегда, потому что дети – самое дорогое для матери. </a:t>
            </a:r>
            <a:r>
              <a:rPr lang="ru-RU" sz="3600" b="1" smtClean="0">
                <a:solidFill>
                  <a:srgbClr val="FF0066"/>
                </a:solidFill>
              </a:rPr>
              <a:t>Мама – первый учитель и друг</a:t>
            </a:r>
            <a:r>
              <a:rPr lang="ru-RU" sz="3600" b="1" smtClean="0">
                <a:solidFill>
                  <a:srgbClr val="0033CC"/>
                </a:solidFill>
              </a:rPr>
              <a:t>, она всегда поймет, утешит, поможет!</a:t>
            </a:r>
            <a:r>
              <a:rPr lang="ru-RU" sz="4000" smtClean="0"/>
              <a:t> </a:t>
            </a:r>
          </a:p>
        </p:txBody>
      </p:sp>
      <p:pic>
        <p:nvPicPr>
          <p:cNvPr id="5125" name="Picture 6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3525" y="3057525"/>
            <a:ext cx="6858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J00991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956">
            <a:off x="0" y="533400"/>
            <a:ext cx="2149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f8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6147" name="Picture 4" descr="f_181585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4" b="7401"/>
          <a:stretch>
            <a:fillRect/>
          </a:stretch>
        </p:blipFill>
        <p:spPr>
          <a:xfrm>
            <a:off x="3575050" y="2003425"/>
            <a:ext cx="5568950" cy="4854575"/>
          </a:xfrm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705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0033CC"/>
                </a:solidFill>
              </a:rPr>
              <a:t>Слова </a:t>
            </a:r>
            <a:r>
              <a:rPr lang="ru-RU" sz="3600" b="1" smtClean="0">
                <a:solidFill>
                  <a:srgbClr val="FF0000"/>
                </a:solidFill>
              </a:rPr>
              <a:t>мама</a:t>
            </a:r>
            <a:r>
              <a:rPr lang="ru-RU" sz="3600" b="1" smtClean="0">
                <a:solidFill>
                  <a:srgbClr val="0033CC"/>
                </a:solidFill>
              </a:rPr>
              <a:t>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mama_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pPr algn="l" eaLnBrk="1" hangingPunct="1"/>
            <a:r>
              <a:rPr lang="ru-RU" sz="4000" b="1" i="1" smtClean="0"/>
              <a:t> </a:t>
            </a:r>
            <a:r>
              <a:rPr lang="ru-RU" sz="3600" b="1" smtClean="0">
                <a:solidFill>
                  <a:srgbClr val="0033CC"/>
                </a:solidFill>
              </a:rPr>
              <a:t>Есть такие понятия: </a:t>
            </a:r>
            <a:r>
              <a:rPr lang="ru-RU" sz="3600" b="1" smtClean="0">
                <a:solidFill>
                  <a:srgbClr val="FF0066"/>
                </a:solidFill>
              </a:rPr>
              <a:t>мудрость матери</a:t>
            </a:r>
            <a:r>
              <a:rPr lang="ru-RU" sz="3600" b="1" smtClean="0">
                <a:solidFill>
                  <a:srgbClr val="0033CC"/>
                </a:solidFill>
              </a:rPr>
              <a:t>, </a:t>
            </a:r>
            <a:r>
              <a:rPr lang="ru-RU" sz="3600" b="1" smtClean="0">
                <a:solidFill>
                  <a:srgbClr val="FF0066"/>
                </a:solidFill>
              </a:rPr>
              <a:t>мужество матери</a:t>
            </a:r>
            <a:r>
              <a:rPr lang="ru-RU" sz="3600" b="1" smtClean="0">
                <a:solidFill>
                  <a:srgbClr val="0033CC"/>
                </a:solidFill>
              </a:rPr>
              <a:t>. Люди складывают стихи о чутком сердце матери…</a:t>
            </a:r>
          </a:p>
        </p:txBody>
      </p:sp>
      <p:pic>
        <p:nvPicPr>
          <p:cNvPr id="7172" name="Picture 9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9075" y="3013075"/>
            <a:ext cx="6858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6423025" y="5851525"/>
            <a:ext cx="2438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_mg_8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7543800" cy="20574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Мама </a:t>
            </a:r>
            <a:r>
              <a:rPr lang="ru-RU" sz="3600" b="1" smtClean="0">
                <a:solidFill>
                  <a:srgbClr val="0033CC"/>
                </a:solidFill>
              </a:rPr>
              <a:t>учит нас быть мудрыми, дает советы, заботится о нас, передает нам свои песни, оберегает нас. Мать следит за нашей дорогой. </a:t>
            </a:r>
            <a:r>
              <a:rPr lang="ru-RU" sz="3600" b="1" smtClean="0">
                <a:solidFill>
                  <a:srgbClr val="FF0000"/>
                </a:solidFill>
              </a:rPr>
              <a:t>Материнская любовь греет до старости.</a:t>
            </a:r>
            <a:r>
              <a:rPr lang="ru-RU" sz="4000" smtClean="0"/>
              <a:t> </a:t>
            </a:r>
          </a:p>
        </p:txBody>
      </p:sp>
      <p:pic>
        <p:nvPicPr>
          <p:cNvPr id="8196" name="Picture 7" descr="J00991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825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J00991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48400"/>
            <a:ext cx="2825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J00991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19800" y="6172200"/>
            <a:ext cx="2825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J00991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6198">
            <a:off x="-457200" y="914400"/>
            <a:ext cx="34496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f8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800080"/>
                </a:solidFill>
              </a:rPr>
              <a:t>Песни, спетые вместе с мамой , помнятся всю жизнь!</a:t>
            </a:r>
          </a:p>
        </p:txBody>
      </p:sp>
      <p:pic>
        <p:nvPicPr>
          <p:cNvPr id="9220" name="Picture 7" descr="FD0029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0413"/>
            <a:ext cx="2667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mikrof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"/>
            <a:ext cx="5294313" cy="6126163"/>
          </a:xfrm>
        </p:spPr>
      </p:pic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2981" y="2918619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J0149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ИГРА «МАМОЧКА»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19200" y="2590800"/>
            <a:ext cx="2451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sz="2800" b="1">
                <a:solidFill>
                  <a:srgbClr val="FFCC00"/>
                </a:solidFill>
              </a:rPr>
              <a:t>МАМОЧКА!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24600" y="457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sz="2800" b="1">
                <a:solidFill>
                  <a:srgbClr val="00CC99"/>
                </a:solidFill>
              </a:rPr>
              <a:t>МАМОЧКА!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838200" y="3636963"/>
            <a:ext cx="2432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sz="3200" b="1">
                <a:solidFill>
                  <a:srgbClr val="66FF33"/>
                </a:solidFill>
              </a:rPr>
              <a:t>МАМОЧКА</a:t>
            </a:r>
            <a:r>
              <a:rPr lang="ru-RU" sz="3200" b="1">
                <a:solidFill>
                  <a:srgbClr val="FFCC00"/>
                </a:solidFill>
              </a:rPr>
              <a:t>!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57200" y="5029200"/>
            <a:ext cx="299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sz="4000" b="1">
                <a:solidFill>
                  <a:srgbClr val="FF0066"/>
                </a:solidFill>
              </a:rPr>
              <a:t>МАМОЧКА!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029200" y="48006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sz="4000" b="1">
                <a:solidFill>
                  <a:srgbClr val="3366FF"/>
                </a:solidFill>
              </a:rPr>
              <a:t>МАМОЧКА!</a:t>
            </a:r>
          </a:p>
        </p:txBody>
      </p:sp>
      <p:pic>
        <p:nvPicPr>
          <p:cNvPr id="10249" name="Picture 11" descr="J0099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_____________________</Template>
  <TotalTime>1</TotalTime>
  <Words>368</Words>
  <Application>Microsoft Office PowerPoint</Application>
  <PresentationFormat>Экран (4:3)</PresentationFormat>
  <Paragraphs>37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Arial</vt:lpstr>
      <vt:lpstr>Оформление по умолчанию</vt:lpstr>
      <vt:lpstr>Презентация PowerPoint</vt:lpstr>
      <vt:lpstr>САМАЯ ПРЕКРАСНАЯ ИЗ ЖЕНЩИН - ЖЕНЩИНА С РЕБЁНКОМ  НА РУКАХ!</vt:lpstr>
      <vt:lpstr>Не случайно народная мудрость слово “мама” поставила рядом с другим великим словом – “Родина”. </vt:lpstr>
      <vt:lpstr>Мама, мамочка! Сколько тепла таит это слово! Материнская любовь способна греть нас всегда, потому что дети – самое дорогое для матери. Мама – первый учитель и друг, она всегда поймет, утешит, поможет! </vt:lpstr>
      <vt:lpstr>Слова мама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vt:lpstr>
      <vt:lpstr> Есть такие понятия: мудрость матери, мужество матери. Люди складывают стихи о чутком сердце матери…</vt:lpstr>
      <vt:lpstr> Мама учит нас быть мудрыми, дает советы, заботится о нас, передает нам свои песни, оберегает нас. Мать следит за нашей дорогой. Материнская любовь греет до старости. </vt:lpstr>
      <vt:lpstr>Песни, спетые вместе с мамой , помнятся всю жизнь!</vt:lpstr>
      <vt:lpstr>Презентация PowerPoint</vt:lpstr>
      <vt:lpstr>Мама – это огромное окно в мир. Она помогает малышу понять красоту леса и неба, луны и солнца, облаков и звезд…  Мамины уроки – на всю жизнь !</vt:lpstr>
      <vt:lpstr>Нашим бабушкам!</vt:lpstr>
      <vt:lpstr> Каждую секунду в мире рождается три человека, и они тоже вскоре смогут произнести слово “мама”. С первого дня жизни ребенка мать живет его дыханием, его слезами и улыбками. </vt:lpstr>
      <vt:lpstr>Солнце согревает все живое, а ее любовь жизнь малыша. У мамы самое доброе и ласковое сердце, самые добрые и ласковые руки на свете! </vt:lpstr>
      <vt:lpstr>  Мать-чудо мира! Своей готовностью к самопожертвованию она наделяет ребёнка чувством надежности, защищенности!</vt:lpstr>
      <vt:lpstr>С  ПРАЗДНИКОМ ВАС!</vt:lpstr>
      <vt:lpstr>Пожелаем матерям всего мира :счастья, добра, мира, любви !</vt:lpstr>
      <vt:lpstr>      Дорогие женщины! Пусть ваши лица устают только от улыбок, а руки –от букетов цветов! Пусть ваш домашний очаг всегда украшает уют, достаток, любовь, счастье! Пусть ваши дети будут послушными!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Komp</cp:lastModifiedBy>
  <cp:revision>1</cp:revision>
  <cp:lastPrinted>1601-01-01T00:00:00Z</cp:lastPrinted>
  <dcterms:created xsi:type="dcterms:W3CDTF">2015-02-05T13:44:14Z</dcterms:created>
  <dcterms:modified xsi:type="dcterms:W3CDTF">2015-02-05T13:45:47Z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