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BEC993-C1BB-4F27-B5D9-93D101642B7B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45C15CE-B21D-4697-9D78-26348A47679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D:\&#1052;&#1086;&#1080;%20&#1076;&#1086;&#1082;&#1091;&#1084;&#1077;&#1085;&#1090;&#1099;\&#1088;&#1072;&#1079;&#1074;&#1080;&#1090;&#1080;&#1077;%20&#1073;&#1072;&#1073;&#1086;&#1095;&#1082;&#1080;.png" TargetMode="External"/><Relationship Id="rId4" Type="http://schemas.openxmlformats.org/officeDocument/2006/relationships/hyperlink" Target="file:///D:\&#1052;&#1086;&#1080;%20&#1076;&#1086;&#1082;&#1091;&#1084;&#1077;&#1085;&#1090;&#1099;\0004-004-Rotovye-organy-babochki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Отряды насекомых</a:t>
            </a:r>
            <a:endParaRPr lang="ru-RU" dirty="0"/>
          </a:p>
        </p:txBody>
      </p:sp>
      <p:pic>
        <p:nvPicPr>
          <p:cNvPr id="7" name="Содержимое 6" descr="fly-ani-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2743200" cy="1533525"/>
          </a:xfrm>
        </p:spPr>
      </p:pic>
      <p:pic>
        <p:nvPicPr>
          <p:cNvPr id="8" name="Содержимое 7" descr="2630594-df2e362f74b01b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2847975" cy="2752725"/>
          </a:xfrm>
        </p:spPr>
      </p:pic>
      <p:pic>
        <p:nvPicPr>
          <p:cNvPr id="9" name="Рисунок 8" descr="1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714752"/>
            <a:ext cx="3235770" cy="2631760"/>
          </a:xfrm>
          <a:prstGeom prst="rect">
            <a:avLst/>
          </a:prstGeom>
        </p:spPr>
      </p:pic>
      <p:pic>
        <p:nvPicPr>
          <p:cNvPr id="10" name="Рисунок 9" descr="aphi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612" y="3857628"/>
            <a:ext cx="3589760" cy="2643206"/>
          </a:xfrm>
          <a:prstGeom prst="rect">
            <a:avLst/>
          </a:prstGeom>
        </p:spPr>
      </p:pic>
      <p:pic>
        <p:nvPicPr>
          <p:cNvPr id="11" name="Рисунок 10" descr="0_a8c49_5b0a904c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071546"/>
            <a:ext cx="3641441" cy="2714644"/>
          </a:xfrm>
          <a:prstGeom prst="rect">
            <a:avLst/>
          </a:prstGeom>
        </p:spPr>
      </p:pic>
      <p:pic>
        <p:nvPicPr>
          <p:cNvPr id="12" name="Рисунок 11" descr="93_69_936997_12121543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1000108"/>
            <a:ext cx="3786214" cy="2643198"/>
          </a:xfrm>
          <a:prstGeom prst="rect">
            <a:avLst/>
          </a:prstGeom>
        </p:spPr>
      </p:pic>
      <p:pic>
        <p:nvPicPr>
          <p:cNvPr id="13" name="Рисунок 12" descr="79988332_139e55aeed2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3857628"/>
            <a:ext cx="3643338" cy="2525846"/>
          </a:xfrm>
          <a:prstGeom prst="rect">
            <a:avLst/>
          </a:prstGeom>
        </p:spPr>
      </p:pic>
      <p:pic>
        <p:nvPicPr>
          <p:cNvPr id="14" name="Рисунок 13" descr="1311919847_vos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3571876"/>
            <a:ext cx="3786182" cy="275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Блохи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Бескрылые</a:t>
            </a:r>
          </a:p>
          <a:p>
            <a:r>
              <a:rPr lang="ru-RU" dirty="0" smtClean="0"/>
              <a:t>Развитие с полным превращением</a:t>
            </a:r>
          </a:p>
          <a:p>
            <a:r>
              <a:rPr lang="ru-RU" dirty="0" smtClean="0"/>
              <a:t>Паразиты</a:t>
            </a:r>
          </a:p>
          <a:p>
            <a:r>
              <a:rPr lang="ru-RU" dirty="0" smtClean="0"/>
              <a:t>Передвигаются прыжками</a:t>
            </a:r>
            <a:endParaRPr lang="ru-RU" dirty="0"/>
          </a:p>
        </p:txBody>
      </p:sp>
      <p:pic>
        <p:nvPicPr>
          <p:cNvPr id="12" name="Содержимое 11" descr="beetle_1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1365271" cy="2069463"/>
          </a:xfrm>
        </p:spPr>
      </p:pic>
      <p:pic>
        <p:nvPicPr>
          <p:cNvPr id="13" name="Рисунок 12" descr="1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4071946" cy="331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0.12569 L 0.13559 0.16643 L 0.12361 0.20208 L 0.19479 0.24351 L 0.18316 0.27916 L 0.25452 0.32013 L 0.24288 0.35601 L 0.31389 0.39745 L 0.30226 0.43333 L 0.37361 0.47453 L 0.36198 0.51041 L 0.43316 0.55138 L 0.42188 0.58726 L 0.49271 0.6287 L 0.48108 0.66458 " pathEditMode="relative" rAng="1411440" ptsTypes="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Равнокрылые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Сосущие насекомые</a:t>
            </a:r>
          </a:p>
          <a:p>
            <a:r>
              <a:rPr lang="ru-RU" dirty="0" smtClean="0"/>
              <a:t>Питаются соками растений</a:t>
            </a:r>
          </a:p>
          <a:p>
            <a:r>
              <a:rPr lang="ru-RU" dirty="0" smtClean="0"/>
              <a:t>Развитие с неполным превращением</a:t>
            </a:r>
          </a:p>
          <a:p>
            <a:r>
              <a:rPr lang="ru-RU" dirty="0" smtClean="0"/>
              <a:t>Наносят вред растениям</a:t>
            </a:r>
          </a:p>
          <a:p>
            <a:r>
              <a:rPr lang="ru-RU" dirty="0" smtClean="0"/>
              <a:t>Ротовой аппарат  колюще-сосущий</a:t>
            </a:r>
            <a:endParaRPr lang="ru-RU" dirty="0"/>
          </a:p>
        </p:txBody>
      </p:sp>
      <p:pic>
        <p:nvPicPr>
          <p:cNvPr id="7" name="Содержимое 6" descr="tly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6784" y="1770063"/>
            <a:ext cx="301730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</a:t>
            </a:r>
            <a:endParaRPr lang="ru-RU" dirty="0"/>
          </a:p>
        </p:txBody>
      </p:sp>
      <p:pic>
        <p:nvPicPr>
          <p:cNvPr id="7" name="Содержимое 3" descr="736f44744b4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785795"/>
            <a:ext cx="500066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Бабочки (Чешуекрылые)</a:t>
            </a:r>
            <a:endParaRPr lang="ru-RU" dirty="0"/>
          </a:p>
        </p:txBody>
      </p:sp>
      <p:pic>
        <p:nvPicPr>
          <p:cNvPr id="4" name="Содержимое 3" descr="082b76f754f6ae9ea462bb84d8dfda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2136"/>
            <a:ext cx="9144000" cy="55658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999236_77646075_1456354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20122"/>
            <a:ext cx="4038600" cy="3025843"/>
          </a:xfrm>
        </p:spPr>
      </p:pic>
      <p:pic>
        <p:nvPicPr>
          <p:cNvPr id="6" name="Содержимое 5" descr="butterflyScarletMorm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00306"/>
            <a:ext cx="403860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Самая большая бабочка - Совка </a:t>
            </a:r>
            <a:r>
              <a:rPr lang="ru-RU" dirty="0" err="1" smtClean="0"/>
              <a:t>Агриппина</a:t>
            </a:r>
            <a:endParaRPr lang="ru-RU" dirty="0"/>
          </a:p>
        </p:txBody>
      </p:sp>
      <p:pic>
        <p:nvPicPr>
          <p:cNvPr id="4" name="Содержимое 3" descr="big-batterfly08-620x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22487"/>
            <a:ext cx="7010430" cy="4735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Чешуекрылые</a:t>
            </a:r>
            <a:endParaRPr lang="ru-RU" dirty="0"/>
          </a:p>
        </p:txBody>
      </p:sp>
      <p:pic>
        <p:nvPicPr>
          <p:cNvPr id="6" name="Содержимое 5" descr="0_5fb71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3863983" cy="3863983"/>
          </a:xfrm>
        </p:spPr>
      </p:pic>
      <p:pic>
        <p:nvPicPr>
          <p:cNvPr id="5" name="Содержимое 4" descr="187428097846a527e91c94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00826" y="5000636"/>
            <a:ext cx="2495550" cy="1590675"/>
          </a:xfrm>
        </p:spPr>
      </p:pic>
      <p:sp>
        <p:nvSpPr>
          <p:cNvPr id="7" name="TextBox 6"/>
          <p:cNvSpPr txBox="1"/>
          <p:nvPr/>
        </p:nvSpPr>
        <p:spPr>
          <a:xfrm>
            <a:off x="4714876" y="1357298"/>
            <a:ext cx="400052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Две пары крыльев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Крылья покрыты чешуйками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Ротовой аппарат – сосущий (хоботок)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Сложные глаза</a:t>
            </a:r>
            <a:r>
              <a:rPr lang="en-US" sz="1100" b="1" dirty="0" smtClean="0">
                <a:hlinkClick r:id="rId4" action="ppaction://hlinkfile"/>
              </a:rPr>
              <a:t>D:\</a:t>
            </a:r>
            <a:r>
              <a:rPr lang="ru-RU" sz="1100" b="1" dirty="0" smtClean="0">
                <a:hlinkClick r:id="rId4" action="ppaction://hlinkfile"/>
              </a:rPr>
              <a:t>Мои документы\0004-004-</a:t>
            </a:r>
            <a:r>
              <a:rPr lang="en-US" sz="1100" b="1" dirty="0" smtClean="0">
                <a:hlinkClick r:id="rId4" action="ppaction://hlinkfile"/>
              </a:rPr>
              <a:t>Rotovye-organy-babochki.jpg</a:t>
            </a:r>
            <a:endParaRPr lang="ru-RU" sz="11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Развитие </a:t>
            </a:r>
            <a:r>
              <a:rPr lang="ru-RU" sz="2800" b="1" dirty="0" smtClean="0">
                <a:hlinkClick r:id="rId5" action="ppaction://hlinkfile"/>
              </a:rPr>
              <a:t>с</a:t>
            </a:r>
            <a:r>
              <a:rPr lang="ru-RU" sz="2800" b="1" dirty="0" smtClean="0"/>
              <a:t> полным превращением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Бабочки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Дневные (</a:t>
            </a:r>
            <a:r>
              <a:rPr lang="ru-RU" sz="2400" dirty="0" err="1" smtClean="0"/>
              <a:t>булавоусые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Ночные (</a:t>
            </a:r>
            <a:r>
              <a:rPr lang="ru-RU" sz="2400" dirty="0" err="1" smtClean="0"/>
              <a:t>перистоусые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7" name="Рисунок 6" descr="F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500306"/>
            <a:ext cx="3278826" cy="4046084"/>
          </a:xfrm>
          <a:prstGeom prst="rect">
            <a:avLst/>
          </a:prstGeom>
        </p:spPr>
      </p:pic>
      <p:pic>
        <p:nvPicPr>
          <p:cNvPr id="8" name="Рисунок 7" descr="puzzle_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643182"/>
            <a:ext cx="338792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чешуекрылых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Вредят растениям (гусеницы)</a:t>
            </a:r>
          </a:p>
          <a:p>
            <a:r>
              <a:rPr lang="ru-RU" dirty="0" smtClean="0"/>
              <a:t>Взрослые насекомые опыляют растения</a:t>
            </a:r>
          </a:p>
          <a:p>
            <a:r>
              <a:rPr lang="ru-RU" dirty="0" smtClean="0"/>
              <a:t>Служат пищей для многих животных</a:t>
            </a:r>
          </a:p>
          <a:p>
            <a:r>
              <a:rPr lang="ru-RU" dirty="0" smtClean="0"/>
              <a:t>Моль повреждает одежду</a:t>
            </a:r>
          </a:p>
          <a:p>
            <a:r>
              <a:rPr lang="ru-RU" dirty="0" smtClean="0"/>
              <a:t>Шелк</a:t>
            </a:r>
            <a:endParaRPr lang="ru-RU" dirty="0"/>
          </a:p>
        </p:txBody>
      </p:sp>
      <p:pic>
        <p:nvPicPr>
          <p:cNvPr id="5" name="Содержимое 4" descr="2630594-df2e362f74b01b2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857364"/>
            <a:ext cx="3896680" cy="37663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Двукрылые</a:t>
            </a:r>
            <a:endParaRPr lang="ru-RU" dirty="0"/>
          </a:p>
        </p:txBody>
      </p:sp>
      <p:pic>
        <p:nvPicPr>
          <p:cNvPr id="6" name="Содержимое 5" descr="insekt_004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071546"/>
            <a:ext cx="3139558" cy="2354669"/>
          </a:xfrm>
        </p:spPr>
      </p:pic>
      <p:pic>
        <p:nvPicPr>
          <p:cNvPr id="5" name="Содержимое 4" descr="fly-ani-1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2743200" cy="1533525"/>
          </a:xfrm>
        </p:spPr>
      </p:pic>
      <p:pic>
        <p:nvPicPr>
          <p:cNvPr id="7" name="Рисунок 6" descr="slep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500438"/>
            <a:ext cx="4516094" cy="289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Двукрылые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Задние крылья  очень маленькие (жужжальца)</a:t>
            </a:r>
          </a:p>
          <a:p>
            <a:r>
              <a:rPr lang="ru-RU" dirty="0" smtClean="0"/>
              <a:t>Ротовой аппарат лижущий или колюще-сосущий</a:t>
            </a:r>
          </a:p>
          <a:p>
            <a:r>
              <a:rPr lang="ru-RU" dirty="0" smtClean="0"/>
              <a:t>На ногах есть присоски или коготки</a:t>
            </a:r>
          </a:p>
          <a:p>
            <a:r>
              <a:rPr lang="ru-RU" dirty="0" smtClean="0"/>
              <a:t>Переносчики заболеваний</a:t>
            </a:r>
            <a:endParaRPr lang="ru-RU" dirty="0"/>
          </a:p>
        </p:txBody>
      </p:sp>
      <p:pic>
        <p:nvPicPr>
          <p:cNvPr id="5" name="Содержимое 4" descr="insekt_004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3853408" cy="28900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</TotalTime>
  <Words>116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Отряды насекомых</vt:lpstr>
      <vt:lpstr>Бабочки (Чешуекрылые)</vt:lpstr>
      <vt:lpstr>Слайд 3</vt:lpstr>
      <vt:lpstr>Самая большая бабочка - Совка Агриппина</vt:lpstr>
      <vt:lpstr>Чешуекрылые</vt:lpstr>
      <vt:lpstr>Бабочки</vt:lpstr>
      <vt:lpstr>Значение чешуекрылых</vt:lpstr>
      <vt:lpstr>Двукрылые</vt:lpstr>
      <vt:lpstr>Двукрылые</vt:lpstr>
      <vt:lpstr>Блохи</vt:lpstr>
      <vt:lpstr>Равнокрылые</vt:lpstr>
      <vt:lpstr>Спасибо за урок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Отряды насекомых</dc:title>
  <dc:creator>Admin</dc:creator>
  <cp:lastModifiedBy>Admin</cp:lastModifiedBy>
  <cp:revision>1</cp:revision>
  <dcterms:created xsi:type="dcterms:W3CDTF">2013-11-28T18:18:37Z</dcterms:created>
  <dcterms:modified xsi:type="dcterms:W3CDTF">2013-11-28T19:41:35Z</dcterms:modified>
</cp:coreProperties>
</file>