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EAF7D1-F36C-450F-8CF7-EDF115BD0649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4DFCD56-7223-4E48-8BFB-A1514387BC4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D:\&#1052;&#1086;&#1080;%20&#1076;&#1086;&#1082;&#1091;&#1084;&#1077;&#1085;&#1090;&#1099;\&#1087;&#1088;&#1077;&#1074;&#1088;&#1072;&#1097;&#1077;&#1085;&#1080;&#1077;.jp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&#1052;&#1086;&#1080;%20&#1076;&#1086;&#1082;&#1091;&#1084;&#1077;&#1085;&#1090;&#1099;\&#1073;&#1077;&#1079;%20&#1087;&#1088;&#1077;&#1074;&#1088;&#1072;&#1097;&#1077;&#1085;&#1080;&#1103;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file:///D:\&#1052;&#1086;&#1080;%20&#1076;&#1086;&#1082;&#1091;&#1084;&#1077;&#1085;&#1090;&#1099;\&#1084;&#1072;&#1089;&#1082;&#1072;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Отряды насекомых</a:t>
            </a:r>
            <a:endParaRPr lang="ru-RU" dirty="0"/>
          </a:p>
        </p:txBody>
      </p:sp>
      <p:pic>
        <p:nvPicPr>
          <p:cNvPr id="7" name="Содержимое 6" descr="0_a8c49_5b0a904c_X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85860"/>
            <a:ext cx="3857620" cy="2724444"/>
          </a:xfrm>
        </p:spPr>
      </p:pic>
      <p:pic>
        <p:nvPicPr>
          <p:cNvPr id="8" name="Содержимое 7" descr="93_69_936997_121215434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29189" y="1071546"/>
            <a:ext cx="3976715" cy="2982537"/>
          </a:xfrm>
        </p:spPr>
      </p:pic>
      <p:pic>
        <p:nvPicPr>
          <p:cNvPr id="9" name="Рисунок 8" descr="79988332_139e55aeed2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000504"/>
            <a:ext cx="3811813" cy="2857496"/>
          </a:xfrm>
          <a:prstGeom prst="rect">
            <a:avLst/>
          </a:prstGeom>
        </p:spPr>
      </p:pic>
      <p:pic>
        <p:nvPicPr>
          <p:cNvPr id="10" name="Рисунок 9" descr="1311919847_vos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4000504"/>
            <a:ext cx="3986400" cy="267587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28662" y="64886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Стрекозы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614364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Вши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29322" y="328612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Клопы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328612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Жуки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Жуки (Жесткокрылые)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Более 350 тыс. видов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4</a:t>
            </a:r>
            <a:r>
              <a:rPr lang="ru-RU" sz="1800" dirty="0" smtClean="0">
                <a:solidFill>
                  <a:schemeClr val="tx1"/>
                </a:solidFill>
              </a:rPr>
              <a:t> пары крыльев: жесткие надкрылья, и перепончатые крылья для полета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Сложные глаза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Усики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Грызущий ротовой аппарат с парой челюстей;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Откладывают яйца, из которых выводятся личинки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Развитие с полным </a:t>
            </a:r>
            <a:r>
              <a:rPr lang="ru-RU" sz="1800" dirty="0" smtClean="0">
                <a:solidFill>
                  <a:schemeClr val="tx1"/>
                </a:solidFill>
                <a:hlinkClick r:id="rId2" action="ppaction://hlinkfile"/>
              </a:rPr>
              <a:t>превращением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Имеют приспособления для защиты от врагов</a:t>
            </a:r>
          </a:p>
          <a:p>
            <a:endParaRPr lang="ru-RU" dirty="0"/>
          </a:p>
        </p:txBody>
      </p:sp>
      <p:pic>
        <p:nvPicPr>
          <p:cNvPr id="5" name="Содержимое 4" descr="8806608136f8e568e7d076718b4b420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488969"/>
            <a:ext cx="3657600" cy="2748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Вши</a:t>
            </a:r>
            <a:endParaRPr lang="ru-RU" dirty="0"/>
          </a:p>
        </p:txBody>
      </p:sp>
      <p:pic>
        <p:nvPicPr>
          <p:cNvPr id="5" name="Содержимое 4" descr="368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6250" y="1862931"/>
            <a:ext cx="3619500" cy="4000500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Паразиты</a:t>
            </a:r>
          </a:p>
          <a:p>
            <a:r>
              <a:rPr lang="ru-RU" dirty="0" smtClean="0"/>
              <a:t>Сосущая ротовая система</a:t>
            </a:r>
          </a:p>
          <a:p>
            <a:r>
              <a:rPr lang="ru-RU" dirty="0" smtClean="0"/>
              <a:t>Нет крыльев</a:t>
            </a:r>
          </a:p>
          <a:p>
            <a:r>
              <a:rPr lang="ru-RU" dirty="0" smtClean="0"/>
              <a:t>Развитие </a:t>
            </a:r>
            <a:r>
              <a:rPr lang="ru-RU" dirty="0" smtClean="0">
                <a:hlinkClick r:id="rId3" action="ppaction://hlinkfile"/>
              </a:rPr>
              <a:t>без превращения.</a:t>
            </a:r>
            <a:r>
              <a:rPr lang="en-US" dirty="0" smtClean="0">
                <a:hlinkClick r:id="rId3" action="ppaction://hlinkfile"/>
              </a:rPr>
              <a:t>jpg</a:t>
            </a:r>
            <a:endParaRPr lang="ru-RU" dirty="0" smtClean="0"/>
          </a:p>
          <a:p>
            <a:r>
              <a:rPr lang="ru-RU" dirty="0" smtClean="0"/>
              <a:t>Размножаются яйцами (гнидами)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Стрекозы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Вытянутое тело</a:t>
            </a:r>
          </a:p>
          <a:p>
            <a:r>
              <a:rPr lang="ru-RU" dirty="0" smtClean="0"/>
              <a:t>Большие сложные глаза</a:t>
            </a:r>
          </a:p>
          <a:p>
            <a:r>
              <a:rPr lang="ru-RU" dirty="0" smtClean="0"/>
              <a:t>Две пары крыльев</a:t>
            </a:r>
          </a:p>
          <a:p>
            <a:r>
              <a:rPr lang="ru-RU" dirty="0" smtClean="0"/>
              <a:t>Дневные хищники</a:t>
            </a:r>
          </a:p>
          <a:p>
            <a:r>
              <a:rPr lang="ru-RU" dirty="0" smtClean="0"/>
              <a:t>Ротовой аппарат грызущий</a:t>
            </a:r>
          </a:p>
          <a:p>
            <a:r>
              <a:rPr lang="ru-RU" dirty="0" smtClean="0"/>
              <a:t>Развитие без превращения</a:t>
            </a:r>
          </a:p>
          <a:p>
            <a:r>
              <a:rPr lang="ru-RU" dirty="0" smtClean="0"/>
              <a:t>У личинок имеется особый орган- </a:t>
            </a:r>
            <a:r>
              <a:rPr lang="ru-RU" dirty="0" err="1" smtClean="0">
                <a:hlinkClick r:id="rId2" action="ppaction://hlinkfile"/>
              </a:rPr>
              <a:t>маска,для</a:t>
            </a:r>
            <a:r>
              <a:rPr lang="ru-RU" dirty="0" smtClean="0"/>
              <a:t> захвата добычи.</a:t>
            </a:r>
            <a:endParaRPr lang="ru-RU" dirty="0"/>
          </a:p>
        </p:txBody>
      </p:sp>
      <p:pic>
        <p:nvPicPr>
          <p:cNvPr id="5" name="Содержимое 4" descr="Strekozy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67200" y="2491581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Клопы (</a:t>
            </a:r>
            <a:r>
              <a:rPr lang="ru-RU" dirty="0" err="1" smtClean="0"/>
              <a:t>полужесткокрылые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5" name="Содержимое 4" descr="0034-036-Klopy-cherepashki-vredjat-zernovym-kultura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45200"/>
            <a:ext cx="3657600" cy="2435962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Колуще-сосущий</a:t>
            </a:r>
            <a:r>
              <a:rPr lang="ru-RU" dirty="0" smtClean="0"/>
              <a:t> ротовой аппарат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Развитие без превращения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</a:t>
            </a:r>
            <a:endParaRPr lang="ru-RU" dirty="0"/>
          </a:p>
        </p:txBody>
      </p:sp>
      <p:pic>
        <p:nvPicPr>
          <p:cNvPr id="6" name="Содержимое 5" descr="0034-036-Klopy-cherepashki-vredjat-zernovym-kultura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4210080" cy="2803913"/>
          </a:xfrm>
        </p:spPr>
      </p:pic>
      <p:pic>
        <p:nvPicPr>
          <p:cNvPr id="5" name="Содержимое 4" descr="0_a8c49_5b0a904c_X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86248" y="571480"/>
            <a:ext cx="4495832" cy="3175182"/>
          </a:xfrm>
        </p:spPr>
      </p:pic>
      <p:pic>
        <p:nvPicPr>
          <p:cNvPr id="7" name="Рисунок 6" descr="368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429000"/>
            <a:ext cx="3027598" cy="3346293"/>
          </a:xfrm>
          <a:prstGeom prst="rect">
            <a:avLst/>
          </a:prstGeom>
        </p:spPr>
      </p:pic>
      <p:pic>
        <p:nvPicPr>
          <p:cNvPr id="8" name="Рисунок 7" descr="79988332_139e55aeed2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3868471"/>
            <a:ext cx="3987940" cy="29895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72198" y="5534561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Переносят возбудителей различных заболеваний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071810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Вредят зерновым культурам;</a:t>
            </a:r>
          </a:p>
          <a:p>
            <a:pPr algn="ctr"/>
            <a:r>
              <a:rPr lang="ru-RU" b="1" dirty="0" smtClean="0"/>
              <a:t>Некоторые являются паразитами человека и </a:t>
            </a:r>
            <a:r>
              <a:rPr lang="ru-RU" b="1" dirty="0" err="1" smtClean="0"/>
              <a:t>животьных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6072206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Уничтожают комаров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3504" y="2928934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Вредят растениям,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Вредят рыбоводству</a:t>
            </a:r>
            <a:br>
              <a:rPr lang="ru-RU" sz="2000" b="1" dirty="0" smtClean="0">
                <a:solidFill>
                  <a:schemeClr val="accent2"/>
                </a:solidFill>
              </a:rPr>
            </a:br>
            <a:r>
              <a:rPr lang="ru-RU" sz="2000" b="1" dirty="0" smtClean="0">
                <a:solidFill>
                  <a:schemeClr val="accent2"/>
                </a:solidFill>
              </a:rPr>
              <a:t>уничтожают вредителей,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с</a:t>
            </a:r>
            <a:r>
              <a:rPr lang="ru-RU" sz="2000" b="1" dirty="0" smtClean="0">
                <a:solidFill>
                  <a:schemeClr val="accent2"/>
                </a:solidFill>
              </a:rPr>
              <a:t>анитары.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Почему жуки называются жесткокрылыми?</a:t>
            </a:r>
          </a:p>
          <a:p>
            <a:r>
              <a:rPr lang="ru-RU" dirty="0" smtClean="0"/>
              <a:t>Особый орган у личинок стрекоз для захвата добычи</a:t>
            </a:r>
          </a:p>
          <a:p>
            <a:r>
              <a:rPr lang="ru-RU" dirty="0" smtClean="0"/>
              <a:t>Какой ротовой аппарат у клопов?</a:t>
            </a:r>
          </a:p>
          <a:p>
            <a:r>
              <a:rPr lang="ru-RU" dirty="0" smtClean="0"/>
              <a:t>Какой цикл развития у вшей?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6623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Жесткие надкрылья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Маска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Колюще-сосущий</a:t>
            </a:r>
          </a:p>
          <a:p>
            <a:endParaRPr lang="ru-RU" dirty="0" smtClean="0"/>
          </a:p>
          <a:p>
            <a:r>
              <a:rPr lang="ru-RU" dirty="0" smtClean="0"/>
              <a:t>Без превращения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1.На уроке я работал...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2.Своей работой на уроке я…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3.Урок для меня показался…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4.За урок я…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5.Мое настроение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6.Материал урока мне был…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7.Домашнее задание мне кажется…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активно / пассивно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доволен / не доволен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коротким / длинным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не устал / </a:t>
            </a:r>
            <a:r>
              <a:rPr lang="ru-RU" dirty="0" err="1" smtClean="0"/>
              <a:t>устал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стало лучше / стало хуже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понятен / не понятен</a:t>
            </a:r>
            <a:br>
              <a:rPr lang="ru-RU" dirty="0" smtClean="0"/>
            </a:br>
            <a:r>
              <a:rPr lang="ru-RU" dirty="0" smtClean="0"/>
              <a:t>полезен / бесполезен</a:t>
            </a:r>
            <a:br>
              <a:rPr lang="ru-RU" dirty="0" smtClean="0"/>
            </a:br>
            <a:r>
              <a:rPr lang="ru-RU" dirty="0" smtClean="0"/>
              <a:t>интересен / скучен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легким / трудным</a:t>
            </a:r>
            <a:br>
              <a:rPr lang="ru-RU" dirty="0" smtClean="0"/>
            </a:br>
            <a:r>
              <a:rPr lang="ru-RU" dirty="0" smtClean="0"/>
              <a:t>интересно / не интересно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</a:t>
            </a:r>
            <a:endParaRPr lang="ru-RU" dirty="0"/>
          </a:p>
        </p:txBody>
      </p:sp>
      <p:pic>
        <p:nvPicPr>
          <p:cNvPr id="4" name="Содержимое 3" descr="736f44744b4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500042"/>
            <a:ext cx="6858048" cy="6357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174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Отряды насекомых</vt:lpstr>
      <vt:lpstr>Жуки (Жесткокрылые)</vt:lpstr>
      <vt:lpstr>Вши</vt:lpstr>
      <vt:lpstr>Стрекозы</vt:lpstr>
      <vt:lpstr>Клопы (полужесткокрылые)</vt:lpstr>
      <vt:lpstr>Значение</vt:lpstr>
      <vt:lpstr>Проверь себя</vt:lpstr>
      <vt:lpstr>Рефлексия</vt:lpstr>
      <vt:lpstr>Спасибо за урок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Отряды насекомых</dc:title>
  <dc:creator>Admin</dc:creator>
  <cp:lastModifiedBy>Admin</cp:lastModifiedBy>
  <cp:revision>1</cp:revision>
  <dcterms:created xsi:type="dcterms:W3CDTF">2013-11-25T13:40:39Z</dcterms:created>
  <dcterms:modified xsi:type="dcterms:W3CDTF">2013-11-25T15:08:33Z</dcterms:modified>
</cp:coreProperties>
</file>